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90"/>
  </p:notesMasterIdLst>
  <p:sldIdLst>
    <p:sldId id="349" r:id="rId2"/>
    <p:sldId id="418" r:id="rId3"/>
    <p:sldId id="496" r:id="rId4"/>
    <p:sldId id="556" r:id="rId5"/>
    <p:sldId id="499" r:id="rId6"/>
    <p:sldId id="557" r:id="rId7"/>
    <p:sldId id="498" r:id="rId8"/>
    <p:sldId id="500" r:id="rId9"/>
    <p:sldId id="502" r:id="rId10"/>
    <p:sldId id="573" r:id="rId11"/>
    <p:sldId id="501" r:id="rId12"/>
    <p:sldId id="381" r:id="rId13"/>
    <p:sldId id="503" r:id="rId14"/>
    <p:sldId id="504" r:id="rId15"/>
    <p:sldId id="505" r:id="rId16"/>
    <p:sldId id="506" r:id="rId17"/>
    <p:sldId id="507" r:id="rId18"/>
    <p:sldId id="508" r:id="rId19"/>
    <p:sldId id="509" r:id="rId20"/>
    <p:sldId id="559" r:id="rId21"/>
    <p:sldId id="558" r:id="rId22"/>
    <p:sldId id="510" r:id="rId23"/>
    <p:sldId id="511" r:id="rId24"/>
    <p:sldId id="512" r:id="rId25"/>
    <p:sldId id="513" r:id="rId26"/>
    <p:sldId id="560" r:id="rId27"/>
    <p:sldId id="561" r:id="rId28"/>
    <p:sldId id="514" r:id="rId29"/>
    <p:sldId id="481" r:id="rId30"/>
    <p:sldId id="515" r:id="rId31"/>
    <p:sldId id="562" r:id="rId32"/>
    <p:sldId id="516" r:id="rId33"/>
    <p:sldId id="517" r:id="rId34"/>
    <p:sldId id="563" r:id="rId35"/>
    <p:sldId id="518" r:id="rId36"/>
    <p:sldId id="565" r:id="rId37"/>
    <p:sldId id="566" r:id="rId38"/>
    <p:sldId id="567" r:id="rId39"/>
    <p:sldId id="527" r:id="rId40"/>
    <p:sldId id="528" r:id="rId41"/>
    <p:sldId id="568" r:id="rId42"/>
    <p:sldId id="529" r:id="rId43"/>
    <p:sldId id="526" r:id="rId44"/>
    <p:sldId id="396" r:id="rId45"/>
    <p:sldId id="519" r:id="rId46"/>
    <p:sldId id="521" r:id="rId47"/>
    <p:sldId id="522" r:id="rId48"/>
    <p:sldId id="523" r:id="rId49"/>
    <p:sldId id="525" r:id="rId50"/>
    <p:sldId id="524" r:id="rId51"/>
    <p:sldId id="564" r:id="rId52"/>
    <p:sldId id="424" r:id="rId53"/>
    <p:sldId id="532" r:id="rId54"/>
    <p:sldId id="569" r:id="rId55"/>
    <p:sldId id="430" r:id="rId56"/>
    <p:sldId id="570" r:id="rId57"/>
    <p:sldId id="571" r:id="rId58"/>
    <p:sldId id="534" r:id="rId59"/>
    <p:sldId id="473" r:id="rId60"/>
    <p:sldId id="572" r:id="rId61"/>
    <p:sldId id="535" r:id="rId62"/>
    <p:sldId id="536" r:id="rId63"/>
    <p:sldId id="537" r:id="rId64"/>
    <p:sldId id="456" r:id="rId65"/>
    <p:sldId id="538" r:id="rId66"/>
    <p:sldId id="539" r:id="rId67"/>
    <p:sldId id="540" r:id="rId68"/>
    <p:sldId id="544" r:id="rId69"/>
    <p:sldId id="545" r:id="rId70"/>
    <p:sldId id="546" r:id="rId71"/>
    <p:sldId id="547" r:id="rId72"/>
    <p:sldId id="548" r:id="rId73"/>
    <p:sldId id="549" r:id="rId74"/>
    <p:sldId id="550" r:id="rId75"/>
    <p:sldId id="552" r:id="rId76"/>
    <p:sldId id="551" r:id="rId77"/>
    <p:sldId id="480" r:id="rId78"/>
    <p:sldId id="554" r:id="rId79"/>
    <p:sldId id="555" r:id="rId80"/>
    <p:sldId id="541" r:id="rId81"/>
    <p:sldId id="542" r:id="rId82"/>
    <p:sldId id="543" r:id="rId83"/>
    <p:sldId id="530" r:id="rId84"/>
    <p:sldId id="531" r:id="rId85"/>
    <p:sldId id="421" r:id="rId86"/>
    <p:sldId id="422" r:id="rId87"/>
    <p:sldId id="423" r:id="rId88"/>
    <p:sldId id="433" r:id="rId89"/>
  </p:sldIdLst>
  <p:sldSz cx="9144000" cy="6858000" type="screen4x3"/>
  <p:notesSz cx="7315200" cy="9601200"/>
  <p:defaultTextStyle>
    <a:defPPr>
      <a:defRPr lang="en-US"/>
    </a:defPPr>
    <a:lvl1pPr algn="l" rtl="0" eaLnBrk="0" fontAlgn="base" hangingPunct="0">
      <a:spcBef>
        <a:spcPct val="0"/>
      </a:spcBef>
      <a:spcAft>
        <a:spcPct val="0"/>
      </a:spcAft>
      <a:defRPr sz="2400" kern="1200">
        <a:solidFill>
          <a:schemeClr val="tx1"/>
        </a:solidFill>
        <a:latin typeface="Tahoma"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Tahoma"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Tahoma"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Tahoma"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Tahoma" charset="0"/>
        <a:ea typeface="ＭＳ Ｐゴシック" charset="0"/>
        <a:cs typeface="ＭＳ Ｐゴシック" charset="0"/>
      </a:defRPr>
    </a:lvl5pPr>
    <a:lvl6pPr marL="2286000" algn="l" defTabSz="457200" rtl="0" eaLnBrk="1" latinLnBrk="0" hangingPunct="1">
      <a:defRPr sz="2400" kern="1200">
        <a:solidFill>
          <a:schemeClr val="tx1"/>
        </a:solidFill>
        <a:latin typeface="Tahoma" charset="0"/>
        <a:ea typeface="ＭＳ Ｐゴシック" charset="0"/>
        <a:cs typeface="ＭＳ Ｐゴシック" charset="0"/>
      </a:defRPr>
    </a:lvl6pPr>
    <a:lvl7pPr marL="2743200" algn="l" defTabSz="457200" rtl="0" eaLnBrk="1" latinLnBrk="0" hangingPunct="1">
      <a:defRPr sz="2400" kern="1200">
        <a:solidFill>
          <a:schemeClr val="tx1"/>
        </a:solidFill>
        <a:latin typeface="Tahoma" charset="0"/>
        <a:ea typeface="ＭＳ Ｐゴシック" charset="0"/>
        <a:cs typeface="ＭＳ Ｐゴシック" charset="0"/>
      </a:defRPr>
    </a:lvl7pPr>
    <a:lvl8pPr marL="3200400" algn="l" defTabSz="457200" rtl="0" eaLnBrk="1" latinLnBrk="0" hangingPunct="1">
      <a:defRPr sz="2400" kern="1200">
        <a:solidFill>
          <a:schemeClr val="tx1"/>
        </a:solidFill>
        <a:latin typeface="Tahoma" charset="0"/>
        <a:ea typeface="ＭＳ Ｐゴシック" charset="0"/>
        <a:cs typeface="ＭＳ Ｐゴシック" charset="0"/>
      </a:defRPr>
    </a:lvl8pPr>
    <a:lvl9pPr marL="3657600" algn="l" defTabSz="457200" rtl="0" eaLnBrk="1" latinLnBrk="0" hangingPunct="1">
      <a:defRPr sz="2400" kern="1200">
        <a:solidFill>
          <a:schemeClr val="tx1"/>
        </a:solidFill>
        <a:latin typeface="Tahoma"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1A06"/>
    <a:srgbClr val="3366FF"/>
    <a:srgbClr val="6095CA"/>
    <a:srgbClr val="60B6CC"/>
    <a:srgbClr val="99CCFF"/>
    <a:srgbClr val="B18000"/>
    <a:srgbClr val="CC6600"/>
    <a:srgbClr val="FF0066"/>
    <a:srgbClr val="009900"/>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59"/>
    <p:restoredTop sz="90272" autoAdjust="0"/>
  </p:normalViewPr>
  <p:slideViewPr>
    <p:cSldViewPr>
      <p:cViewPr varScale="1">
        <p:scale>
          <a:sx n="115" d="100"/>
          <a:sy n="115" d="100"/>
        </p:scale>
        <p:origin x="2152"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169920" cy="48006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6653" tIns="48326" rIns="96653" bIns="48326" numCol="1" anchor="t" anchorCtr="0" compatLnSpc="1">
            <a:prstTxWarp prst="textNoShape">
              <a:avLst/>
            </a:prstTxWarp>
          </a:bodyPr>
          <a:lstStyle>
            <a:lvl1pPr>
              <a:defRPr sz="1300" smtClean="0">
                <a:latin typeface="Times New Roman" charset="0"/>
                <a:cs typeface="+mn-cs"/>
              </a:defRPr>
            </a:lvl1pPr>
          </a:lstStyle>
          <a:p>
            <a:pPr>
              <a:defRPr/>
            </a:pPr>
            <a:endParaRPr lang="en-US"/>
          </a:p>
        </p:txBody>
      </p:sp>
      <p:sp>
        <p:nvSpPr>
          <p:cNvPr id="4099" name="Rectangle 3"/>
          <p:cNvSpPr>
            <a:spLocks noGrp="1" noChangeArrowheads="1"/>
          </p:cNvSpPr>
          <p:nvPr>
            <p:ph type="dt" idx="1"/>
          </p:nvPr>
        </p:nvSpPr>
        <p:spPr bwMode="auto">
          <a:xfrm>
            <a:off x="4145280" y="0"/>
            <a:ext cx="3169920" cy="48006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6653" tIns="48326" rIns="96653" bIns="48326" numCol="1" anchor="t" anchorCtr="0" compatLnSpc="1">
            <a:prstTxWarp prst="textNoShape">
              <a:avLst/>
            </a:prstTxWarp>
          </a:bodyPr>
          <a:lstStyle>
            <a:lvl1pPr algn="r">
              <a:defRPr sz="1300" smtClean="0">
                <a:latin typeface="Times New Roman" charset="0"/>
                <a:cs typeface="+mn-cs"/>
              </a:defRPr>
            </a:lvl1pPr>
          </a:lstStyle>
          <a:p>
            <a:pPr>
              <a:defRPr/>
            </a:pPr>
            <a:endParaRPr lang="en-US"/>
          </a:p>
        </p:txBody>
      </p:sp>
      <p:sp>
        <p:nvSpPr>
          <p:cNvPr id="4100" name="Rectangle 4"/>
          <p:cNvSpPr>
            <a:spLocks noGrp="1" noRot="1" noChangeAspect="1" noChangeArrowheads="1" noTextEdit="1"/>
          </p:cNvSpPr>
          <p:nvPr>
            <p:ph type="sldImg" idx="2"/>
          </p:nvPr>
        </p:nvSpPr>
        <p:spPr bwMode="auto">
          <a:xfrm>
            <a:off x="1257300" y="720725"/>
            <a:ext cx="4802188" cy="3600450"/>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4101" name="Rectangle 5"/>
          <p:cNvSpPr>
            <a:spLocks noGrp="1" noChangeArrowheads="1"/>
          </p:cNvSpPr>
          <p:nvPr>
            <p:ph type="body" sz="quarter" idx="3"/>
          </p:nvPr>
        </p:nvSpPr>
        <p:spPr bwMode="auto">
          <a:xfrm>
            <a:off x="975360" y="4560570"/>
            <a:ext cx="5364480" cy="432054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6653" tIns="48326" rIns="96653" bIns="4832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9121140"/>
            <a:ext cx="3169920" cy="48006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6653" tIns="48326" rIns="96653" bIns="48326" numCol="1" anchor="b" anchorCtr="0" compatLnSpc="1">
            <a:prstTxWarp prst="textNoShape">
              <a:avLst/>
            </a:prstTxWarp>
          </a:bodyPr>
          <a:lstStyle>
            <a:lvl1pPr>
              <a:defRPr sz="1300" smtClean="0">
                <a:latin typeface="Times New Roman" charset="0"/>
                <a:cs typeface="+mn-cs"/>
              </a:defRPr>
            </a:lvl1pPr>
          </a:lstStyle>
          <a:p>
            <a:pPr>
              <a:defRPr/>
            </a:pPr>
            <a:endParaRPr lang="en-US"/>
          </a:p>
        </p:txBody>
      </p:sp>
      <p:sp>
        <p:nvSpPr>
          <p:cNvPr id="4103" name="Rectangle 7"/>
          <p:cNvSpPr>
            <a:spLocks noGrp="1" noChangeArrowheads="1"/>
          </p:cNvSpPr>
          <p:nvPr>
            <p:ph type="sldNum" sz="quarter" idx="5"/>
          </p:nvPr>
        </p:nvSpPr>
        <p:spPr bwMode="auto">
          <a:xfrm>
            <a:off x="4145280" y="9121140"/>
            <a:ext cx="3169920" cy="48006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6653" tIns="48326" rIns="96653" bIns="48326" numCol="1" anchor="b" anchorCtr="0" compatLnSpc="1">
            <a:prstTxWarp prst="textNoShape">
              <a:avLst/>
            </a:prstTxWarp>
          </a:bodyPr>
          <a:lstStyle>
            <a:lvl1pPr algn="r">
              <a:defRPr sz="1300" smtClean="0">
                <a:latin typeface="Times New Roman" charset="0"/>
                <a:cs typeface="+mn-cs"/>
              </a:defRPr>
            </a:lvl1pPr>
          </a:lstStyle>
          <a:p>
            <a:pPr>
              <a:defRPr/>
            </a:pPr>
            <a:fld id="{56C1BD6B-B410-C341-B700-AC6796349CE0}" type="slidenum">
              <a:rPr lang="en-US"/>
              <a:pPr>
                <a:defRPr/>
              </a:pPr>
              <a:t>‹#›</a:t>
            </a:fld>
            <a:endParaRPr lang="en-US"/>
          </a:p>
        </p:txBody>
      </p:sp>
    </p:spTree>
    <p:extLst>
      <p:ext uri="{BB962C8B-B14F-4D97-AF65-F5344CB8AC3E}">
        <p14:creationId xmlns:p14="http://schemas.microsoft.com/office/powerpoint/2010/main" val="16041896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last few years, map</a:t>
            </a:r>
            <a:r>
              <a:rPr lang="zh-CN" altLang="en-US" dirty="0"/>
              <a:t> </a:t>
            </a:r>
            <a:r>
              <a:rPr lang="en-US" altLang="zh-CN" dirty="0"/>
              <a:t>reduce has been widely used for mining really massive </a:t>
            </a:r>
            <a:r>
              <a:rPr lang="en-US" dirty="0"/>
              <a:t>data sets.</a:t>
            </a:r>
          </a:p>
          <a:p>
            <a:r>
              <a:rPr lang="en-US" dirty="0"/>
              <a:t>Why we need Map reduce for processing the large data sets?</a:t>
            </a:r>
          </a:p>
          <a:p>
            <a:r>
              <a:rPr lang="en-US" dirty="0"/>
              <a:t>Start with basics</a:t>
            </a:r>
          </a:p>
        </p:txBody>
      </p:sp>
      <p:sp>
        <p:nvSpPr>
          <p:cNvPr id="4" name="Slide Number Placeholder 3"/>
          <p:cNvSpPr>
            <a:spLocks noGrp="1"/>
          </p:cNvSpPr>
          <p:nvPr>
            <p:ph type="sldNum" sz="quarter" idx="10"/>
          </p:nvPr>
        </p:nvSpPr>
        <p:spPr/>
        <p:txBody>
          <a:bodyPr/>
          <a:lstStyle/>
          <a:p>
            <a:pPr>
              <a:defRPr/>
            </a:pPr>
            <a:fld id="{56C1BD6B-B410-C341-B700-AC6796349CE0}" type="slidenum">
              <a:rPr lang="en-US" smtClean="0"/>
              <a:pPr>
                <a:defRPr/>
              </a:pPr>
              <a:t>1</a:t>
            </a:fld>
            <a:endParaRPr lang="en-US"/>
          </a:p>
        </p:txBody>
      </p:sp>
    </p:spTree>
    <p:extLst>
      <p:ext uri="{BB962C8B-B14F-4D97-AF65-F5344CB8AC3E}">
        <p14:creationId xmlns:p14="http://schemas.microsoft.com/office/powerpoint/2010/main" val="28715577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10</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r>
              <a:rPr lang="en-US" dirty="0"/>
              <a:t>the architecture for cluster computing is something like this.</a:t>
            </a:r>
          </a:p>
          <a:p>
            <a:r>
              <a:rPr lang="en-US" dirty="0"/>
              <a:t>You have the r</a:t>
            </a:r>
            <a:r>
              <a:rPr lang="zh-CN" altLang="en-US" dirty="0"/>
              <a:t> </a:t>
            </a:r>
            <a:r>
              <a:rPr lang="en-US" dirty="0"/>
              <a:t>acks consisting of for example commodity </a:t>
            </a:r>
            <a:r>
              <a:rPr lang="en-US" dirty="0" err="1"/>
              <a:t>linux</a:t>
            </a:r>
            <a:r>
              <a:rPr lang="en-US" dirty="0"/>
              <a:t> nodes, they are very cheap you can get thousands of them and rack them up.</a:t>
            </a:r>
          </a:p>
          <a:p>
            <a:r>
              <a:rPr lang="en-US" dirty="0"/>
              <a:t>These nodes are connected by a switch and a switch typically has </a:t>
            </a:r>
            <a:r>
              <a:rPr lang="en-US" sz="1200" dirty="0">
                <a:solidFill>
                  <a:srgbClr val="3366FF"/>
                </a:solidFill>
                <a:latin typeface="Calibri" panose="020F0502020204030204" pitchFamily="34" charset="0"/>
                <a:cs typeface="Calibri" panose="020F0502020204030204" pitchFamily="34" charset="0"/>
              </a:rPr>
              <a:t>1</a:t>
            </a:r>
            <a:r>
              <a:rPr lang="en-US" sz="1200" spc="-65" dirty="0">
                <a:solidFill>
                  <a:srgbClr val="3366FF"/>
                </a:solidFill>
                <a:latin typeface="Calibri" panose="020F0502020204030204" pitchFamily="34" charset="0"/>
                <a:cs typeface="Calibri" panose="020F0502020204030204" pitchFamily="34" charset="0"/>
              </a:rPr>
              <a:t> </a:t>
            </a:r>
            <a:r>
              <a:rPr lang="en-US" sz="1200" spc="-20" dirty="0">
                <a:solidFill>
                  <a:srgbClr val="3366FF"/>
                </a:solidFill>
                <a:latin typeface="Calibri" panose="020F0502020204030204" pitchFamily="34" charset="0"/>
                <a:cs typeface="Calibri" panose="020F0502020204030204" pitchFamily="34" charset="0"/>
              </a:rPr>
              <a:t>G</a:t>
            </a:r>
            <a:r>
              <a:rPr lang="en-US" sz="1200" spc="-15" dirty="0">
                <a:solidFill>
                  <a:srgbClr val="3366FF"/>
                </a:solidFill>
                <a:latin typeface="Calibri" panose="020F0502020204030204" pitchFamily="34" charset="0"/>
                <a:cs typeface="Calibri" panose="020F0502020204030204" pitchFamily="34" charset="0"/>
              </a:rPr>
              <a:t>B/</a:t>
            </a:r>
            <a:r>
              <a:rPr lang="en-US" sz="1200" spc="-10" dirty="0">
                <a:solidFill>
                  <a:srgbClr val="3366FF"/>
                </a:solidFill>
                <a:latin typeface="Calibri" panose="020F0502020204030204" pitchFamily="34" charset="0"/>
                <a:cs typeface="Calibri" panose="020F0502020204030204" pitchFamily="34" charset="0"/>
              </a:rPr>
              <a:t>sec </a:t>
            </a:r>
            <a:r>
              <a:rPr lang="en-US" sz="1200" spc="-10" dirty="0">
                <a:latin typeface="Calibri" panose="020F0502020204030204" pitchFamily="34" charset="0"/>
                <a:cs typeface="Calibri" panose="020F0502020204030204" pitchFamily="34" charset="0"/>
              </a:rPr>
              <a:t>bandwidth</a:t>
            </a:r>
            <a:r>
              <a:rPr lang="en-US" sz="1200" spc="-10" dirty="0">
                <a:solidFill>
                  <a:srgbClr val="3366FF"/>
                </a:solidFill>
                <a:latin typeface="Calibri" panose="020F0502020204030204" pitchFamily="34" charset="0"/>
                <a:cs typeface="Calibri" panose="020F0502020204030204" pitchFamily="34" charset="0"/>
              </a:rPr>
              <a:t> </a:t>
            </a:r>
            <a:r>
              <a:rPr lang="en-US" sz="1200" spc="-15" dirty="0">
                <a:latin typeface="Calibri" panose="020F0502020204030204" pitchFamily="34" charset="0"/>
                <a:cs typeface="Calibri" panose="020F0502020204030204" pitchFamily="34" charset="0"/>
              </a:rPr>
              <a:t>b</a:t>
            </a:r>
            <a:r>
              <a:rPr lang="en-US" sz="1200" spc="-20" dirty="0">
                <a:latin typeface="Calibri" panose="020F0502020204030204" pitchFamily="34" charset="0"/>
                <a:cs typeface="Calibri" panose="020F0502020204030204" pitchFamily="34" charset="0"/>
              </a:rPr>
              <a:t>e</a:t>
            </a:r>
            <a:r>
              <a:rPr lang="en-US" sz="1200" spc="-5" dirty="0">
                <a:latin typeface="Calibri" panose="020F0502020204030204" pitchFamily="34" charset="0"/>
                <a:cs typeface="Calibri" panose="020F0502020204030204" pitchFamily="34" charset="0"/>
              </a:rPr>
              <a:t>t</a:t>
            </a:r>
            <a:r>
              <a:rPr lang="en-US" sz="1200" spc="-25" dirty="0">
                <a:latin typeface="Calibri" panose="020F0502020204030204" pitchFamily="34" charset="0"/>
                <a:cs typeface="Calibri" panose="020F0502020204030204" pitchFamily="34" charset="0"/>
              </a:rPr>
              <a:t>w</a:t>
            </a:r>
            <a:r>
              <a:rPr lang="en-US" sz="1200" spc="-20" dirty="0">
                <a:latin typeface="Calibri" panose="020F0502020204030204" pitchFamily="34" charset="0"/>
                <a:cs typeface="Calibri" panose="020F0502020204030204" pitchFamily="34" charset="0"/>
              </a:rPr>
              <a:t>ee</a:t>
            </a:r>
            <a:r>
              <a:rPr lang="en-US" sz="1200" dirty="0">
                <a:latin typeface="Calibri" panose="020F0502020204030204" pitchFamily="34" charset="0"/>
                <a:cs typeface="Calibri" panose="020F0502020204030204" pitchFamily="34" charset="0"/>
              </a:rPr>
              <a:t>n </a:t>
            </a:r>
            <a:r>
              <a:rPr lang="en-US" sz="1200" spc="-5" dirty="0">
                <a:latin typeface="Calibri" panose="020F0502020204030204" pitchFamily="34" charset="0"/>
                <a:cs typeface="Calibri" panose="020F0502020204030204" pitchFamily="34" charset="0"/>
              </a:rPr>
              <a:t>a</a:t>
            </a:r>
            <a:r>
              <a:rPr lang="en-US" sz="1200" spc="10" dirty="0">
                <a:latin typeface="Calibri" panose="020F0502020204030204" pitchFamily="34" charset="0"/>
                <a:cs typeface="Calibri" panose="020F0502020204030204" pitchFamily="34" charset="0"/>
              </a:rPr>
              <a:t>n</a:t>
            </a:r>
            <a:r>
              <a:rPr lang="en-US" sz="1200" dirty="0">
                <a:latin typeface="Calibri" panose="020F0502020204030204" pitchFamily="34" charset="0"/>
                <a:cs typeface="Calibri" panose="020F0502020204030204" pitchFamily="34" charset="0"/>
              </a:rPr>
              <a:t>y </a:t>
            </a:r>
            <a:r>
              <a:rPr lang="en-US" sz="1200" spc="-10" dirty="0">
                <a:latin typeface="Calibri" panose="020F0502020204030204" pitchFamily="34" charset="0"/>
                <a:cs typeface="Calibri" panose="020F0502020204030204" pitchFamily="34" charset="0"/>
              </a:rPr>
              <a:t>p</a:t>
            </a:r>
            <a:r>
              <a:rPr lang="en-US" sz="1200" spc="-5" dirty="0">
                <a:latin typeface="Calibri" panose="020F0502020204030204" pitchFamily="34" charset="0"/>
                <a:cs typeface="Calibri" panose="020F0502020204030204" pitchFamily="34" charset="0"/>
              </a:rPr>
              <a:t>a</a:t>
            </a:r>
            <a:r>
              <a:rPr lang="en-US" sz="1200" spc="-15" dirty="0">
                <a:latin typeface="Calibri" panose="020F0502020204030204" pitchFamily="34" charset="0"/>
                <a:cs typeface="Calibri" panose="020F0502020204030204" pitchFamily="34" charset="0"/>
              </a:rPr>
              <a:t>i</a:t>
            </a:r>
            <a:r>
              <a:rPr lang="en-US" sz="1200" spc="-10" dirty="0">
                <a:latin typeface="Calibri" panose="020F0502020204030204" pitchFamily="34" charset="0"/>
                <a:cs typeface="Calibri" panose="020F0502020204030204" pitchFamily="34" charset="0"/>
              </a:rPr>
              <a:t>r</a:t>
            </a:r>
            <a:r>
              <a:rPr lang="en-US" sz="1200" spc="-30" dirty="0">
                <a:latin typeface="Calibri" panose="020F0502020204030204" pitchFamily="34" charset="0"/>
                <a:cs typeface="Calibri" panose="020F0502020204030204" pitchFamily="34" charset="0"/>
              </a:rPr>
              <a:t> </a:t>
            </a:r>
            <a:r>
              <a:rPr lang="en-US" sz="1200" dirty="0">
                <a:latin typeface="Calibri" panose="020F0502020204030204" pitchFamily="34" charset="0"/>
                <a:cs typeface="Calibri" panose="020F0502020204030204" pitchFamily="34" charset="0"/>
              </a:rPr>
              <a:t>o</a:t>
            </a:r>
            <a:r>
              <a:rPr lang="en-US" sz="1200" spc="-10" dirty="0">
                <a:latin typeface="Calibri" panose="020F0502020204030204" pitchFamily="34" charset="0"/>
                <a:cs typeface="Calibri" panose="020F0502020204030204" pitchFamily="34" charset="0"/>
              </a:rPr>
              <a:t>f</a:t>
            </a:r>
            <a:r>
              <a:rPr lang="en-US" sz="1200" spc="25" dirty="0">
                <a:latin typeface="Calibri" panose="020F0502020204030204" pitchFamily="34" charset="0"/>
                <a:cs typeface="Calibri" panose="020F0502020204030204" pitchFamily="34" charset="0"/>
              </a:rPr>
              <a:t> </a:t>
            </a:r>
            <a:r>
              <a:rPr lang="en-US" sz="1200" spc="10" dirty="0">
                <a:latin typeface="Calibri" panose="020F0502020204030204" pitchFamily="34" charset="0"/>
                <a:cs typeface="Calibri" panose="020F0502020204030204" pitchFamily="34" charset="0"/>
              </a:rPr>
              <a:t>n</a:t>
            </a:r>
            <a:r>
              <a:rPr lang="en-US" sz="1200" dirty="0">
                <a:latin typeface="Calibri" panose="020F0502020204030204" pitchFamily="34" charset="0"/>
                <a:cs typeface="Calibri" panose="020F0502020204030204" pitchFamily="34" charset="0"/>
              </a:rPr>
              <a:t>o</a:t>
            </a:r>
            <a:r>
              <a:rPr lang="en-US" sz="1200" spc="-15" dirty="0">
                <a:latin typeface="Calibri" panose="020F0502020204030204" pitchFamily="34" charset="0"/>
                <a:cs typeface="Calibri" panose="020F0502020204030204" pitchFamily="34" charset="0"/>
              </a:rPr>
              <a:t>d</a:t>
            </a:r>
            <a:r>
              <a:rPr lang="en-US" sz="1200" spc="-20" dirty="0">
                <a:latin typeface="Calibri" panose="020F0502020204030204" pitchFamily="34" charset="0"/>
                <a:cs typeface="Calibri" panose="020F0502020204030204" pitchFamily="34" charset="0"/>
              </a:rPr>
              <a:t>e</a:t>
            </a:r>
            <a:r>
              <a:rPr lang="en-US" sz="1200" dirty="0">
                <a:latin typeface="Calibri" panose="020F0502020204030204" pitchFamily="34" charset="0"/>
                <a:cs typeface="Calibri" panose="020F0502020204030204" pitchFamily="34" charset="0"/>
              </a:rPr>
              <a:t>s </a:t>
            </a:r>
            <a:r>
              <a:rPr lang="en-US" sz="1200" spc="-15" dirty="0">
                <a:latin typeface="Calibri" panose="020F0502020204030204" pitchFamily="34" charset="0"/>
                <a:cs typeface="Calibri" panose="020F0502020204030204" pitchFamily="34" charset="0"/>
              </a:rPr>
              <a:t>i</a:t>
            </a:r>
            <a:r>
              <a:rPr lang="en-US" sz="1200" dirty="0">
                <a:latin typeface="Calibri" panose="020F0502020204030204" pitchFamily="34" charset="0"/>
                <a:cs typeface="Calibri" panose="020F0502020204030204" pitchFamily="34" charset="0"/>
              </a:rPr>
              <a:t>n</a:t>
            </a:r>
            <a:r>
              <a:rPr lang="en-US" sz="1200" spc="10" dirty="0">
                <a:latin typeface="Calibri" panose="020F0502020204030204" pitchFamily="34" charset="0"/>
                <a:cs typeface="Calibri" panose="020F0502020204030204" pitchFamily="34" charset="0"/>
              </a:rPr>
              <a:t> </a:t>
            </a:r>
            <a:r>
              <a:rPr lang="en-US" sz="1200" spc="-10" dirty="0">
                <a:latin typeface="Calibri" panose="020F0502020204030204" pitchFamily="34" charset="0"/>
                <a:cs typeface="Calibri" panose="020F0502020204030204" pitchFamily="34" charset="0"/>
              </a:rPr>
              <a:t>a</a:t>
            </a:r>
            <a:r>
              <a:rPr lang="en-US" sz="1200" spc="5" dirty="0">
                <a:latin typeface="Calibri" panose="020F0502020204030204" pitchFamily="34" charset="0"/>
                <a:cs typeface="Calibri" panose="020F0502020204030204" pitchFamily="34" charset="0"/>
              </a:rPr>
              <a:t> </a:t>
            </a:r>
            <a:r>
              <a:rPr lang="en-US" sz="1200" spc="-15" dirty="0">
                <a:latin typeface="Calibri" panose="020F0502020204030204" pitchFamily="34" charset="0"/>
                <a:cs typeface="Calibri" panose="020F0502020204030204" pitchFamily="34" charset="0"/>
              </a:rPr>
              <a:t>r</a:t>
            </a:r>
            <a:r>
              <a:rPr lang="en-US" sz="1200" spc="-5" dirty="0">
                <a:latin typeface="Calibri" panose="020F0502020204030204" pitchFamily="34" charset="0"/>
                <a:cs typeface="Calibri" panose="020F0502020204030204" pitchFamily="34" charset="0"/>
              </a:rPr>
              <a:t>a</a:t>
            </a:r>
            <a:r>
              <a:rPr lang="en-US" sz="1200" dirty="0">
                <a:latin typeface="Calibri" panose="020F0502020204030204" pitchFamily="34" charset="0"/>
                <a:cs typeface="Calibri" panose="020F0502020204030204" pitchFamily="34" charset="0"/>
              </a:rPr>
              <a:t>c</a:t>
            </a:r>
            <a:r>
              <a:rPr lang="en-US" sz="1200" spc="-10" dirty="0">
                <a:latin typeface="Calibri" panose="020F0502020204030204" pitchFamily="34" charset="0"/>
                <a:cs typeface="Calibri" panose="020F0502020204030204" pitchFamily="34" charset="0"/>
              </a:rPr>
              <a:t>k</a:t>
            </a:r>
            <a:endParaRPr lang="en-US" dirty="0"/>
          </a:p>
          <a:p>
            <a:endParaRPr lang="en-US" dirty="0"/>
          </a:p>
        </p:txBody>
      </p:sp>
    </p:spTree>
    <p:extLst>
      <p:ext uri="{BB962C8B-B14F-4D97-AF65-F5344CB8AC3E}">
        <p14:creationId xmlns:p14="http://schemas.microsoft.com/office/powerpoint/2010/main" val="3542666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11</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r>
              <a:rPr lang="en-US" dirty="0"/>
              <a:t>You would have multiple racks and the racks themselves are connected by backbone switches.</a:t>
            </a:r>
          </a:p>
          <a:p>
            <a:r>
              <a:rPr lang="en-US" dirty="0"/>
              <a:t>The backbone switch is a high bandwidth switch that can do 2-10 GB per second between racks</a:t>
            </a:r>
          </a:p>
        </p:txBody>
      </p:sp>
    </p:spTree>
    <p:extLst>
      <p:ext uri="{BB962C8B-B14F-4D97-AF65-F5344CB8AC3E}">
        <p14:creationId xmlns:p14="http://schemas.microsoft.com/office/powerpoint/2010/main" val="340193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a:t>In 2011, someone estimated that Google had a million machines like this. So that gives you a sense of the scale of the modern data centers.</a:t>
            </a:r>
          </a:p>
          <a:p>
            <a:r>
              <a:rPr lang="en-US" dirty="0"/>
              <a:t>This is the general architecture for storing and mining large data sets. Now once you have this kind of cluster, this does not solve the problem completely</a:t>
            </a:r>
          </a:p>
          <a:p>
            <a:r>
              <a:rPr lang="zh-CN" altLang="en-US" dirty="0"/>
              <a:t> </a:t>
            </a:r>
            <a:endParaRPr dirty="0"/>
          </a:p>
        </p:txBody>
      </p:sp>
    </p:spTree>
    <p:extLst>
      <p:ext uri="{BB962C8B-B14F-4D97-AF65-F5344CB8AC3E}">
        <p14:creationId xmlns:p14="http://schemas.microsoft.com/office/powerpoint/2010/main" val="7734335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13</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r>
              <a:rPr lang="en-US" dirty="0"/>
              <a:t>The first</a:t>
            </a:r>
            <a:r>
              <a:rPr lang="zh-CN" altLang="en-US" dirty="0"/>
              <a:t> </a:t>
            </a:r>
            <a:r>
              <a:rPr lang="en-US" altLang="zh-CN" dirty="0"/>
              <a:t>and most</a:t>
            </a:r>
            <a:r>
              <a:rPr lang="en-US" dirty="0"/>
              <a:t> challenge is that nodes can fail. A single node doesn’t fail that often. If you just let the node runs, it will probably stay up for 3 years.</a:t>
            </a:r>
          </a:p>
          <a:p>
            <a:r>
              <a:rPr lang="en-US" dirty="0"/>
              <a:t>You know, once in a 1000 days failure is not such a big deal.</a:t>
            </a:r>
          </a:p>
          <a:p>
            <a:r>
              <a:rPr lang="en-US" dirty="0"/>
              <a:t>You are going to get approximately one failure a day, which still is not such a big deal, you can probably deal with it.</a:t>
            </a:r>
          </a:p>
          <a:p>
            <a:r>
              <a:rPr lang="en-US" dirty="0"/>
              <a:t>You need some kind of infrastructure to deal with that kind of failure rate.</a:t>
            </a:r>
          </a:p>
          <a:p>
            <a:endParaRPr lang="en-US" dirty="0"/>
          </a:p>
          <a:p>
            <a:endParaRPr lang="en-US" dirty="0"/>
          </a:p>
          <a:p>
            <a:endParaRPr lang="en-US" dirty="0"/>
          </a:p>
        </p:txBody>
      </p:sp>
    </p:spTree>
    <p:extLst>
      <p:ext uri="{BB962C8B-B14F-4D97-AF65-F5344CB8AC3E}">
        <p14:creationId xmlns:p14="http://schemas.microsoft.com/office/powerpoint/2010/main" val="952059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14</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r>
              <a:rPr lang="en-US" dirty="0"/>
              <a:t>This challenge introduce two problems here.</a:t>
            </a:r>
            <a:r>
              <a:rPr lang="zh-CN" altLang="en-US" dirty="0"/>
              <a:t> </a:t>
            </a:r>
            <a:r>
              <a:rPr lang="en-US" b="1" dirty="0">
                <a:solidFill>
                  <a:srgbClr val="A01A06"/>
                </a:solidFill>
              </a:rPr>
              <a:t>persistently</a:t>
            </a:r>
            <a:r>
              <a:rPr lang="en-US" dirty="0"/>
              <a:t> means that once you store the data, you are able to read it again.</a:t>
            </a:r>
          </a:p>
          <a:p>
            <a:r>
              <a:rPr lang="en-US" dirty="0"/>
              <a:t>But if the node in which you stored the data fails, then you cannot read the data, you might even loss the data.</a:t>
            </a:r>
            <a:r>
              <a:rPr lang="zh-CN" altLang="en-US" dirty="0"/>
              <a:t> </a:t>
            </a:r>
            <a:r>
              <a:rPr lang="en-US" dirty="0"/>
              <a:t>so how do you still get the data stored if these nodes fail.</a:t>
            </a:r>
          </a:p>
          <a:p>
            <a:r>
              <a:rPr lang="en-US" dirty="0"/>
              <a:t>Let’s say you are running the computation. and this computations is analyzing massive amount of data.</a:t>
            </a:r>
            <a:r>
              <a:rPr lang="zh-CN" altLang="en-US" dirty="0"/>
              <a:t> </a:t>
            </a:r>
            <a:r>
              <a:rPr lang="en-US" dirty="0"/>
              <a:t>You are at half of the process, and at this critical point, a couple of nodes fail, and those nodes had data that is necessary for the computation.</a:t>
            </a:r>
            <a:r>
              <a:rPr lang="zh-CN" altLang="en-US" dirty="0"/>
              <a:t> </a:t>
            </a:r>
            <a:r>
              <a:rPr lang="en-US" dirty="0"/>
              <a:t>In the worst case, go back and restart. Nodes might fail again.</a:t>
            </a:r>
            <a:r>
              <a:rPr lang="zh-CN" altLang="en-US" dirty="0"/>
              <a:t> </a:t>
            </a:r>
            <a:endParaRPr lang="en-US" dirty="0"/>
          </a:p>
          <a:p>
            <a:r>
              <a:rPr lang="en-US" dirty="0"/>
              <a:t>Need an infrastructure to deal with the failures and let the computation go on even there are some failures. </a:t>
            </a:r>
          </a:p>
          <a:p>
            <a:endParaRPr lang="en-US" dirty="0"/>
          </a:p>
          <a:p>
            <a:endParaRPr lang="en-US" dirty="0"/>
          </a:p>
          <a:p>
            <a:endParaRPr lang="en-US" dirty="0"/>
          </a:p>
        </p:txBody>
      </p:sp>
    </p:spTree>
    <p:extLst>
      <p:ext uri="{BB962C8B-B14F-4D97-AF65-F5344CB8AC3E}">
        <p14:creationId xmlns:p14="http://schemas.microsoft.com/office/powerpoint/2010/main" val="33678990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15</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r>
              <a:rPr lang="en-US" dirty="0"/>
              <a:t>The network itself can become a bottleneck.</a:t>
            </a:r>
          </a:p>
          <a:p>
            <a:r>
              <a:rPr lang="en-US" dirty="0"/>
              <a:t>Complex computation might need to move a lot of data.</a:t>
            </a:r>
          </a:p>
          <a:p>
            <a:endParaRPr lang="en-US" dirty="0"/>
          </a:p>
          <a:p>
            <a:r>
              <a:rPr lang="en-US" altLang="zh-CN" dirty="0"/>
              <a:t>1</a:t>
            </a:r>
            <a:r>
              <a:rPr lang="zh-CN" altLang="en-US" dirty="0"/>
              <a:t>‘</a:t>
            </a:r>
            <a:r>
              <a:rPr lang="en-US" altLang="zh-CN" dirty="0"/>
              <a:t>20</a:t>
            </a:r>
            <a:endParaRPr lang="en-US" dirty="0"/>
          </a:p>
        </p:txBody>
      </p:sp>
    </p:spTree>
    <p:extLst>
      <p:ext uri="{BB962C8B-B14F-4D97-AF65-F5344CB8AC3E}">
        <p14:creationId xmlns:p14="http://schemas.microsoft.com/office/powerpoint/2010/main" val="4230912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16</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7923981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17</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r>
              <a:rPr lang="en-US" altLang="zh-CN" dirty="0"/>
              <a:t>3</a:t>
            </a:r>
            <a:r>
              <a:rPr lang="zh-CN" altLang="en-US" dirty="0"/>
              <a:t> </a:t>
            </a:r>
            <a:r>
              <a:rPr lang="en-US" altLang="zh-CN" dirty="0"/>
              <a:t>mins</a:t>
            </a:r>
          </a:p>
          <a:p>
            <a:endParaRPr lang="en-US" dirty="0"/>
          </a:p>
        </p:txBody>
      </p:sp>
    </p:spTree>
    <p:extLst>
      <p:ext uri="{BB962C8B-B14F-4D97-AF65-F5344CB8AC3E}">
        <p14:creationId xmlns:p14="http://schemas.microsoft.com/office/powerpoint/2010/main" val="17396886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18</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r>
              <a:rPr lang="en-US" dirty="0"/>
              <a:t>The</a:t>
            </a:r>
            <a:r>
              <a:rPr lang="zh-CN" altLang="en-US" dirty="0"/>
              <a:t> </a:t>
            </a:r>
            <a:r>
              <a:rPr lang="en-US" altLang="zh-CN" dirty="0"/>
              <a:t>first piece is redundant storage infrastructure. </a:t>
            </a:r>
          </a:p>
          <a:p>
            <a:r>
              <a:rPr lang="en-US" altLang="zh-CN" dirty="0"/>
              <a:t>Redundant storage is provided by what’s called distributed file system.</a:t>
            </a:r>
          </a:p>
          <a:p>
            <a:r>
              <a:rPr lang="en-US" dirty="0"/>
              <a:t>The distributed file system is a file system that stores the data across a cluster, but stores each piece of the data for multiple times.</a:t>
            </a:r>
          </a:p>
          <a:p>
            <a:endParaRPr lang="en-US" dirty="0"/>
          </a:p>
          <a:p>
            <a:r>
              <a:rPr lang="en-US" dirty="0"/>
              <a:t>For example, when Google encounters a new webpage, it add the page to a depository, doesn’t go and update the content of the webpage that it has already crawled.</a:t>
            </a:r>
          </a:p>
          <a:p>
            <a:r>
              <a:rPr lang="en-US" dirty="0"/>
              <a:t>The typical usage pattern is writing the data once and reading the data multiple times </a:t>
            </a:r>
          </a:p>
          <a:p>
            <a:endParaRPr lang="en-US" dirty="0"/>
          </a:p>
        </p:txBody>
      </p:sp>
    </p:spTree>
    <p:extLst>
      <p:ext uri="{BB962C8B-B14F-4D97-AF65-F5344CB8AC3E}">
        <p14:creationId xmlns:p14="http://schemas.microsoft.com/office/powerpoint/2010/main" val="39963596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19</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r>
              <a:rPr lang="en-US" dirty="0"/>
              <a:t>Let’s go deep into distributed file system to see how actually it works.</a:t>
            </a:r>
          </a:p>
          <a:p>
            <a:r>
              <a:rPr lang="en-US" dirty="0"/>
              <a:t>If you have a large file, it is divided into different chunks. So the machine themselves are called chunk servers in this context.</a:t>
            </a:r>
          </a:p>
          <a:p>
            <a:r>
              <a:rPr lang="en-US" dirty="0"/>
              <a:t>Chunk1, 2, 3, 4</a:t>
            </a:r>
          </a:p>
        </p:txBody>
      </p:sp>
    </p:spTree>
    <p:extLst>
      <p:ext uri="{BB962C8B-B14F-4D97-AF65-F5344CB8AC3E}">
        <p14:creationId xmlns:p14="http://schemas.microsoft.com/office/powerpoint/2010/main" val="3617869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2</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r>
              <a:rPr lang="en-US" dirty="0"/>
              <a:t>Computational Model of CPU and memory</a:t>
            </a:r>
          </a:p>
          <a:p>
            <a:r>
              <a:rPr lang="en-US" dirty="0"/>
              <a:t>GPU is more efficient in manipulating computer graphics and image processing</a:t>
            </a:r>
          </a:p>
          <a:p>
            <a:r>
              <a:rPr lang="en-US" dirty="0"/>
              <a:t>The algorithm runs on CPU and accesses data that’s in memory.</a:t>
            </a:r>
          </a:p>
          <a:p>
            <a:r>
              <a:rPr lang="en-US" dirty="0"/>
              <a:t>Need to bring the data into memory from disk, but once the data is in memory, don’t need to access the disk again</a:t>
            </a:r>
          </a:p>
          <a:p>
            <a:r>
              <a:rPr lang="en-US" dirty="0"/>
              <a:t>This is the architecture that we use to implement all kinds of algorithm. things like machine learning and statistics.</a:t>
            </a:r>
          </a:p>
          <a:p>
            <a:endParaRPr lang="en-US" dirty="0"/>
          </a:p>
        </p:txBody>
      </p:sp>
    </p:spTree>
    <p:extLst>
      <p:ext uri="{BB962C8B-B14F-4D97-AF65-F5344CB8AC3E}">
        <p14:creationId xmlns:p14="http://schemas.microsoft.com/office/powerpoint/2010/main" val="15570448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20</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r>
              <a:rPr lang="en-US" dirty="0"/>
              <a:t>file 1 c0 c1..c6</a:t>
            </a:r>
          </a:p>
          <a:p>
            <a:r>
              <a:rPr lang="en-US" dirty="0"/>
              <a:t>And these chunks as you can see four of the chunks happen to be on chunk sever 1. one of them is on chunk server 2 and one of them is on chunk server 3</a:t>
            </a:r>
          </a:p>
          <a:p>
            <a:endParaRPr lang="en-US" dirty="0"/>
          </a:p>
        </p:txBody>
      </p:sp>
    </p:spTree>
    <p:extLst>
      <p:ext uri="{BB962C8B-B14F-4D97-AF65-F5344CB8AC3E}">
        <p14:creationId xmlns:p14="http://schemas.microsoft.com/office/powerpoint/2010/main" val="27440246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21</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r>
              <a:rPr lang="en-US" dirty="0"/>
              <a:t>This is not sufficient. You actually have to store multiple copies of each of these chunks and so…</a:t>
            </a:r>
          </a:p>
        </p:txBody>
      </p:sp>
    </p:spTree>
    <p:extLst>
      <p:ext uri="{BB962C8B-B14F-4D97-AF65-F5344CB8AC3E}">
        <p14:creationId xmlns:p14="http://schemas.microsoft.com/office/powerpoint/2010/main" val="19689008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22</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srgbClr val="A01A06"/>
                </a:solidFill>
              </a:rPr>
              <a:t>Here is a copy of c1 on chunk sever 2, a copy of c2 on chunk server2 and so on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srgbClr val="A01A06"/>
                </a:solidFill>
              </a:rPr>
              <a:t>If you notice that the copes of a chunk are always on different chunk servers</a:t>
            </a:r>
            <a:endParaRPr lang="en-US" dirty="0"/>
          </a:p>
        </p:txBody>
      </p:sp>
    </p:spTree>
    <p:extLst>
      <p:ext uri="{BB962C8B-B14F-4D97-AF65-F5344CB8AC3E}">
        <p14:creationId xmlns:p14="http://schemas.microsoft.com/office/powerpoint/2010/main" val="18919657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23</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r>
              <a:rPr lang="en-US" sz="1200" dirty="0"/>
              <a:t>Another </a:t>
            </a:r>
            <a:r>
              <a:rPr lang="en-US" sz="1200" dirty="0">
                <a:solidFill>
                  <a:srgbClr val="3366FF"/>
                </a:solidFill>
              </a:rPr>
              <a:t>file D</a:t>
            </a:r>
            <a:r>
              <a:rPr lang="en-US" sz="1200" dirty="0"/>
              <a:t> has </a:t>
            </a:r>
            <a:r>
              <a:rPr lang="en-US" sz="1200" dirty="0">
                <a:solidFill>
                  <a:srgbClr val="3366FF"/>
                </a:solidFill>
              </a:rPr>
              <a:t>2 chunks</a:t>
            </a:r>
            <a:r>
              <a:rPr lang="en-US" sz="1200" dirty="0"/>
              <a:t>, D</a:t>
            </a:r>
            <a:r>
              <a:rPr lang="en-US" sz="1200" baseline="-25000" dirty="0"/>
              <a:t>0</a:t>
            </a:r>
            <a:r>
              <a:rPr lang="en-US" sz="1200" dirty="0"/>
              <a:t> and D</a:t>
            </a:r>
            <a:r>
              <a:rPr lang="en-US" sz="1200" baseline="-25000" dirty="0"/>
              <a:t>1.</a:t>
            </a:r>
            <a:r>
              <a:rPr lang="en-US" dirty="0"/>
              <a:t>That’s stored on different chunk servers as well</a:t>
            </a:r>
          </a:p>
        </p:txBody>
      </p:sp>
    </p:spTree>
    <p:extLst>
      <p:ext uri="{BB962C8B-B14F-4D97-AF65-F5344CB8AC3E}">
        <p14:creationId xmlns:p14="http://schemas.microsoft.com/office/powerpoint/2010/main" val="1815353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24</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r>
              <a:rPr lang="en-US" dirty="0"/>
              <a:t>it turns out chunk servers also act as compute servers. And whenever your algorithm wants to access data, that computation is actually schedule on the chunk sever that contains data.</a:t>
            </a:r>
          </a:p>
          <a:p>
            <a:r>
              <a:rPr lang="en-US" dirty="0"/>
              <a:t>In this way, you avoid moving data to where the computation needs to run. but instead you move the computation to where the data is.</a:t>
            </a:r>
          </a:p>
          <a:p>
            <a:endParaRPr lang="en-US" dirty="0"/>
          </a:p>
        </p:txBody>
      </p:sp>
    </p:spTree>
    <p:extLst>
      <p:ext uri="{BB962C8B-B14F-4D97-AF65-F5344CB8AC3E}">
        <p14:creationId xmlns:p14="http://schemas.microsoft.com/office/powerpoint/2010/main" val="10363218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25</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r>
              <a:rPr lang="en-US" dirty="0"/>
              <a:t>We saw that each chunk is stored in different chunk servers. but when you replicate 3 times, the system usually makes an effort to keep at least one replica in a entirely different rack if possible.</a:t>
            </a:r>
          </a:p>
          <a:p>
            <a:r>
              <a:rPr lang="en-US" dirty="0"/>
              <a:t>Why do we do that? </a:t>
            </a:r>
          </a:p>
        </p:txBody>
      </p:sp>
    </p:spTree>
    <p:extLst>
      <p:ext uri="{BB962C8B-B14F-4D97-AF65-F5344CB8AC3E}">
        <p14:creationId xmlns:p14="http://schemas.microsoft.com/office/powerpoint/2010/main" val="39651527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26</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r>
              <a:rPr lang="en-US" dirty="0"/>
              <a:t>The most common scenario is that a single node can fail, but it is also possible that a switch on a rack can fail, and if a switch of a rack fails, the entire rack would become inaccessible.</a:t>
            </a:r>
          </a:p>
          <a:p>
            <a:r>
              <a:rPr lang="en-US" dirty="0"/>
              <a:t>And then if you keep all the chunks and all the replicas in one rack, all the data would be inaccessible.</a:t>
            </a:r>
          </a:p>
          <a:p>
            <a:r>
              <a:rPr lang="en-US" dirty="0"/>
              <a:t>So if you keep replicas of a chunk on different racks then even if a switch of a rack fails, you can still be able to access the data in other racks.</a:t>
            </a:r>
          </a:p>
          <a:p>
            <a:r>
              <a:rPr lang="en-US" dirty="0"/>
              <a:t>So in this way, the system makes sure you can still access the data even the whole rack fails.</a:t>
            </a:r>
          </a:p>
          <a:p>
            <a:endParaRPr lang="en-US" dirty="0"/>
          </a:p>
        </p:txBody>
      </p:sp>
    </p:spTree>
    <p:extLst>
      <p:ext uri="{BB962C8B-B14F-4D97-AF65-F5344CB8AC3E}">
        <p14:creationId xmlns:p14="http://schemas.microsoft.com/office/powerpoint/2010/main" val="37589857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27</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914676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28</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r>
              <a:rPr lang="en-US" dirty="0"/>
              <a:t>When a client or an algorithm that needs to access the data, it goes through the client library</a:t>
            </a:r>
          </a:p>
        </p:txBody>
      </p:sp>
    </p:spTree>
    <p:extLst>
      <p:ext uri="{BB962C8B-B14F-4D97-AF65-F5344CB8AC3E}">
        <p14:creationId xmlns:p14="http://schemas.microsoft.com/office/powerpoint/2010/main" val="29918088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6C1BD6B-B410-C341-B700-AC6796349CE0}" type="slidenum">
              <a:rPr lang="en-US" smtClean="0"/>
              <a:pPr>
                <a:defRPr/>
              </a:pPr>
              <a:t>29</a:t>
            </a:fld>
            <a:endParaRPr lang="en-US"/>
          </a:p>
        </p:txBody>
      </p:sp>
    </p:spTree>
    <p:extLst>
      <p:ext uri="{BB962C8B-B14F-4D97-AF65-F5344CB8AC3E}">
        <p14:creationId xmlns:p14="http://schemas.microsoft.com/office/powerpoint/2010/main" val="2234831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3</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r>
              <a:rPr lang="en-US" dirty="0"/>
              <a:t>What happened to the data is so big that it all cannot fit in memory at the same time?</a:t>
            </a:r>
          </a:p>
          <a:p>
            <a:r>
              <a:rPr lang="en-US" dirty="0"/>
              <a:t>That’s where data mining comes in</a:t>
            </a:r>
          </a:p>
        </p:txBody>
      </p:sp>
    </p:spTree>
    <p:extLst>
      <p:ext uri="{BB962C8B-B14F-4D97-AF65-F5344CB8AC3E}">
        <p14:creationId xmlns:p14="http://schemas.microsoft.com/office/powerpoint/2010/main" val="1537146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30</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r>
              <a:rPr lang="en-US" dirty="0"/>
              <a:t>For example, we might find the word “the” appears 10 millions times and the word ”apple” appears 400 times.\</a:t>
            </a:r>
          </a:p>
          <a:p>
            <a:r>
              <a:rPr lang="en-US" dirty="0"/>
              <a:t>Some sample applications of this kind of toy example in real world. </a:t>
            </a:r>
          </a:p>
          <a:p>
            <a:r>
              <a:rPr lang="en-US" dirty="0"/>
              <a:t>For example, if you have a big depth of log, and you want to find out how often each URL is accessed.</a:t>
            </a:r>
          </a:p>
          <a:p>
            <a:r>
              <a:rPr lang="en-US" dirty="0"/>
              <a:t>1:15</a:t>
            </a:r>
          </a:p>
        </p:txBody>
      </p:sp>
    </p:spTree>
    <p:extLst>
      <p:ext uri="{BB962C8B-B14F-4D97-AF65-F5344CB8AC3E}">
        <p14:creationId xmlns:p14="http://schemas.microsoft.com/office/powerpoint/2010/main" val="39549501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31</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1094925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32</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r>
              <a:rPr lang="en-US" dirty="0"/>
              <a:t>Wen you first see a word, you add the entry to the hash table and set the count to 1.</a:t>
            </a:r>
          </a:p>
          <a:p>
            <a:r>
              <a:rPr lang="en-US" dirty="0"/>
              <a:t>And every subsequent time you see the word, you increment the count by one.</a:t>
            </a:r>
          </a:p>
        </p:txBody>
      </p:sp>
    </p:spTree>
    <p:extLst>
      <p:ext uri="{BB962C8B-B14F-4D97-AF65-F5344CB8AC3E}">
        <p14:creationId xmlns:p14="http://schemas.microsoft.com/office/powerpoint/2010/main" val="5257517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33</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3029814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34</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r>
              <a:rPr lang="en-US" dirty="0"/>
              <a:t>It groups all the same keys together.</a:t>
            </a:r>
          </a:p>
        </p:txBody>
      </p:sp>
    </p:spTree>
    <p:extLst>
      <p:ext uri="{BB962C8B-B14F-4D97-AF65-F5344CB8AC3E}">
        <p14:creationId xmlns:p14="http://schemas.microsoft.com/office/powerpoint/2010/main" val="4235870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35</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this case, the word count, the map reduce function is quite simple, but in other scenario, the map reduce function could be more complicated </a:t>
            </a:r>
          </a:p>
          <a:p>
            <a:endParaRPr lang="en-US" dirty="0"/>
          </a:p>
        </p:txBody>
      </p:sp>
    </p:spTree>
    <p:extLst>
      <p:ext uri="{BB962C8B-B14F-4D97-AF65-F5344CB8AC3E}">
        <p14:creationId xmlns:p14="http://schemas.microsoft.com/office/powerpoint/2010/main" val="12606304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36</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r>
              <a:rPr lang="en-US" dirty="0"/>
              <a:t>Let’s take a look at the word count example. and run that map-reduce process again.</a:t>
            </a:r>
          </a:p>
          <a:p>
            <a:r>
              <a:rPr lang="en-US" dirty="0"/>
              <a:t>You can see the words there </a:t>
            </a:r>
          </a:p>
        </p:txBody>
      </p:sp>
    </p:spTree>
    <p:extLst>
      <p:ext uri="{BB962C8B-B14F-4D97-AF65-F5344CB8AC3E}">
        <p14:creationId xmlns:p14="http://schemas.microsoft.com/office/powerpoint/2010/main" val="30872816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37</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r>
              <a:rPr lang="en-US" dirty="0"/>
              <a:t>And we are going to take the map function that’s provided by the programmer.</a:t>
            </a:r>
          </a:p>
          <a:p>
            <a:r>
              <a:rPr lang="en-US" dirty="0"/>
              <a:t>The mapper reads the input and produces a set of key-value pairs.</a:t>
            </a:r>
          </a:p>
          <a:p>
            <a:r>
              <a:rPr lang="en-US" dirty="0"/>
              <a:t>In this case, each word would become the key and value would be number 1</a:t>
            </a:r>
          </a:p>
        </p:txBody>
      </p:sp>
    </p:spTree>
    <p:extLst>
      <p:ext uri="{BB962C8B-B14F-4D97-AF65-F5344CB8AC3E}">
        <p14:creationId xmlns:p14="http://schemas.microsoft.com/office/powerpoint/2010/main" val="31825775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38</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r>
              <a:rPr lang="en-US" dirty="0"/>
              <a:t>So the next step is grouping by key. So you can see there are two tuples with the key crew and then those a collected together here.</a:t>
            </a:r>
          </a:p>
          <a:p>
            <a:r>
              <a:rPr lang="en-US" dirty="0"/>
              <a:t>They are all sorted and collected together.</a:t>
            </a:r>
          </a:p>
          <a:p>
            <a:endParaRPr lang="en-US" dirty="0"/>
          </a:p>
        </p:txBody>
      </p:sp>
    </p:spTree>
    <p:extLst>
      <p:ext uri="{BB962C8B-B14F-4D97-AF65-F5344CB8AC3E}">
        <p14:creationId xmlns:p14="http://schemas.microsoft.com/office/powerpoint/2010/main" val="6007201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39</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r>
              <a:rPr lang="en-US" dirty="0"/>
              <a:t>This is the simple process of the map reduce process.</a:t>
            </a:r>
          </a:p>
          <a:p>
            <a:r>
              <a:rPr lang="en-US" dirty="0"/>
              <a:t>But in real life, we would have our data on multiple nodes.</a:t>
            </a:r>
          </a:p>
        </p:txBody>
      </p:sp>
    </p:spTree>
    <p:extLst>
      <p:ext uri="{BB962C8B-B14F-4D97-AF65-F5344CB8AC3E}">
        <p14:creationId xmlns:p14="http://schemas.microsoft.com/office/powerpoint/2010/main" val="3130577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4</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r>
              <a:rPr lang="en-US" dirty="0"/>
              <a:t>classical data mining algorithm look</a:t>
            </a:r>
            <a:r>
              <a:rPr lang="en-US" altLang="zh-CN" dirty="0"/>
              <a:t>s</a:t>
            </a:r>
            <a:r>
              <a:rPr lang="en-US" dirty="0"/>
              <a:t> at the disk in addition to looking at memory.</a:t>
            </a:r>
          </a:p>
          <a:p>
            <a:r>
              <a:rPr lang="en-US" dirty="0"/>
              <a:t>So the data is on disk, you can only bring in a portion of the data into memory at a time.</a:t>
            </a:r>
          </a:p>
          <a:p>
            <a:r>
              <a:rPr lang="en-US" dirty="0"/>
              <a:t>And you can process it in batches and write back results to disk. This is the basic idea for the data mining algorithm.</a:t>
            </a:r>
          </a:p>
          <a:p>
            <a:r>
              <a:rPr lang="en-US" dirty="0"/>
              <a:t>But sometimes this is not sufficient.</a:t>
            </a:r>
          </a:p>
          <a:p>
            <a:endParaRPr lang="en-US" dirty="0"/>
          </a:p>
        </p:txBody>
      </p:sp>
    </p:spTree>
    <p:extLst>
      <p:ext uri="{BB962C8B-B14F-4D97-AF65-F5344CB8AC3E}">
        <p14:creationId xmlns:p14="http://schemas.microsoft.com/office/powerpoint/2010/main" val="34736770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40</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r>
              <a:rPr lang="en-US" dirty="0"/>
              <a:t>So here is the data, the data actually divided here into multiple nodes.</a:t>
            </a:r>
          </a:p>
          <a:p>
            <a:r>
              <a:rPr lang="en-US" dirty="0"/>
              <a:t>So let’s say the first portion of the file is chunk 1 and it’s on one node. The second portion of the file here is chunk 2, which is on a different node,</a:t>
            </a:r>
          </a:p>
        </p:txBody>
      </p:sp>
    </p:spTree>
    <p:extLst>
      <p:ext uri="{BB962C8B-B14F-4D97-AF65-F5344CB8AC3E}">
        <p14:creationId xmlns:p14="http://schemas.microsoft.com/office/powerpoint/2010/main" val="34611842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41</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r>
              <a:rPr lang="en-US" dirty="0"/>
              <a:t>Now the map tasks are going to be running on each of these four different nodes. That means there would be a map task that just looks at chunk 1 the first portion of the file.</a:t>
            </a:r>
          </a:p>
          <a:p>
            <a:r>
              <a:rPr lang="en-US" dirty="0"/>
              <a:t>a map task that just looks at chunk 2 the first portion of the file.</a:t>
            </a:r>
          </a:p>
          <a:p>
            <a:r>
              <a:rPr lang="en-US" dirty="0"/>
              <a:t>Here is output result for the first chunk of map output. Here is the output for the second chunk of map output which is on another node.</a:t>
            </a:r>
          </a:p>
          <a:p>
            <a:r>
              <a:rPr lang="en-US" dirty="0"/>
              <a:t>Now the output of the map function are spread across multiple nodes. What map does it that it copies the Map outputs onto a single node.</a:t>
            </a:r>
          </a:p>
          <a:p>
            <a:r>
              <a:rPr lang="en-US" b="1" dirty="0"/>
              <a:t>You can see the data from all these four nodes flowing into this single node here.</a:t>
            </a:r>
          </a:p>
          <a:p>
            <a:r>
              <a:rPr lang="en-US" dirty="0"/>
              <a:t>And once the data has flowed to a single node, you can do group by key and then do the final reduce step.</a:t>
            </a:r>
          </a:p>
        </p:txBody>
      </p:sp>
    </p:spTree>
    <p:extLst>
      <p:ext uri="{BB962C8B-B14F-4D97-AF65-F5344CB8AC3E}">
        <p14:creationId xmlns:p14="http://schemas.microsoft.com/office/powerpoint/2010/main" val="30252731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42</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r>
              <a:rPr lang="en-US" dirty="0"/>
              <a:t>Tricky thing, you might not want to move all the data from all the nodes into a single reduce node and do the computation on that node. </a:t>
            </a:r>
          </a:p>
          <a:p>
            <a:r>
              <a:rPr lang="en-US" dirty="0"/>
              <a:t>So in practice, you use multiple reduce nodes as well. And when you run a map-reduce job, you can tell the system to use a certain number of reduce nodes. Let’s say in this case, we tell the system that we use three reduce nodes. If you tell the system you would use three reduce node, then the system is smart enough to split the output of the map into three reduce nodes. </a:t>
            </a:r>
          </a:p>
          <a:p>
            <a:r>
              <a:rPr lang="en-US" dirty="0"/>
              <a:t>But one thing need to make sure, is that all instances of the same key, regardless of which Map node they come from. always end up at the same reduce node.</a:t>
            </a:r>
          </a:p>
          <a:p>
            <a:r>
              <a:rPr lang="en-US" dirty="0"/>
              <a:t>So for example, all the word “the” no matter from map node 1 or map node 2 will ended up at reduce node 2 in this case.</a:t>
            </a:r>
          </a:p>
          <a:p>
            <a:r>
              <a:rPr lang="en-US" dirty="0"/>
              <a:t>=&gt; Hash function, hashes each key and determines which reduce node it should go. In this way, it ensures that all tuples with the same key would go to the same reduce node.</a:t>
            </a:r>
          </a:p>
          <a:p>
            <a:r>
              <a:rPr lang="en-US" dirty="0"/>
              <a:t>And the result now is generated on multiple reduce nodes. For example, the result for crew is now on reduce node 1.....</a:t>
            </a:r>
          </a:p>
          <a:p>
            <a:r>
              <a:rPr lang="en-US" dirty="0"/>
              <a:t>Which is actually fine because we have the master node that knows the result file is spread across three nodes in the system.</a:t>
            </a:r>
          </a:p>
          <a:p>
            <a:r>
              <a:rPr lang="en-US" dirty="0"/>
              <a:t>You would still get a single file on your client, and the system knows to access the data from those three independent nodes.</a:t>
            </a:r>
          </a:p>
          <a:p>
            <a:endParaRPr lang="en-US" dirty="0"/>
          </a:p>
        </p:txBody>
      </p:sp>
    </p:spTree>
    <p:extLst>
      <p:ext uri="{BB962C8B-B14F-4D97-AF65-F5344CB8AC3E}">
        <p14:creationId xmlns:p14="http://schemas.microsoft.com/office/powerpoint/2010/main" val="16794179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43</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r>
              <a:rPr lang="en-US" dirty="0"/>
              <a:t>The reducer takes a set of key value groups, the group consists of a key and a set of values for that key.</a:t>
            </a:r>
          </a:p>
          <a:p>
            <a:r>
              <a:rPr lang="en-US" dirty="0"/>
              <a:t>In the output, once again, the key is the same as the input key but the value is obtained by combining the input values in some manner.</a:t>
            </a:r>
          </a:p>
          <a:p>
            <a:endParaRPr lang="en-US" dirty="0"/>
          </a:p>
        </p:txBody>
      </p:sp>
    </p:spTree>
    <p:extLst>
      <p:ext uri="{BB962C8B-B14F-4D97-AF65-F5344CB8AC3E}">
        <p14:creationId xmlns:p14="http://schemas.microsoft.com/office/powerpoint/2010/main" val="35554966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9541894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45</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r>
              <a:rPr lang="en-US" dirty="0"/>
              <a:t>Here is another way of looking at it.</a:t>
            </a:r>
          </a:p>
          <a:p>
            <a:r>
              <a:rPr lang="en-US" dirty="0"/>
              <a:t>Start with a bunch of key value pairs.</a:t>
            </a:r>
          </a:p>
        </p:txBody>
      </p:sp>
    </p:spTree>
    <p:extLst>
      <p:ext uri="{BB962C8B-B14F-4D97-AF65-F5344CB8AC3E}">
        <p14:creationId xmlns:p14="http://schemas.microsoft.com/office/powerpoint/2010/main" val="20804603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46</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r>
              <a:rPr lang="en-US" dirty="0"/>
              <a:t>The map step takes the key-value pairs and </a:t>
            </a:r>
            <a:r>
              <a:rPr lang="en-US" b="1" dirty="0"/>
              <a:t>maps them to intermediate key-value pairs.</a:t>
            </a:r>
          </a:p>
          <a:p>
            <a:r>
              <a:rPr lang="en-US" b="0" dirty="0"/>
              <a:t>For example, you run the map for the first key value pair (k, v) and it actually outputs two intermediate key value pairs.</a:t>
            </a:r>
          </a:p>
          <a:p>
            <a:r>
              <a:rPr lang="en-US" b="0" dirty="0"/>
              <a:t>the key in the intermediate key value pairs do not need to have the same key as the input. They could be different keys and they could be multiple of them.</a:t>
            </a:r>
          </a:p>
          <a:p>
            <a:r>
              <a:rPr lang="en-US" b="0" dirty="0"/>
              <a:t>They values could be different as well.</a:t>
            </a:r>
          </a:p>
          <a:p>
            <a:r>
              <a:rPr lang="en-US" b="0" dirty="0"/>
              <a:t>Notice, there could be zero, one or multiple key-value pairs for each key value pairs.</a:t>
            </a:r>
          </a:p>
        </p:txBody>
      </p:sp>
    </p:spTree>
    <p:extLst>
      <p:ext uri="{BB962C8B-B14F-4D97-AF65-F5344CB8AC3E}">
        <p14:creationId xmlns:p14="http://schemas.microsoft.com/office/powerpoint/2010/main" val="31981883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47</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2054150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48</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r>
              <a:rPr lang="en-US" dirty="0"/>
              <a:t>So we go through the input file, apply the map function on each input record, and create the intermediate key-value pairs.</a:t>
            </a:r>
          </a:p>
        </p:txBody>
      </p:sp>
    </p:spTree>
    <p:extLst>
      <p:ext uri="{BB962C8B-B14F-4D97-AF65-F5344CB8AC3E}">
        <p14:creationId xmlns:p14="http://schemas.microsoft.com/office/powerpoint/2010/main" val="2936595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49</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r>
              <a:rPr lang="en-US" dirty="0"/>
              <a:t>Now the next step, is to take the intermediate key-value pairs and group them by key. </a:t>
            </a:r>
          </a:p>
          <a:p>
            <a:r>
              <a:rPr lang="en-US" dirty="0"/>
              <a:t>All the intermediate key-value pairs that have the same key will be grouped together.</a:t>
            </a:r>
          </a:p>
          <a:p>
            <a:r>
              <a:rPr lang="en-US" dirty="0"/>
              <a:t>So it turns out, there are three values with the first key, two values with the second key.</a:t>
            </a:r>
          </a:p>
          <a:p>
            <a:r>
              <a:rPr lang="en-US" dirty="0"/>
              <a:t>And these are all different values, although I use the same color here.</a:t>
            </a:r>
          </a:p>
        </p:txBody>
      </p:sp>
    </p:spTree>
    <p:extLst>
      <p:ext uri="{BB962C8B-B14F-4D97-AF65-F5344CB8AC3E}">
        <p14:creationId xmlns:p14="http://schemas.microsoft.com/office/powerpoint/2010/main" val="3075159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5</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r>
              <a:rPr lang="en-US" dirty="0"/>
              <a:t>classical data mining algorithm look</a:t>
            </a:r>
            <a:r>
              <a:rPr lang="en-US" altLang="zh-CN" dirty="0"/>
              <a:t>s</a:t>
            </a:r>
            <a:r>
              <a:rPr lang="en-US" dirty="0"/>
              <a:t> at the disk in addition to looking at memory.</a:t>
            </a:r>
          </a:p>
          <a:p>
            <a:r>
              <a:rPr lang="en-US" dirty="0"/>
              <a:t>So the data is on disk, you can only bring in a portion of the data into memory at a time.</a:t>
            </a:r>
          </a:p>
          <a:p>
            <a:r>
              <a:rPr lang="en-US" dirty="0"/>
              <a:t>And you can process it in batches and write back results to disk. This is the basic idea for the data mining algorithm.</a:t>
            </a:r>
          </a:p>
          <a:p>
            <a:r>
              <a:rPr lang="en-US" dirty="0"/>
              <a:t>But sometimes this is not sufficient.</a:t>
            </a:r>
          </a:p>
          <a:p>
            <a:endParaRPr lang="en-US" dirty="0"/>
          </a:p>
        </p:txBody>
      </p:sp>
    </p:spTree>
    <p:extLst>
      <p:ext uri="{BB962C8B-B14F-4D97-AF65-F5344CB8AC3E}">
        <p14:creationId xmlns:p14="http://schemas.microsoft.com/office/powerpoint/2010/main" val="36343432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50</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r>
              <a:rPr lang="en-US" dirty="0"/>
              <a:t>The reducer takes look at a single key-value group as input and produces the output that has the same key.</a:t>
            </a:r>
          </a:p>
          <a:p>
            <a:r>
              <a:rPr lang="en-US" dirty="0"/>
              <a:t>But it combines the values for a given key into a single value. For example, it could add up all the values. Or it could multiple them, Or it could compute the average of them </a:t>
            </a:r>
          </a:p>
          <a:p>
            <a:r>
              <a:rPr lang="en-US" dirty="0"/>
              <a:t>Or even more complicated computations base on your requirement.</a:t>
            </a:r>
          </a:p>
          <a:p>
            <a:endParaRPr lang="en-US" dirty="0"/>
          </a:p>
        </p:txBody>
      </p:sp>
    </p:spTree>
    <p:extLst>
      <p:ext uri="{BB962C8B-B14F-4D97-AF65-F5344CB8AC3E}">
        <p14:creationId xmlns:p14="http://schemas.microsoft.com/office/powerpoint/2010/main" val="6813472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51</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r>
              <a:rPr lang="en-US" dirty="0"/>
              <a:t>And them the reducer looks at the second key-value group and output a single value for that key </a:t>
            </a:r>
          </a:p>
          <a:p>
            <a:r>
              <a:rPr lang="en-US" dirty="0"/>
              <a:t>and repeat this operation for all the key-value groups.</a:t>
            </a:r>
          </a:p>
        </p:txBody>
      </p:sp>
    </p:spTree>
    <p:extLst>
      <p:ext uri="{BB962C8B-B14F-4D97-AF65-F5344CB8AC3E}">
        <p14:creationId xmlns:p14="http://schemas.microsoft.com/office/powerpoint/2010/main" val="10744114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a:t>Parse</a:t>
            </a:r>
            <a:r>
              <a:rPr lang="en-US" baseline="0" dirty="0"/>
              <a:t> the tweet to identify individual words</a:t>
            </a:r>
          </a:p>
          <a:p>
            <a:r>
              <a:rPr lang="en-US" baseline="0" dirty="0"/>
              <a:t>For each word, emit (word, </a:t>
            </a:r>
            <a:r>
              <a:rPr lang="en-US" baseline="0" dirty="0" err="1"/>
              <a:t>tweetID</a:t>
            </a:r>
            <a:r>
              <a:rPr lang="en-US" baseline="0" dirty="0"/>
              <a:t>) as intermediate key-value pair</a:t>
            </a:r>
          </a:p>
          <a:p>
            <a:r>
              <a:rPr lang="en-US" baseline="0" dirty="0"/>
              <a:t>Groups key-value pairs by key (word)</a:t>
            </a:r>
          </a:p>
          <a:p>
            <a:r>
              <a:rPr lang="en-US" baseline="0" dirty="0"/>
              <a:t>Reduce function then just emits key and list of </a:t>
            </a:r>
            <a:r>
              <a:rPr lang="en-US" baseline="0" dirty="0" err="1"/>
              <a:t>tweetIDs</a:t>
            </a:r>
            <a:r>
              <a:rPr lang="en-US" baseline="0" dirty="0"/>
              <a:t> associated with that key</a:t>
            </a:r>
            <a:endParaRPr dirty="0"/>
          </a:p>
        </p:txBody>
      </p:sp>
    </p:spTree>
    <p:extLst>
      <p:ext uri="{BB962C8B-B14F-4D97-AF65-F5344CB8AC3E}">
        <p14:creationId xmlns:p14="http://schemas.microsoft.com/office/powerpoint/2010/main" val="23925600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a:t>Parse</a:t>
            </a:r>
            <a:r>
              <a:rPr lang="en-US" baseline="0" dirty="0"/>
              <a:t> the tweet to identify individual words</a:t>
            </a:r>
          </a:p>
          <a:p>
            <a:r>
              <a:rPr lang="en-US" baseline="0" dirty="0"/>
              <a:t>For each word, emit (word, </a:t>
            </a:r>
            <a:r>
              <a:rPr lang="en-US" baseline="0" dirty="0" err="1"/>
              <a:t>tweetID</a:t>
            </a:r>
            <a:r>
              <a:rPr lang="en-US" baseline="0" dirty="0"/>
              <a:t>) as intermediate key-value pair</a:t>
            </a:r>
          </a:p>
          <a:p>
            <a:r>
              <a:rPr lang="en-US" baseline="0" dirty="0"/>
              <a:t>Groups key-value pairs by key (word)</a:t>
            </a:r>
          </a:p>
          <a:p>
            <a:r>
              <a:rPr lang="en-US" baseline="0" dirty="0"/>
              <a:t>Reduce function then just emits key and list of </a:t>
            </a:r>
            <a:r>
              <a:rPr lang="en-US" baseline="0" dirty="0" err="1"/>
              <a:t>tweetIDs</a:t>
            </a:r>
            <a:r>
              <a:rPr lang="en-US" baseline="0" dirty="0"/>
              <a:t> associated with that key</a:t>
            </a:r>
            <a:endParaRPr dirty="0"/>
          </a:p>
        </p:txBody>
      </p:sp>
    </p:spTree>
    <p:extLst>
      <p:ext uri="{BB962C8B-B14F-4D97-AF65-F5344CB8AC3E}">
        <p14:creationId xmlns:p14="http://schemas.microsoft.com/office/powerpoint/2010/main" val="30259330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a:t>Parse</a:t>
            </a:r>
            <a:r>
              <a:rPr lang="en-US" baseline="0" dirty="0"/>
              <a:t> the tweet to identify individual words</a:t>
            </a:r>
          </a:p>
          <a:p>
            <a:r>
              <a:rPr lang="en-US" baseline="0" dirty="0"/>
              <a:t>For each word, emit (word, </a:t>
            </a:r>
            <a:r>
              <a:rPr lang="en-US" baseline="0" dirty="0" err="1"/>
              <a:t>tweetID</a:t>
            </a:r>
            <a:r>
              <a:rPr lang="en-US" baseline="0" dirty="0"/>
              <a:t>) as intermediate key-value pair</a:t>
            </a:r>
          </a:p>
          <a:p>
            <a:r>
              <a:rPr lang="en-US" baseline="0" dirty="0"/>
              <a:t>Groups key-value pairs by key (word)</a:t>
            </a:r>
          </a:p>
          <a:p>
            <a:r>
              <a:rPr lang="en-US" baseline="0" dirty="0"/>
              <a:t>Reduce function then just emits key and list of </a:t>
            </a:r>
            <a:r>
              <a:rPr lang="en-US" baseline="0" dirty="0" err="1"/>
              <a:t>tweetIDs</a:t>
            </a:r>
            <a:r>
              <a:rPr lang="en-US" baseline="0" dirty="0"/>
              <a:t> associated with that key</a:t>
            </a:r>
            <a:endParaRPr dirty="0"/>
          </a:p>
        </p:txBody>
      </p:sp>
    </p:spTree>
    <p:extLst>
      <p:ext uri="{BB962C8B-B14F-4D97-AF65-F5344CB8AC3E}">
        <p14:creationId xmlns:p14="http://schemas.microsoft.com/office/powerpoint/2010/main" val="33148015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a:t>As shown in figure: emit name and value 1 to increment</a:t>
            </a:r>
            <a:r>
              <a:rPr lang="en-US" baseline="0" dirty="0"/>
              <a:t> the count of friends for that name</a:t>
            </a:r>
          </a:p>
          <a:p>
            <a:r>
              <a:rPr lang="en-US" baseline="0" dirty="0"/>
              <a:t>Could you use a combiner here?</a:t>
            </a:r>
            <a:endParaRPr dirty="0"/>
          </a:p>
        </p:txBody>
      </p:sp>
    </p:spTree>
    <p:extLst>
      <p:ext uri="{BB962C8B-B14F-4D97-AF65-F5344CB8AC3E}">
        <p14:creationId xmlns:p14="http://schemas.microsoft.com/office/powerpoint/2010/main" val="39697272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a:t>As shown in figure: emit name and value 1 to increment</a:t>
            </a:r>
            <a:r>
              <a:rPr lang="en-US" baseline="0" dirty="0"/>
              <a:t> the count of friends for that name</a:t>
            </a:r>
          </a:p>
          <a:p>
            <a:r>
              <a:rPr lang="en-US" baseline="0" dirty="0"/>
              <a:t>Could you use a combiner here?</a:t>
            </a:r>
            <a:endParaRPr dirty="0"/>
          </a:p>
        </p:txBody>
      </p:sp>
    </p:spTree>
    <p:extLst>
      <p:ext uri="{BB962C8B-B14F-4D97-AF65-F5344CB8AC3E}">
        <p14:creationId xmlns:p14="http://schemas.microsoft.com/office/powerpoint/2010/main" val="40302924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a:t>As shown in figure: emit name and value 1 to increment</a:t>
            </a:r>
            <a:r>
              <a:rPr lang="en-US" baseline="0" dirty="0"/>
              <a:t> the count of friends for that name</a:t>
            </a:r>
          </a:p>
          <a:p>
            <a:r>
              <a:rPr lang="en-US" baseline="0" dirty="0"/>
              <a:t>Could you use a combiner here?</a:t>
            </a:r>
            <a:endParaRPr dirty="0"/>
          </a:p>
        </p:txBody>
      </p:sp>
    </p:spTree>
    <p:extLst>
      <p:ext uri="{BB962C8B-B14F-4D97-AF65-F5344CB8AC3E}">
        <p14:creationId xmlns:p14="http://schemas.microsoft.com/office/powerpoint/2010/main" val="39788640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a:t>As shown in figure: emit name and value 1 to increment</a:t>
            </a:r>
            <a:r>
              <a:rPr lang="en-US" baseline="0" dirty="0"/>
              <a:t> the count of friends for that name</a:t>
            </a:r>
          </a:p>
          <a:p>
            <a:r>
              <a:rPr lang="en-US" baseline="0" dirty="0"/>
              <a:t>Could you use a combiner here?</a:t>
            </a:r>
            <a:endParaRPr dirty="0"/>
          </a:p>
        </p:txBody>
      </p:sp>
    </p:spTree>
    <p:extLst>
      <p:ext uri="{BB962C8B-B14F-4D97-AF65-F5344CB8AC3E}">
        <p14:creationId xmlns:p14="http://schemas.microsoft.com/office/powerpoint/2010/main" val="19234815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6C1BD6B-B410-C341-B700-AC6796349CE0}" type="slidenum">
              <a:rPr lang="en-US" smtClean="0"/>
              <a:pPr>
                <a:defRPr/>
              </a:pPr>
              <a:t>62</a:t>
            </a:fld>
            <a:endParaRPr lang="en-US"/>
          </a:p>
        </p:txBody>
      </p:sp>
    </p:spTree>
    <p:extLst>
      <p:ext uri="{BB962C8B-B14F-4D97-AF65-F5344CB8AC3E}">
        <p14:creationId xmlns:p14="http://schemas.microsoft.com/office/powerpoint/2010/main" val="3187157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6</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r>
              <a:rPr lang="en-US" dirty="0"/>
              <a:t>If using classical data mining model, all the data is stored on a single disk and the data tends to be processed in CPU.</a:t>
            </a:r>
          </a:p>
          <a:p>
            <a:r>
              <a:rPr lang="en-US" dirty="0"/>
              <a:t>The limitation here is bandwidth, the data bandwidth between disk and the CPU.</a:t>
            </a:r>
          </a:p>
          <a:p>
            <a:r>
              <a:rPr lang="en-US" dirty="0"/>
              <a:t>Clearly, this is not acceptable, you cannot wait 46 days for just reading the data</a:t>
            </a:r>
          </a:p>
          <a:p>
            <a:endParaRPr lang="en-US" dirty="0"/>
          </a:p>
        </p:txBody>
      </p:sp>
    </p:spTree>
    <p:extLst>
      <p:ext uri="{BB962C8B-B14F-4D97-AF65-F5344CB8AC3E}">
        <p14:creationId xmlns:p14="http://schemas.microsoft.com/office/powerpoint/2010/main" val="3778349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a:t>
            </a:r>
            <a:r>
              <a:rPr lang="en-US" baseline="0" dirty="0"/>
              <a:t> task produces (integer, 1) of the largest value in that chunk as key, value pair</a:t>
            </a:r>
          </a:p>
          <a:p>
            <a:r>
              <a:rPr lang="en-US" baseline="0" dirty="0"/>
              <a:t>Grouping by key just identifies duplicates</a:t>
            </a:r>
          </a:p>
          <a:p>
            <a:r>
              <a:rPr lang="en-US" dirty="0"/>
              <a:t>Single reduce task: produces (integer,</a:t>
            </a:r>
            <a:r>
              <a:rPr lang="en-US" baseline="0" dirty="0"/>
              <a:t> integer) of largest value</a:t>
            </a:r>
          </a:p>
          <a:p>
            <a:r>
              <a:rPr lang="en-US" baseline="0" dirty="0"/>
              <a:t>What about multiple reduce tasks? Keys would be sorted, so only look at output from the Reduce stage that has the highest keys</a:t>
            </a:r>
            <a:endParaRPr lang="en-US" dirty="0"/>
          </a:p>
        </p:txBody>
      </p:sp>
      <p:sp>
        <p:nvSpPr>
          <p:cNvPr id="4" name="Slide Number Placeholder 3"/>
          <p:cNvSpPr>
            <a:spLocks noGrp="1"/>
          </p:cNvSpPr>
          <p:nvPr>
            <p:ph type="sldNum" sz="quarter" idx="10"/>
          </p:nvPr>
        </p:nvSpPr>
        <p:spPr/>
        <p:txBody>
          <a:bodyPr/>
          <a:lstStyle/>
          <a:p>
            <a:pPr>
              <a:defRPr/>
            </a:pPr>
            <a:fld id="{56C1BD6B-B410-C341-B700-AC6796349CE0}" type="slidenum">
              <a:rPr lang="en-US" smtClean="0"/>
              <a:pPr>
                <a:defRPr/>
              </a:pPr>
              <a:t>64</a:t>
            </a:fld>
            <a:endParaRPr lang="en-US"/>
          </a:p>
        </p:txBody>
      </p:sp>
    </p:spTree>
    <p:extLst>
      <p:ext uri="{BB962C8B-B14F-4D97-AF65-F5344CB8AC3E}">
        <p14:creationId xmlns:p14="http://schemas.microsoft.com/office/powerpoint/2010/main" val="29646208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a:t>
            </a:r>
            <a:r>
              <a:rPr lang="en-US" baseline="0" dirty="0"/>
              <a:t> task produces (integer, 1) of the largest value in that chunk as key, value pair</a:t>
            </a:r>
          </a:p>
          <a:p>
            <a:r>
              <a:rPr lang="en-US" baseline="0" dirty="0"/>
              <a:t>Grouping by key just identifies duplicates</a:t>
            </a:r>
          </a:p>
          <a:p>
            <a:r>
              <a:rPr lang="en-US" dirty="0"/>
              <a:t>Single reduce task: produces (integer,</a:t>
            </a:r>
            <a:r>
              <a:rPr lang="en-US" baseline="0" dirty="0"/>
              <a:t> integer) of largest value</a:t>
            </a:r>
          </a:p>
          <a:p>
            <a:r>
              <a:rPr lang="en-US" baseline="0" dirty="0"/>
              <a:t>What about multiple reduce tasks? Keys would be sorted, so only look at output from the Reduce stage that has the highest keys</a:t>
            </a:r>
            <a:endParaRPr lang="en-US" dirty="0"/>
          </a:p>
        </p:txBody>
      </p:sp>
      <p:sp>
        <p:nvSpPr>
          <p:cNvPr id="4" name="Slide Number Placeholder 3"/>
          <p:cNvSpPr>
            <a:spLocks noGrp="1"/>
          </p:cNvSpPr>
          <p:nvPr>
            <p:ph type="sldNum" sz="quarter" idx="10"/>
          </p:nvPr>
        </p:nvSpPr>
        <p:spPr/>
        <p:txBody>
          <a:bodyPr/>
          <a:lstStyle/>
          <a:p>
            <a:pPr>
              <a:defRPr/>
            </a:pPr>
            <a:fld id="{56C1BD6B-B410-C341-B700-AC6796349CE0}" type="slidenum">
              <a:rPr lang="en-US" smtClean="0"/>
              <a:pPr>
                <a:defRPr/>
              </a:pPr>
              <a:t>65</a:t>
            </a:fld>
            <a:endParaRPr lang="en-US"/>
          </a:p>
        </p:txBody>
      </p:sp>
    </p:spTree>
    <p:extLst>
      <p:ext uri="{BB962C8B-B14F-4D97-AF65-F5344CB8AC3E}">
        <p14:creationId xmlns:p14="http://schemas.microsoft.com/office/powerpoint/2010/main" val="42873897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a:t>
            </a:r>
            <a:r>
              <a:rPr lang="en-US" baseline="0" dirty="0"/>
              <a:t> task produces (integer, 1) of the largest value in that chunk as key, value pair</a:t>
            </a:r>
          </a:p>
          <a:p>
            <a:r>
              <a:rPr lang="en-US" baseline="0" dirty="0"/>
              <a:t>Grouping by key just identifies duplicates</a:t>
            </a:r>
          </a:p>
          <a:p>
            <a:r>
              <a:rPr lang="en-US" dirty="0"/>
              <a:t>Single reduce task: produces (integer,</a:t>
            </a:r>
            <a:r>
              <a:rPr lang="en-US" baseline="0" dirty="0"/>
              <a:t> integer) of largest value</a:t>
            </a:r>
          </a:p>
          <a:p>
            <a:r>
              <a:rPr lang="en-US" baseline="0" dirty="0"/>
              <a:t>What about multiple reduce tasks? Keys would be sorted, so only look at output from the Reduce stage that has the highest keys</a:t>
            </a:r>
            <a:endParaRPr lang="en-US" dirty="0"/>
          </a:p>
        </p:txBody>
      </p:sp>
      <p:sp>
        <p:nvSpPr>
          <p:cNvPr id="4" name="Slide Number Placeholder 3"/>
          <p:cNvSpPr>
            <a:spLocks noGrp="1"/>
          </p:cNvSpPr>
          <p:nvPr>
            <p:ph type="sldNum" sz="quarter" idx="10"/>
          </p:nvPr>
        </p:nvSpPr>
        <p:spPr/>
        <p:txBody>
          <a:bodyPr/>
          <a:lstStyle/>
          <a:p>
            <a:pPr>
              <a:defRPr/>
            </a:pPr>
            <a:fld id="{56C1BD6B-B410-C341-B700-AC6796349CE0}" type="slidenum">
              <a:rPr lang="en-US" smtClean="0"/>
              <a:pPr>
                <a:defRPr/>
              </a:pPr>
              <a:t>66</a:t>
            </a:fld>
            <a:endParaRPr lang="en-US"/>
          </a:p>
        </p:txBody>
      </p:sp>
    </p:spTree>
    <p:extLst>
      <p:ext uri="{BB962C8B-B14F-4D97-AF65-F5344CB8AC3E}">
        <p14:creationId xmlns:p14="http://schemas.microsoft.com/office/powerpoint/2010/main" val="6418845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a:t>
            </a:r>
            <a:r>
              <a:rPr lang="en-US" baseline="0" dirty="0"/>
              <a:t> task produces (integer, 1) of the largest value in that chunk as key, value pair</a:t>
            </a:r>
          </a:p>
          <a:p>
            <a:r>
              <a:rPr lang="en-US" baseline="0" dirty="0"/>
              <a:t>Grouping by key just identifies duplicates</a:t>
            </a:r>
          </a:p>
          <a:p>
            <a:r>
              <a:rPr lang="en-US" dirty="0"/>
              <a:t>Single reduce task: produces (integer,</a:t>
            </a:r>
            <a:r>
              <a:rPr lang="en-US" baseline="0" dirty="0"/>
              <a:t> integer) of largest value</a:t>
            </a:r>
          </a:p>
          <a:p>
            <a:r>
              <a:rPr lang="en-US" baseline="0" dirty="0"/>
              <a:t>What about multiple reduce tasks? Keys would be sorted, so only look at output from the Reduce stage that has the highest keys</a:t>
            </a:r>
            <a:endParaRPr lang="en-US" dirty="0"/>
          </a:p>
        </p:txBody>
      </p:sp>
      <p:sp>
        <p:nvSpPr>
          <p:cNvPr id="4" name="Slide Number Placeholder 3"/>
          <p:cNvSpPr>
            <a:spLocks noGrp="1"/>
          </p:cNvSpPr>
          <p:nvPr>
            <p:ph type="sldNum" sz="quarter" idx="10"/>
          </p:nvPr>
        </p:nvSpPr>
        <p:spPr/>
        <p:txBody>
          <a:bodyPr/>
          <a:lstStyle/>
          <a:p>
            <a:pPr>
              <a:defRPr/>
            </a:pPr>
            <a:fld id="{56C1BD6B-B410-C341-B700-AC6796349CE0}" type="slidenum">
              <a:rPr lang="en-US" smtClean="0"/>
              <a:pPr>
                <a:defRPr/>
              </a:pPr>
              <a:t>67</a:t>
            </a:fld>
            <a:endParaRPr lang="en-US"/>
          </a:p>
        </p:txBody>
      </p:sp>
    </p:spTree>
    <p:extLst>
      <p:ext uri="{BB962C8B-B14F-4D97-AF65-F5344CB8AC3E}">
        <p14:creationId xmlns:p14="http://schemas.microsoft.com/office/powerpoint/2010/main" val="17277879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a:t>
            </a:r>
            <a:r>
              <a:rPr lang="en-US" baseline="0" dirty="0"/>
              <a:t> task produces (integer, 1) of the largest value in that chunk as key, value pair</a:t>
            </a:r>
          </a:p>
          <a:p>
            <a:r>
              <a:rPr lang="en-US" baseline="0" dirty="0"/>
              <a:t>Grouping by key just identifies duplicates</a:t>
            </a:r>
          </a:p>
          <a:p>
            <a:r>
              <a:rPr lang="en-US" dirty="0"/>
              <a:t>Single reduce task: produces (integer,</a:t>
            </a:r>
            <a:r>
              <a:rPr lang="en-US" baseline="0" dirty="0"/>
              <a:t> integer) of largest value</a:t>
            </a:r>
          </a:p>
          <a:p>
            <a:r>
              <a:rPr lang="en-US" baseline="0" dirty="0"/>
              <a:t>What about multiple reduce tasks? Keys would be sorted, so only look at output from the Reduce stage that has the highest keys</a:t>
            </a:r>
            <a:endParaRPr lang="en-US" dirty="0"/>
          </a:p>
        </p:txBody>
      </p:sp>
      <p:sp>
        <p:nvSpPr>
          <p:cNvPr id="4" name="Slide Number Placeholder 3"/>
          <p:cNvSpPr>
            <a:spLocks noGrp="1"/>
          </p:cNvSpPr>
          <p:nvPr>
            <p:ph type="sldNum" sz="quarter" idx="10"/>
          </p:nvPr>
        </p:nvSpPr>
        <p:spPr/>
        <p:txBody>
          <a:bodyPr/>
          <a:lstStyle/>
          <a:p>
            <a:pPr>
              <a:defRPr/>
            </a:pPr>
            <a:fld id="{56C1BD6B-B410-C341-B700-AC6796349CE0}" type="slidenum">
              <a:rPr lang="en-US" smtClean="0"/>
              <a:pPr>
                <a:defRPr/>
              </a:pPr>
              <a:t>68</a:t>
            </a:fld>
            <a:endParaRPr lang="en-US"/>
          </a:p>
        </p:txBody>
      </p:sp>
    </p:spTree>
    <p:extLst>
      <p:ext uri="{BB962C8B-B14F-4D97-AF65-F5344CB8AC3E}">
        <p14:creationId xmlns:p14="http://schemas.microsoft.com/office/powerpoint/2010/main" val="40596985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6C1BD6B-B410-C341-B700-AC6796349CE0}" type="slidenum">
              <a:rPr lang="en-US" smtClean="0"/>
              <a:pPr>
                <a:defRPr/>
              </a:pPr>
              <a:t>69</a:t>
            </a:fld>
            <a:endParaRPr lang="en-US"/>
          </a:p>
        </p:txBody>
      </p:sp>
    </p:spTree>
    <p:extLst>
      <p:ext uri="{BB962C8B-B14F-4D97-AF65-F5344CB8AC3E}">
        <p14:creationId xmlns:p14="http://schemas.microsoft.com/office/powerpoint/2010/main" val="138163909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a:t>
            </a:r>
            <a:r>
              <a:rPr lang="en-US" baseline="0" dirty="0"/>
              <a:t> task produces (integer, 1) of the largest value in that chunk as key, value pair</a:t>
            </a:r>
          </a:p>
          <a:p>
            <a:r>
              <a:rPr lang="en-US" baseline="0" dirty="0"/>
              <a:t>Grouping by key just identifies duplicates</a:t>
            </a:r>
          </a:p>
          <a:p>
            <a:r>
              <a:rPr lang="en-US" dirty="0"/>
              <a:t>Single reduce task: produces (integer,</a:t>
            </a:r>
            <a:r>
              <a:rPr lang="en-US" baseline="0" dirty="0"/>
              <a:t> integer) of largest value</a:t>
            </a:r>
          </a:p>
          <a:p>
            <a:r>
              <a:rPr lang="en-US" baseline="0" dirty="0"/>
              <a:t>What about multiple reduce tasks? Keys would be sorted, so only look at output from the Reduce stage that has the highest keys</a:t>
            </a:r>
            <a:endParaRPr lang="en-US" dirty="0"/>
          </a:p>
        </p:txBody>
      </p:sp>
      <p:sp>
        <p:nvSpPr>
          <p:cNvPr id="4" name="Slide Number Placeholder 3"/>
          <p:cNvSpPr>
            <a:spLocks noGrp="1"/>
          </p:cNvSpPr>
          <p:nvPr>
            <p:ph type="sldNum" sz="quarter" idx="10"/>
          </p:nvPr>
        </p:nvSpPr>
        <p:spPr/>
        <p:txBody>
          <a:bodyPr/>
          <a:lstStyle/>
          <a:p>
            <a:pPr>
              <a:defRPr/>
            </a:pPr>
            <a:fld id="{56C1BD6B-B410-C341-B700-AC6796349CE0}" type="slidenum">
              <a:rPr lang="en-US" smtClean="0"/>
              <a:pPr>
                <a:defRPr/>
              </a:pPr>
              <a:t>70</a:t>
            </a:fld>
            <a:endParaRPr lang="en-US"/>
          </a:p>
        </p:txBody>
      </p:sp>
    </p:spTree>
    <p:extLst>
      <p:ext uri="{BB962C8B-B14F-4D97-AF65-F5344CB8AC3E}">
        <p14:creationId xmlns:p14="http://schemas.microsoft.com/office/powerpoint/2010/main" val="29729061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a:t>
            </a:r>
            <a:r>
              <a:rPr lang="en-US" baseline="0" dirty="0"/>
              <a:t> task produces (integer, 1) of the largest value in that chunk as key, value pair</a:t>
            </a:r>
          </a:p>
          <a:p>
            <a:r>
              <a:rPr lang="en-US" baseline="0" dirty="0"/>
              <a:t>Grouping by key just identifies duplicates</a:t>
            </a:r>
          </a:p>
          <a:p>
            <a:r>
              <a:rPr lang="en-US" dirty="0"/>
              <a:t>Single reduce task: produces (integer,</a:t>
            </a:r>
            <a:r>
              <a:rPr lang="en-US" baseline="0" dirty="0"/>
              <a:t> integer) of largest value</a:t>
            </a:r>
          </a:p>
          <a:p>
            <a:r>
              <a:rPr lang="en-US" baseline="0" dirty="0"/>
              <a:t>What about multiple reduce tasks? Keys would be sorted, so only look at output from the Reduce stage that has the highest keys</a:t>
            </a:r>
            <a:endParaRPr lang="en-US" dirty="0"/>
          </a:p>
        </p:txBody>
      </p:sp>
      <p:sp>
        <p:nvSpPr>
          <p:cNvPr id="4" name="Slide Number Placeholder 3"/>
          <p:cNvSpPr>
            <a:spLocks noGrp="1"/>
          </p:cNvSpPr>
          <p:nvPr>
            <p:ph type="sldNum" sz="quarter" idx="10"/>
          </p:nvPr>
        </p:nvSpPr>
        <p:spPr/>
        <p:txBody>
          <a:bodyPr/>
          <a:lstStyle/>
          <a:p>
            <a:pPr>
              <a:defRPr/>
            </a:pPr>
            <a:fld id="{56C1BD6B-B410-C341-B700-AC6796349CE0}" type="slidenum">
              <a:rPr lang="en-US" smtClean="0"/>
              <a:pPr>
                <a:defRPr/>
              </a:pPr>
              <a:t>71</a:t>
            </a:fld>
            <a:endParaRPr lang="en-US"/>
          </a:p>
        </p:txBody>
      </p:sp>
    </p:spTree>
    <p:extLst>
      <p:ext uri="{BB962C8B-B14F-4D97-AF65-F5344CB8AC3E}">
        <p14:creationId xmlns:p14="http://schemas.microsoft.com/office/powerpoint/2010/main" val="24847564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2020 1.2</a:t>
            </a:r>
            <a:endParaRPr lang="en-US" dirty="0"/>
          </a:p>
        </p:txBody>
      </p:sp>
      <p:sp>
        <p:nvSpPr>
          <p:cNvPr id="4" name="Slide Number Placeholder 3"/>
          <p:cNvSpPr>
            <a:spLocks noGrp="1"/>
          </p:cNvSpPr>
          <p:nvPr>
            <p:ph type="sldNum" sz="quarter" idx="10"/>
          </p:nvPr>
        </p:nvSpPr>
        <p:spPr/>
        <p:txBody>
          <a:bodyPr/>
          <a:lstStyle/>
          <a:p>
            <a:pPr>
              <a:defRPr/>
            </a:pPr>
            <a:fld id="{56C1BD6B-B410-C341-B700-AC6796349CE0}" type="slidenum">
              <a:rPr lang="en-US" smtClean="0"/>
              <a:pPr>
                <a:defRPr/>
              </a:pPr>
              <a:t>72</a:t>
            </a:fld>
            <a:endParaRPr lang="en-US"/>
          </a:p>
        </p:txBody>
      </p:sp>
    </p:spTree>
    <p:extLst>
      <p:ext uri="{BB962C8B-B14F-4D97-AF65-F5344CB8AC3E}">
        <p14:creationId xmlns:p14="http://schemas.microsoft.com/office/powerpoint/2010/main" val="18722690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6C1BD6B-B410-C341-B700-AC6796349CE0}" type="slidenum">
              <a:rPr lang="en-US" smtClean="0"/>
              <a:pPr>
                <a:defRPr/>
              </a:pPr>
              <a:t>73</a:t>
            </a:fld>
            <a:endParaRPr lang="en-US"/>
          </a:p>
        </p:txBody>
      </p:sp>
    </p:spTree>
    <p:extLst>
      <p:ext uri="{BB962C8B-B14F-4D97-AF65-F5344CB8AC3E}">
        <p14:creationId xmlns:p14="http://schemas.microsoft.com/office/powerpoint/2010/main" val="3867650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7</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r>
              <a:rPr lang="en-US" dirty="0"/>
              <a:t>If using classical data mining model, all the data is stored on a single disk and the data tends to be processed in CPU.</a:t>
            </a:r>
          </a:p>
          <a:p>
            <a:r>
              <a:rPr lang="en-US" dirty="0"/>
              <a:t>The limitation here is bandwidth, the data bandwidth between disk and the CPU.</a:t>
            </a:r>
            <a:r>
              <a:rPr lang="zh-CN" altLang="en-US" dirty="0"/>
              <a:t> </a:t>
            </a:r>
            <a:r>
              <a:rPr lang="en-US" dirty="0"/>
              <a:t>Clearly, this is not acceptable, you cannot wait 46 days for just reading the data</a:t>
            </a:r>
          </a:p>
          <a:p>
            <a:endParaRPr lang="en-US" dirty="0"/>
          </a:p>
        </p:txBody>
      </p:sp>
    </p:spTree>
    <p:extLst>
      <p:ext uri="{BB962C8B-B14F-4D97-AF65-F5344CB8AC3E}">
        <p14:creationId xmlns:p14="http://schemas.microsoft.com/office/powerpoint/2010/main" val="15816582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6C1BD6B-B410-C341-B700-AC6796349CE0}" type="slidenum">
              <a:rPr lang="en-US" smtClean="0"/>
              <a:pPr>
                <a:defRPr/>
              </a:pPr>
              <a:t>74</a:t>
            </a:fld>
            <a:endParaRPr lang="en-US"/>
          </a:p>
        </p:txBody>
      </p:sp>
    </p:spTree>
    <p:extLst>
      <p:ext uri="{BB962C8B-B14F-4D97-AF65-F5344CB8AC3E}">
        <p14:creationId xmlns:p14="http://schemas.microsoft.com/office/powerpoint/2010/main" val="12215898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6C1BD6B-B410-C341-B700-AC6796349CE0}" type="slidenum">
              <a:rPr lang="en-US" smtClean="0"/>
              <a:pPr>
                <a:defRPr/>
              </a:pPr>
              <a:t>75</a:t>
            </a:fld>
            <a:endParaRPr lang="en-US"/>
          </a:p>
        </p:txBody>
      </p:sp>
    </p:spTree>
    <p:extLst>
      <p:ext uri="{BB962C8B-B14F-4D97-AF65-F5344CB8AC3E}">
        <p14:creationId xmlns:p14="http://schemas.microsoft.com/office/powerpoint/2010/main" val="354456850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6C1BD6B-B410-C341-B700-AC6796349CE0}" type="slidenum">
              <a:rPr lang="en-US" smtClean="0"/>
              <a:pPr>
                <a:defRPr/>
              </a:pPr>
              <a:t>76</a:t>
            </a:fld>
            <a:endParaRPr lang="en-US"/>
          </a:p>
        </p:txBody>
      </p:sp>
    </p:spTree>
    <p:extLst>
      <p:ext uri="{BB962C8B-B14F-4D97-AF65-F5344CB8AC3E}">
        <p14:creationId xmlns:p14="http://schemas.microsoft.com/office/powerpoint/2010/main" val="257154945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a:t>
            </a:r>
            <a:r>
              <a:rPr lang="en-US" baseline="0" dirty="0"/>
              <a:t> task produces (integer, 1) of the largest value in that chunk as key, value pair</a:t>
            </a:r>
          </a:p>
          <a:p>
            <a:r>
              <a:rPr lang="en-US" baseline="0" dirty="0"/>
              <a:t>Grouping by key just identifies duplicates</a:t>
            </a:r>
          </a:p>
          <a:p>
            <a:r>
              <a:rPr lang="en-US" dirty="0"/>
              <a:t>Single reduce task: produces (integer,</a:t>
            </a:r>
            <a:r>
              <a:rPr lang="en-US" baseline="0" dirty="0"/>
              <a:t> integer) of largest value</a:t>
            </a:r>
          </a:p>
          <a:p>
            <a:r>
              <a:rPr lang="en-US" baseline="0" dirty="0"/>
              <a:t>What about multiple reduce tasks? Keys would be sorted, so only look at output from the Reduce stage that has the highest keys</a:t>
            </a:r>
            <a:endParaRPr lang="en-US" dirty="0"/>
          </a:p>
        </p:txBody>
      </p:sp>
      <p:sp>
        <p:nvSpPr>
          <p:cNvPr id="4" name="Slide Number Placeholder 3"/>
          <p:cNvSpPr>
            <a:spLocks noGrp="1"/>
          </p:cNvSpPr>
          <p:nvPr>
            <p:ph type="sldNum" sz="quarter" idx="10"/>
          </p:nvPr>
        </p:nvSpPr>
        <p:spPr/>
        <p:txBody>
          <a:bodyPr/>
          <a:lstStyle/>
          <a:p>
            <a:pPr>
              <a:defRPr/>
            </a:pPr>
            <a:fld id="{56C1BD6B-B410-C341-B700-AC6796349CE0}" type="slidenum">
              <a:rPr lang="en-US" smtClean="0"/>
              <a:pPr>
                <a:defRPr/>
              </a:pPr>
              <a:t>80</a:t>
            </a:fld>
            <a:endParaRPr lang="en-US"/>
          </a:p>
        </p:txBody>
      </p:sp>
    </p:spTree>
    <p:extLst>
      <p:ext uri="{BB962C8B-B14F-4D97-AF65-F5344CB8AC3E}">
        <p14:creationId xmlns:p14="http://schemas.microsoft.com/office/powerpoint/2010/main" val="307750166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a:t>
            </a:r>
            <a:r>
              <a:rPr lang="en-US" baseline="0" dirty="0"/>
              <a:t> task produces (integer, 1) of the largest value in that chunk as key, value pair</a:t>
            </a:r>
          </a:p>
          <a:p>
            <a:r>
              <a:rPr lang="en-US" baseline="0" dirty="0"/>
              <a:t>Grouping by key just identifies duplicates</a:t>
            </a:r>
          </a:p>
          <a:p>
            <a:r>
              <a:rPr lang="en-US" dirty="0"/>
              <a:t>Single reduce task: produces (integer,</a:t>
            </a:r>
            <a:r>
              <a:rPr lang="en-US" baseline="0" dirty="0"/>
              <a:t> integer) of largest value</a:t>
            </a:r>
          </a:p>
          <a:p>
            <a:r>
              <a:rPr lang="en-US" baseline="0" dirty="0"/>
              <a:t>What about multiple reduce tasks? Keys would be sorted, so only look at output from the Reduce stage that has the highest keys</a:t>
            </a:r>
            <a:endParaRPr lang="en-US" dirty="0"/>
          </a:p>
        </p:txBody>
      </p:sp>
      <p:sp>
        <p:nvSpPr>
          <p:cNvPr id="4" name="Slide Number Placeholder 3"/>
          <p:cNvSpPr>
            <a:spLocks noGrp="1"/>
          </p:cNvSpPr>
          <p:nvPr>
            <p:ph type="sldNum" sz="quarter" idx="10"/>
          </p:nvPr>
        </p:nvSpPr>
        <p:spPr/>
        <p:txBody>
          <a:bodyPr/>
          <a:lstStyle/>
          <a:p>
            <a:pPr>
              <a:defRPr/>
            </a:pPr>
            <a:fld id="{56C1BD6B-B410-C341-B700-AC6796349CE0}" type="slidenum">
              <a:rPr lang="en-US" smtClean="0"/>
              <a:pPr>
                <a:defRPr/>
              </a:pPr>
              <a:t>81</a:t>
            </a:fld>
            <a:endParaRPr lang="en-US"/>
          </a:p>
        </p:txBody>
      </p:sp>
    </p:spTree>
    <p:extLst>
      <p:ext uri="{BB962C8B-B14F-4D97-AF65-F5344CB8AC3E}">
        <p14:creationId xmlns:p14="http://schemas.microsoft.com/office/powerpoint/2010/main" val="28578885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a:t>
            </a:r>
            <a:r>
              <a:rPr lang="en-US" baseline="0" dirty="0"/>
              <a:t> task produces (integer, 1) of the largest value in that chunk as key, value pair</a:t>
            </a:r>
          </a:p>
          <a:p>
            <a:r>
              <a:rPr lang="en-US" baseline="0" dirty="0"/>
              <a:t>Grouping by key just identifies duplicates</a:t>
            </a:r>
          </a:p>
          <a:p>
            <a:r>
              <a:rPr lang="en-US" dirty="0"/>
              <a:t>Single reduce task: produces (integer,</a:t>
            </a:r>
            <a:r>
              <a:rPr lang="en-US" baseline="0" dirty="0"/>
              <a:t> integer) of largest value</a:t>
            </a:r>
          </a:p>
          <a:p>
            <a:r>
              <a:rPr lang="en-US" baseline="0" dirty="0"/>
              <a:t>What about multiple reduce tasks? Keys would be sorted, so only look at output from the Reduce stage that has the highest keys</a:t>
            </a:r>
            <a:endParaRPr lang="en-US" dirty="0"/>
          </a:p>
        </p:txBody>
      </p:sp>
      <p:sp>
        <p:nvSpPr>
          <p:cNvPr id="4" name="Slide Number Placeholder 3"/>
          <p:cNvSpPr>
            <a:spLocks noGrp="1"/>
          </p:cNvSpPr>
          <p:nvPr>
            <p:ph type="sldNum" sz="quarter" idx="10"/>
          </p:nvPr>
        </p:nvSpPr>
        <p:spPr/>
        <p:txBody>
          <a:bodyPr/>
          <a:lstStyle/>
          <a:p>
            <a:pPr>
              <a:defRPr/>
            </a:pPr>
            <a:fld id="{56C1BD6B-B410-C341-B700-AC6796349CE0}" type="slidenum">
              <a:rPr lang="en-US" smtClean="0"/>
              <a:pPr>
                <a:defRPr/>
              </a:pPr>
              <a:t>82</a:t>
            </a:fld>
            <a:endParaRPr lang="en-US"/>
          </a:p>
        </p:txBody>
      </p:sp>
    </p:spTree>
    <p:extLst>
      <p:ext uri="{BB962C8B-B14F-4D97-AF65-F5344CB8AC3E}">
        <p14:creationId xmlns:p14="http://schemas.microsoft.com/office/powerpoint/2010/main" val="11170643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24473533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69551175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244708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462530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8</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r>
              <a:rPr lang="en-US" dirty="0"/>
              <a:t>You can read and process the data in parallel in multiple CPUs</a:t>
            </a:r>
          </a:p>
          <a:p>
            <a:r>
              <a:rPr lang="en-US" dirty="0"/>
              <a:t>This is the fundamental idea behind the idea of cluster computing.</a:t>
            </a:r>
          </a:p>
        </p:txBody>
      </p:sp>
    </p:spTree>
    <p:extLst>
      <p:ext uri="{BB962C8B-B14F-4D97-AF65-F5344CB8AC3E}">
        <p14:creationId xmlns:p14="http://schemas.microsoft.com/office/powerpoint/2010/main" val="121115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solidFill>
                  <a:srgbClr val="FF0066"/>
                </a:solidFill>
              </a:rPr>
              <a:t>A Map task can produce several key-value pairs with same key</a:t>
            </a:r>
          </a:p>
          <a:p>
            <a:endParaRPr lang="en-US" dirty="0"/>
          </a:p>
        </p:txBody>
      </p:sp>
      <p:sp>
        <p:nvSpPr>
          <p:cNvPr id="4" name="Slide Number Placeholder 3"/>
          <p:cNvSpPr>
            <a:spLocks noGrp="1"/>
          </p:cNvSpPr>
          <p:nvPr>
            <p:ph type="sldNum" sz="quarter" idx="10"/>
          </p:nvPr>
        </p:nvSpPr>
        <p:spPr/>
        <p:txBody>
          <a:bodyPr/>
          <a:lstStyle/>
          <a:p>
            <a:pPr>
              <a:defRPr/>
            </a:pPr>
            <a:fld id="{56C1BD6B-B410-C341-B700-AC6796349CE0}" type="slidenum">
              <a:rPr lang="en-US" smtClean="0"/>
              <a:pPr>
                <a:defRPr/>
              </a:pPr>
              <a:t>88</a:t>
            </a:fld>
            <a:endParaRPr lang="en-US"/>
          </a:p>
        </p:txBody>
      </p:sp>
    </p:spTree>
    <p:extLst>
      <p:ext uri="{BB962C8B-B14F-4D97-AF65-F5344CB8AC3E}">
        <p14:creationId xmlns:p14="http://schemas.microsoft.com/office/powerpoint/2010/main" val="1514718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9</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r>
              <a:rPr lang="en-US" dirty="0"/>
              <a:t>the architecture for cluster computing is something like this.</a:t>
            </a:r>
          </a:p>
          <a:p>
            <a:r>
              <a:rPr lang="en-US" dirty="0"/>
              <a:t>You have the r</a:t>
            </a:r>
            <a:r>
              <a:rPr lang="zh-CN" altLang="en-US" dirty="0"/>
              <a:t> </a:t>
            </a:r>
            <a:r>
              <a:rPr lang="en-US" dirty="0"/>
              <a:t>acks consisting of for example commodity </a:t>
            </a:r>
            <a:r>
              <a:rPr lang="en-US" dirty="0" err="1"/>
              <a:t>linux</a:t>
            </a:r>
            <a:r>
              <a:rPr lang="en-US" dirty="0"/>
              <a:t> nodes, they are very cheap you can get thousands of them and rack them up.</a:t>
            </a:r>
          </a:p>
          <a:p>
            <a:r>
              <a:rPr lang="en-US" dirty="0"/>
              <a:t>These nodes are connected by a switch and a switch typically has </a:t>
            </a:r>
            <a:r>
              <a:rPr lang="en-US" sz="1200" dirty="0">
                <a:solidFill>
                  <a:srgbClr val="3366FF"/>
                </a:solidFill>
                <a:latin typeface="Calibri" panose="020F0502020204030204" pitchFamily="34" charset="0"/>
                <a:cs typeface="Calibri" panose="020F0502020204030204" pitchFamily="34" charset="0"/>
              </a:rPr>
              <a:t>1</a:t>
            </a:r>
            <a:r>
              <a:rPr lang="en-US" sz="1200" spc="-65" dirty="0">
                <a:solidFill>
                  <a:srgbClr val="3366FF"/>
                </a:solidFill>
                <a:latin typeface="Calibri" panose="020F0502020204030204" pitchFamily="34" charset="0"/>
                <a:cs typeface="Calibri" panose="020F0502020204030204" pitchFamily="34" charset="0"/>
              </a:rPr>
              <a:t> </a:t>
            </a:r>
            <a:r>
              <a:rPr lang="en-US" sz="1200" spc="-20" dirty="0">
                <a:solidFill>
                  <a:srgbClr val="3366FF"/>
                </a:solidFill>
                <a:latin typeface="Calibri" panose="020F0502020204030204" pitchFamily="34" charset="0"/>
                <a:cs typeface="Calibri" panose="020F0502020204030204" pitchFamily="34" charset="0"/>
              </a:rPr>
              <a:t>G</a:t>
            </a:r>
            <a:r>
              <a:rPr lang="en-US" sz="1200" spc="-15" dirty="0">
                <a:solidFill>
                  <a:srgbClr val="3366FF"/>
                </a:solidFill>
                <a:latin typeface="Calibri" panose="020F0502020204030204" pitchFamily="34" charset="0"/>
                <a:cs typeface="Calibri" panose="020F0502020204030204" pitchFamily="34" charset="0"/>
              </a:rPr>
              <a:t>B/</a:t>
            </a:r>
            <a:r>
              <a:rPr lang="en-US" sz="1200" spc="-10" dirty="0">
                <a:solidFill>
                  <a:srgbClr val="3366FF"/>
                </a:solidFill>
                <a:latin typeface="Calibri" panose="020F0502020204030204" pitchFamily="34" charset="0"/>
                <a:cs typeface="Calibri" panose="020F0502020204030204" pitchFamily="34" charset="0"/>
              </a:rPr>
              <a:t>sec </a:t>
            </a:r>
            <a:r>
              <a:rPr lang="en-US" sz="1200" spc="-10" dirty="0">
                <a:latin typeface="Calibri" panose="020F0502020204030204" pitchFamily="34" charset="0"/>
                <a:cs typeface="Calibri" panose="020F0502020204030204" pitchFamily="34" charset="0"/>
              </a:rPr>
              <a:t>bandwidth</a:t>
            </a:r>
            <a:r>
              <a:rPr lang="en-US" sz="1200" spc="-10" dirty="0">
                <a:solidFill>
                  <a:srgbClr val="3366FF"/>
                </a:solidFill>
                <a:latin typeface="Calibri" panose="020F0502020204030204" pitchFamily="34" charset="0"/>
                <a:cs typeface="Calibri" panose="020F0502020204030204" pitchFamily="34" charset="0"/>
              </a:rPr>
              <a:t> </a:t>
            </a:r>
            <a:r>
              <a:rPr lang="en-US" sz="1200" spc="-15" dirty="0">
                <a:latin typeface="Calibri" panose="020F0502020204030204" pitchFamily="34" charset="0"/>
                <a:cs typeface="Calibri" panose="020F0502020204030204" pitchFamily="34" charset="0"/>
              </a:rPr>
              <a:t>b</a:t>
            </a:r>
            <a:r>
              <a:rPr lang="en-US" sz="1200" spc="-20" dirty="0">
                <a:latin typeface="Calibri" panose="020F0502020204030204" pitchFamily="34" charset="0"/>
                <a:cs typeface="Calibri" panose="020F0502020204030204" pitchFamily="34" charset="0"/>
              </a:rPr>
              <a:t>e</a:t>
            </a:r>
            <a:r>
              <a:rPr lang="en-US" sz="1200" spc="-5" dirty="0">
                <a:latin typeface="Calibri" panose="020F0502020204030204" pitchFamily="34" charset="0"/>
                <a:cs typeface="Calibri" panose="020F0502020204030204" pitchFamily="34" charset="0"/>
              </a:rPr>
              <a:t>t</a:t>
            </a:r>
            <a:r>
              <a:rPr lang="en-US" sz="1200" spc="-25" dirty="0">
                <a:latin typeface="Calibri" panose="020F0502020204030204" pitchFamily="34" charset="0"/>
                <a:cs typeface="Calibri" panose="020F0502020204030204" pitchFamily="34" charset="0"/>
              </a:rPr>
              <a:t>w</a:t>
            </a:r>
            <a:r>
              <a:rPr lang="en-US" sz="1200" spc="-20" dirty="0">
                <a:latin typeface="Calibri" panose="020F0502020204030204" pitchFamily="34" charset="0"/>
                <a:cs typeface="Calibri" panose="020F0502020204030204" pitchFamily="34" charset="0"/>
              </a:rPr>
              <a:t>ee</a:t>
            </a:r>
            <a:r>
              <a:rPr lang="en-US" sz="1200" dirty="0">
                <a:latin typeface="Calibri" panose="020F0502020204030204" pitchFamily="34" charset="0"/>
                <a:cs typeface="Calibri" panose="020F0502020204030204" pitchFamily="34" charset="0"/>
              </a:rPr>
              <a:t>n </a:t>
            </a:r>
            <a:r>
              <a:rPr lang="en-US" sz="1200" spc="-5" dirty="0">
                <a:latin typeface="Calibri" panose="020F0502020204030204" pitchFamily="34" charset="0"/>
                <a:cs typeface="Calibri" panose="020F0502020204030204" pitchFamily="34" charset="0"/>
              </a:rPr>
              <a:t>a</a:t>
            </a:r>
            <a:r>
              <a:rPr lang="en-US" sz="1200" spc="10" dirty="0">
                <a:latin typeface="Calibri" panose="020F0502020204030204" pitchFamily="34" charset="0"/>
                <a:cs typeface="Calibri" panose="020F0502020204030204" pitchFamily="34" charset="0"/>
              </a:rPr>
              <a:t>n</a:t>
            </a:r>
            <a:r>
              <a:rPr lang="en-US" sz="1200" dirty="0">
                <a:latin typeface="Calibri" panose="020F0502020204030204" pitchFamily="34" charset="0"/>
                <a:cs typeface="Calibri" panose="020F0502020204030204" pitchFamily="34" charset="0"/>
              </a:rPr>
              <a:t>y </a:t>
            </a:r>
            <a:r>
              <a:rPr lang="en-US" sz="1200" spc="-10" dirty="0">
                <a:latin typeface="Calibri" panose="020F0502020204030204" pitchFamily="34" charset="0"/>
                <a:cs typeface="Calibri" panose="020F0502020204030204" pitchFamily="34" charset="0"/>
              </a:rPr>
              <a:t>p</a:t>
            </a:r>
            <a:r>
              <a:rPr lang="en-US" sz="1200" spc="-5" dirty="0">
                <a:latin typeface="Calibri" panose="020F0502020204030204" pitchFamily="34" charset="0"/>
                <a:cs typeface="Calibri" panose="020F0502020204030204" pitchFamily="34" charset="0"/>
              </a:rPr>
              <a:t>a</a:t>
            </a:r>
            <a:r>
              <a:rPr lang="en-US" sz="1200" spc="-15" dirty="0">
                <a:latin typeface="Calibri" panose="020F0502020204030204" pitchFamily="34" charset="0"/>
                <a:cs typeface="Calibri" panose="020F0502020204030204" pitchFamily="34" charset="0"/>
              </a:rPr>
              <a:t>i</a:t>
            </a:r>
            <a:r>
              <a:rPr lang="en-US" sz="1200" spc="-10" dirty="0">
                <a:latin typeface="Calibri" panose="020F0502020204030204" pitchFamily="34" charset="0"/>
                <a:cs typeface="Calibri" panose="020F0502020204030204" pitchFamily="34" charset="0"/>
              </a:rPr>
              <a:t>r</a:t>
            </a:r>
            <a:r>
              <a:rPr lang="en-US" sz="1200" spc="-30" dirty="0">
                <a:latin typeface="Calibri" panose="020F0502020204030204" pitchFamily="34" charset="0"/>
                <a:cs typeface="Calibri" panose="020F0502020204030204" pitchFamily="34" charset="0"/>
              </a:rPr>
              <a:t> </a:t>
            </a:r>
            <a:r>
              <a:rPr lang="en-US" sz="1200" dirty="0">
                <a:latin typeface="Calibri" panose="020F0502020204030204" pitchFamily="34" charset="0"/>
                <a:cs typeface="Calibri" panose="020F0502020204030204" pitchFamily="34" charset="0"/>
              </a:rPr>
              <a:t>o</a:t>
            </a:r>
            <a:r>
              <a:rPr lang="en-US" sz="1200" spc="-10" dirty="0">
                <a:latin typeface="Calibri" panose="020F0502020204030204" pitchFamily="34" charset="0"/>
                <a:cs typeface="Calibri" panose="020F0502020204030204" pitchFamily="34" charset="0"/>
              </a:rPr>
              <a:t>f</a:t>
            </a:r>
            <a:r>
              <a:rPr lang="en-US" sz="1200" spc="25" dirty="0">
                <a:latin typeface="Calibri" panose="020F0502020204030204" pitchFamily="34" charset="0"/>
                <a:cs typeface="Calibri" panose="020F0502020204030204" pitchFamily="34" charset="0"/>
              </a:rPr>
              <a:t> </a:t>
            </a:r>
            <a:r>
              <a:rPr lang="en-US" sz="1200" spc="10" dirty="0">
                <a:latin typeface="Calibri" panose="020F0502020204030204" pitchFamily="34" charset="0"/>
                <a:cs typeface="Calibri" panose="020F0502020204030204" pitchFamily="34" charset="0"/>
              </a:rPr>
              <a:t>n</a:t>
            </a:r>
            <a:r>
              <a:rPr lang="en-US" sz="1200" dirty="0">
                <a:latin typeface="Calibri" panose="020F0502020204030204" pitchFamily="34" charset="0"/>
                <a:cs typeface="Calibri" panose="020F0502020204030204" pitchFamily="34" charset="0"/>
              </a:rPr>
              <a:t>o</a:t>
            </a:r>
            <a:r>
              <a:rPr lang="en-US" sz="1200" spc="-15" dirty="0">
                <a:latin typeface="Calibri" panose="020F0502020204030204" pitchFamily="34" charset="0"/>
                <a:cs typeface="Calibri" panose="020F0502020204030204" pitchFamily="34" charset="0"/>
              </a:rPr>
              <a:t>d</a:t>
            </a:r>
            <a:r>
              <a:rPr lang="en-US" sz="1200" spc="-20" dirty="0">
                <a:latin typeface="Calibri" panose="020F0502020204030204" pitchFamily="34" charset="0"/>
                <a:cs typeface="Calibri" panose="020F0502020204030204" pitchFamily="34" charset="0"/>
              </a:rPr>
              <a:t>e</a:t>
            </a:r>
            <a:r>
              <a:rPr lang="en-US" sz="1200" dirty="0">
                <a:latin typeface="Calibri" panose="020F0502020204030204" pitchFamily="34" charset="0"/>
                <a:cs typeface="Calibri" panose="020F0502020204030204" pitchFamily="34" charset="0"/>
              </a:rPr>
              <a:t>s </a:t>
            </a:r>
            <a:r>
              <a:rPr lang="en-US" sz="1200" spc="-15" dirty="0">
                <a:latin typeface="Calibri" panose="020F0502020204030204" pitchFamily="34" charset="0"/>
                <a:cs typeface="Calibri" panose="020F0502020204030204" pitchFamily="34" charset="0"/>
              </a:rPr>
              <a:t>i</a:t>
            </a:r>
            <a:r>
              <a:rPr lang="en-US" sz="1200" dirty="0">
                <a:latin typeface="Calibri" panose="020F0502020204030204" pitchFamily="34" charset="0"/>
                <a:cs typeface="Calibri" panose="020F0502020204030204" pitchFamily="34" charset="0"/>
              </a:rPr>
              <a:t>n</a:t>
            </a:r>
            <a:r>
              <a:rPr lang="en-US" sz="1200" spc="10" dirty="0">
                <a:latin typeface="Calibri" panose="020F0502020204030204" pitchFamily="34" charset="0"/>
                <a:cs typeface="Calibri" panose="020F0502020204030204" pitchFamily="34" charset="0"/>
              </a:rPr>
              <a:t> </a:t>
            </a:r>
            <a:r>
              <a:rPr lang="en-US" sz="1200" spc="-10" dirty="0">
                <a:latin typeface="Calibri" panose="020F0502020204030204" pitchFamily="34" charset="0"/>
                <a:cs typeface="Calibri" panose="020F0502020204030204" pitchFamily="34" charset="0"/>
              </a:rPr>
              <a:t>a</a:t>
            </a:r>
            <a:r>
              <a:rPr lang="en-US" sz="1200" spc="5" dirty="0">
                <a:latin typeface="Calibri" panose="020F0502020204030204" pitchFamily="34" charset="0"/>
                <a:cs typeface="Calibri" panose="020F0502020204030204" pitchFamily="34" charset="0"/>
              </a:rPr>
              <a:t> </a:t>
            </a:r>
            <a:r>
              <a:rPr lang="en-US" sz="1200" spc="-15" dirty="0">
                <a:latin typeface="Calibri" panose="020F0502020204030204" pitchFamily="34" charset="0"/>
                <a:cs typeface="Calibri" panose="020F0502020204030204" pitchFamily="34" charset="0"/>
              </a:rPr>
              <a:t>r</a:t>
            </a:r>
            <a:r>
              <a:rPr lang="en-US" sz="1200" spc="-5" dirty="0">
                <a:latin typeface="Calibri" panose="020F0502020204030204" pitchFamily="34" charset="0"/>
                <a:cs typeface="Calibri" panose="020F0502020204030204" pitchFamily="34" charset="0"/>
              </a:rPr>
              <a:t>a</a:t>
            </a:r>
            <a:r>
              <a:rPr lang="en-US" sz="1200" dirty="0">
                <a:latin typeface="Calibri" panose="020F0502020204030204" pitchFamily="34" charset="0"/>
                <a:cs typeface="Calibri" panose="020F0502020204030204" pitchFamily="34" charset="0"/>
              </a:rPr>
              <a:t>c</a:t>
            </a:r>
            <a:r>
              <a:rPr lang="en-US" sz="1200" spc="-10" dirty="0">
                <a:latin typeface="Calibri" panose="020F0502020204030204" pitchFamily="34" charset="0"/>
                <a:cs typeface="Calibri" panose="020F0502020204030204" pitchFamily="34" charset="0"/>
              </a:rPr>
              <a:t>k</a:t>
            </a:r>
            <a:endParaRPr lang="en-US" dirty="0"/>
          </a:p>
          <a:p>
            <a:endParaRPr lang="en-US" dirty="0"/>
          </a:p>
        </p:txBody>
      </p:sp>
    </p:spTree>
    <p:extLst>
      <p:ext uri="{BB962C8B-B14F-4D97-AF65-F5344CB8AC3E}">
        <p14:creationId xmlns:p14="http://schemas.microsoft.com/office/powerpoint/2010/main" val="4165035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C7C3B44-AB5C-1E41-9D26-EF42D2953307}" type="slidenum">
              <a:rPr lang="en-US"/>
              <a:pPr>
                <a:defRPr/>
              </a:pPr>
              <a:t>‹#›</a:t>
            </a:fld>
            <a:endParaRPr lang="en-US"/>
          </a:p>
        </p:txBody>
      </p:sp>
    </p:spTree>
    <p:extLst>
      <p:ext uri="{BB962C8B-B14F-4D97-AF65-F5344CB8AC3E}">
        <p14:creationId xmlns:p14="http://schemas.microsoft.com/office/powerpoint/2010/main" val="16668839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3028876-24A0-534A-AB46-7E92C5AA2B56}" type="slidenum">
              <a:rPr lang="en-US"/>
              <a:pPr>
                <a:defRPr/>
              </a:pPr>
              <a:t>‹#›</a:t>
            </a:fld>
            <a:endParaRPr lang="en-US"/>
          </a:p>
        </p:txBody>
      </p:sp>
    </p:spTree>
    <p:extLst>
      <p:ext uri="{BB962C8B-B14F-4D97-AF65-F5344CB8AC3E}">
        <p14:creationId xmlns:p14="http://schemas.microsoft.com/office/powerpoint/2010/main" val="1160839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B4F85C0-917E-C74C-8470-CFC91E21E529}" type="slidenum">
              <a:rPr lang="en-US"/>
              <a:pPr>
                <a:defRPr/>
              </a:pPr>
              <a:t>‹#›</a:t>
            </a:fld>
            <a:endParaRPr lang="en-US"/>
          </a:p>
        </p:txBody>
      </p:sp>
    </p:spTree>
    <p:extLst>
      <p:ext uri="{BB962C8B-B14F-4D97-AF65-F5344CB8AC3E}">
        <p14:creationId xmlns:p14="http://schemas.microsoft.com/office/powerpoint/2010/main" val="1662542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342900" indent="-342900">
              <a:buFont typeface="Arial" panose="020B0604020202020204" pitchFamily="34" charset="0"/>
              <a:buChar char="•"/>
              <a:defRPr/>
            </a:lvl1pPr>
            <a:lvl2pPr marL="742950" indent="-285750">
              <a:buFont typeface="Arial" panose="020B0604020202020204" pitchFamily="34" charset="0"/>
              <a:buChar char="•"/>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9BF1C62-8831-3249-A433-009753E34508}" type="slidenum">
              <a:rPr lang="en-US"/>
              <a:pPr>
                <a:defRPr/>
              </a:pPr>
              <a:t>‹#›</a:t>
            </a:fld>
            <a:endParaRPr lang="en-US"/>
          </a:p>
        </p:txBody>
      </p:sp>
    </p:spTree>
    <p:extLst>
      <p:ext uri="{BB962C8B-B14F-4D97-AF65-F5344CB8AC3E}">
        <p14:creationId xmlns:p14="http://schemas.microsoft.com/office/powerpoint/2010/main" val="989384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01997A2-636B-374E-88B5-C839F34B9CF6}" type="slidenum">
              <a:rPr lang="en-US"/>
              <a:pPr>
                <a:defRPr/>
              </a:pPr>
              <a:t>‹#›</a:t>
            </a:fld>
            <a:endParaRPr lang="en-US"/>
          </a:p>
        </p:txBody>
      </p:sp>
    </p:spTree>
    <p:extLst>
      <p:ext uri="{BB962C8B-B14F-4D97-AF65-F5344CB8AC3E}">
        <p14:creationId xmlns:p14="http://schemas.microsoft.com/office/powerpoint/2010/main" val="3417086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371600"/>
            <a:ext cx="3810000" cy="4724400"/>
          </a:xfrm>
        </p:spPr>
        <p:txBody>
          <a:bodyPr/>
          <a:lstStyle>
            <a:lvl1pPr marL="342900" indent="-342900">
              <a:buFont typeface="Arial" panose="020B0604020202020204" pitchFamily="34" charset="0"/>
              <a:buChar char="•"/>
              <a:defRPr sz="2800"/>
            </a:lvl1pPr>
            <a:lvl2pPr marL="742950" indent="-285750">
              <a:buFont typeface="Arial" panose="020B0604020202020204" pitchFamily="34" charset="0"/>
              <a:buChar cha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447800"/>
            <a:ext cx="3810000" cy="4724400"/>
          </a:xfrm>
        </p:spPr>
        <p:txBody>
          <a:bodyPr/>
          <a:lstStyle>
            <a:lvl1pPr marL="342900" indent="-342900">
              <a:buFont typeface="Arial" panose="020B0604020202020204" pitchFamily="34" charset="0"/>
              <a:buChar char="•"/>
              <a:defRPr sz="2800"/>
            </a:lvl1pPr>
            <a:lvl2pPr marL="742950" indent="-285750">
              <a:buFont typeface="Arial" panose="020B0604020202020204" pitchFamily="34" charset="0"/>
              <a:buChar cha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9831D8E-04D7-F341-8A80-1216D2E7BB58}" type="slidenum">
              <a:rPr lang="en-US"/>
              <a:pPr>
                <a:defRPr/>
              </a:pPr>
              <a:t>‹#›</a:t>
            </a:fld>
            <a:endParaRPr lang="en-US"/>
          </a:p>
        </p:txBody>
      </p:sp>
    </p:spTree>
    <p:extLst>
      <p:ext uri="{BB962C8B-B14F-4D97-AF65-F5344CB8AC3E}">
        <p14:creationId xmlns:p14="http://schemas.microsoft.com/office/powerpoint/2010/main" val="2834818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A4F27695-E233-BB47-9F67-3B3FC4BDC344}" type="slidenum">
              <a:rPr lang="en-US"/>
              <a:pPr>
                <a:defRPr/>
              </a:pPr>
              <a:t>‹#›</a:t>
            </a:fld>
            <a:endParaRPr lang="en-US"/>
          </a:p>
        </p:txBody>
      </p:sp>
    </p:spTree>
    <p:extLst>
      <p:ext uri="{BB962C8B-B14F-4D97-AF65-F5344CB8AC3E}">
        <p14:creationId xmlns:p14="http://schemas.microsoft.com/office/powerpoint/2010/main" val="2790962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2F90561-6D2B-A14D-BFCA-635F605708FD}" type="slidenum">
              <a:rPr lang="en-US"/>
              <a:pPr>
                <a:defRPr/>
              </a:pPr>
              <a:t>‹#›</a:t>
            </a:fld>
            <a:endParaRPr lang="en-US"/>
          </a:p>
        </p:txBody>
      </p:sp>
    </p:spTree>
    <p:extLst>
      <p:ext uri="{BB962C8B-B14F-4D97-AF65-F5344CB8AC3E}">
        <p14:creationId xmlns:p14="http://schemas.microsoft.com/office/powerpoint/2010/main" val="401469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AA613783-4C1B-7045-BD14-A25306047D9F}" type="slidenum">
              <a:rPr lang="en-US"/>
              <a:pPr>
                <a:defRPr/>
              </a:pPr>
              <a:t>‹#›</a:t>
            </a:fld>
            <a:endParaRPr lang="en-US"/>
          </a:p>
        </p:txBody>
      </p:sp>
    </p:spTree>
    <p:extLst>
      <p:ext uri="{BB962C8B-B14F-4D97-AF65-F5344CB8AC3E}">
        <p14:creationId xmlns:p14="http://schemas.microsoft.com/office/powerpoint/2010/main" val="1396953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marL="742950" indent="-285750">
              <a:buFont typeface="Arial" panose="020B0604020202020204" pitchFamily="34" charset="0"/>
              <a:buChar cha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E4E5969-AE1D-6B40-9F99-CB24E1523181}" type="slidenum">
              <a:rPr lang="en-US"/>
              <a:pPr>
                <a:defRPr/>
              </a:pPr>
              <a:t>‹#›</a:t>
            </a:fld>
            <a:endParaRPr lang="en-US"/>
          </a:p>
        </p:txBody>
      </p:sp>
    </p:spTree>
    <p:extLst>
      <p:ext uri="{BB962C8B-B14F-4D97-AF65-F5344CB8AC3E}">
        <p14:creationId xmlns:p14="http://schemas.microsoft.com/office/powerpoint/2010/main" val="2573057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83179F8-3CCD-884D-80E6-7033E3F6F08F}" type="slidenum">
              <a:rPr lang="en-US"/>
              <a:pPr>
                <a:defRPr/>
              </a:pPr>
              <a:t>‹#›</a:t>
            </a:fld>
            <a:endParaRPr lang="en-US"/>
          </a:p>
        </p:txBody>
      </p:sp>
    </p:spTree>
    <p:extLst>
      <p:ext uri="{BB962C8B-B14F-4D97-AF65-F5344CB8AC3E}">
        <p14:creationId xmlns:p14="http://schemas.microsoft.com/office/powerpoint/2010/main" val="3303563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304800"/>
            <a:ext cx="7772400" cy="11430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685800" y="1447800"/>
            <a:ext cx="7772400" cy="4648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defRPr sz="1400" smtClean="0">
                <a:latin typeface="Times New Roman" charset="0"/>
                <a:cs typeface="+mn-cs"/>
              </a:defRPr>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smtClean="0">
                <a:latin typeface="Times New Roman" charset="0"/>
                <a:cs typeface="+mn-cs"/>
              </a:defRPr>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r">
              <a:defRPr sz="1400" smtClean="0">
                <a:latin typeface="Times New Roman" charset="0"/>
                <a:cs typeface="+mn-cs"/>
              </a:defRPr>
            </a:lvl1pPr>
          </a:lstStyle>
          <a:p>
            <a:pPr>
              <a:defRPr/>
            </a:pPr>
            <a:fld id="{EC827669-BA95-8349-AB13-24A687F16EAE}"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p:titleStyle>
    <p:bodyStyle>
      <a:lvl1pPr marL="342900" indent="-342900" algn="l" rtl="0" eaLnBrk="1" fontAlgn="base" hangingPunct="1">
        <a:spcBef>
          <a:spcPct val="20000"/>
        </a:spcBef>
        <a:spcAft>
          <a:spcPct val="0"/>
        </a:spcAft>
        <a:buClr>
          <a:schemeClr val="tx2"/>
        </a:buClr>
        <a:buFont typeface="Monotype Sorts" charset="0"/>
        <a:buChar char="u"/>
        <a:defRPr sz="2400">
          <a:solidFill>
            <a:schemeClr val="tx1"/>
          </a:solidFill>
          <a:latin typeface="Times New Roman"/>
          <a:ea typeface="+mn-ea"/>
          <a:cs typeface="Times New Roman"/>
        </a:defRPr>
      </a:lvl1pPr>
      <a:lvl2pPr marL="742950" indent="-285750" algn="l" rtl="0" eaLnBrk="1" fontAlgn="base" hangingPunct="1">
        <a:spcBef>
          <a:spcPct val="20000"/>
        </a:spcBef>
        <a:spcAft>
          <a:spcPct val="0"/>
        </a:spcAft>
        <a:buClr>
          <a:schemeClr val="tx2"/>
        </a:buClr>
        <a:buFont typeface="Wingdings" charset="0"/>
        <a:buChar char="Ø"/>
        <a:defRPr sz="2200">
          <a:solidFill>
            <a:schemeClr val="tx1"/>
          </a:solidFill>
          <a:latin typeface="Times New Roman"/>
          <a:ea typeface="+mn-ea"/>
          <a:cs typeface="Times New Roman"/>
        </a:defRPr>
      </a:lvl2pPr>
      <a:lvl3pPr marL="1143000" indent="-228600" algn="l" rtl="0" eaLnBrk="1" fontAlgn="base" hangingPunct="1">
        <a:spcBef>
          <a:spcPct val="20000"/>
        </a:spcBef>
        <a:spcAft>
          <a:spcPct val="0"/>
        </a:spcAft>
        <a:buClr>
          <a:schemeClr val="tx2"/>
        </a:buClr>
        <a:buChar char="•"/>
        <a:defRPr sz="2000">
          <a:solidFill>
            <a:schemeClr val="tx1"/>
          </a:solidFill>
          <a:latin typeface="Times New Roman"/>
          <a:ea typeface="+mn-ea"/>
          <a:cs typeface="Times New Roman"/>
        </a:defRPr>
      </a:lvl3pPr>
      <a:lvl4pPr marL="1600200" indent="-228600" algn="l" rtl="0" eaLnBrk="1" fontAlgn="base" hangingPunct="1">
        <a:spcBef>
          <a:spcPct val="20000"/>
        </a:spcBef>
        <a:spcAft>
          <a:spcPct val="0"/>
        </a:spcAft>
        <a:buClr>
          <a:schemeClr val="tx2"/>
        </a:buClr>
        <a:buChar char="–"/>
        <a:defRPr>
          <a:solidFill>
            <a:schemeClr val="tx1"/>
          </a:solidFill>
          <a:latin typeface="Times New Roman"/>
          <a:ea typeface="+mn-ea"/>
          <a:cs typeface="Times New Roman"/>
        </a:defRPr>
      </a:lvl4pPr>
      <a:lvl5pPr marL="2057400" indent="-228600" algn="l" rtl="0" eaLnBrk="1" fontAlgn="base" hangingPunct="1">
        <a:spcBef>
          <a:spcPct val="20000"/>
        </a:spcBef>
        <a:spcAft>
          <a:spcPct val="0"/>
        </a:spcAft>
        <a:buClr>
          <a:schemeClr val="tx2"/>
        </a:buClr>
        <a:buChar char="»"/>
        <a:defRPr>
          <a:solidFill>
            <a:schemeClr val="tx1"/>
          </a:solidFill>
          <a:latin typeface="Times New Roman"/>
          <a:ea typeface="+mn-ea"/>
          <a:cs typeface="Times New Roman"/>
        </a:defRPr>
      </a:lvl5pPr>
      <a:lvl6pPr marL="2514600" indent="-228600" algn="l" rtl="0" eaLnBrk="1" fontAlgn="base" hangingPunct="1">
        <a:spcBef>
          <a:spcPct val="20000"/>
        </a:spcBef>
        <a:spcAft>
          <a:spcPct val="0"/>
        </a:spcAft>
        <a:buChar char="»"/>
        <a:defRPr sz="2000">
          <a:solidFill>
            <a:schemeClr val="tx1"/>
          </a:solidFill>
          <a:latin typeface="Times New Roman" charset="0"/>
          <a:ea typeface="+mn-ea"/>
        </a:defRPr>
      </a:lvl6pPr>
      <a:lvl7pPr marL="2971800" indent="-228600" algn="l" rtl="0" eaLnBrk="1" fontAlgn="base" hangingPunct="1">
        <a:spcBef>
          <a:spcPct val="20000"/>
        </a:spcBef>
        <a:spcAft>
          <a:spcPct val="0"/>
        </a:spcAft>
        <a:buChar char="»"/>
        <a:defRPr sz="2000">
          <a:solidFill>
            <a:schemeClr val="tx1"/>
          </a:solidFill>
          <a:latin typeface="Times New Roman" charset="0"/>
          <a:ea typeface="+mn-ea"/>
        </a:defRPr>
      </a:lvl7pPr>
      <a:lvl8pPr marL="3429000" indent="-228600" algn="l" rtl="0" eaLnBrk="1" fontAlgn="base" hangingPunct="1">
        <a:spcBef>
          <a:spcPct val="20000"/>
        </a:spcBef>
        <a:spcAft>
          <a:spcPct val="0"/>
        </a:spcAft>
        <a:buChar char="»"/>
        <a:defRPr sz="2000">
          <a:solidFill>
            <a:schemeClr val="tx1"/>
          </a:solidFill>
          <a:latin typeface="Times New Roman" charset="0"/>
          <a:ea typeface="+mn-ea"/>
        </a:defRPr>
      </a:lvl8pPr>
      <a:lvl9pPr marL="3886200" indent="-228600" algn="l" rtl="0" eaLnBrk="1" fontAlgn="base" hangingPunct="1">
        <a:spcBef>
          <a:spcPct val="20000"/>
        </a:spcBef>
        <a:spcAft>
          <a:spcPct val="0"/>
        </a:spcAft>
        <a:buChar char="»"/>
        <a:defRPr sz="2000">
          <a:solidFill>
            <a:schemeClr val="tx1"/>
          </a:solidFill>
          <a:latin typeface="Times New Roman" charset="0"/>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mmds.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hyperlink" Target="http://bit.ly/Shh0RO"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8.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752600"/>
            <a:ext cx="7772400" cy="1470025"/>
          </a:xfrm>
        </p:spPr>
        <p:txBody>
          <a:bodyPr/>
          <a:lstStyle/>
          <a:p>
            <a:r>
              <a:rPr lang="en-US" sz="6600" dirty="0">
                <a:solidFill>
                  <a:srgbClr val="A01A06"/>
                </a:solidFill>
                <a:latin typeface="Calibri" panose="020F0502020204030204" pitchFamily="34" charset="0"/>
                <a:cs typeface="Calibri" panose="020F0502020204030204" pitchFamily="34" charset="0"/>
              </a:rPr>
              <a:t>Map-Reduce</a:t>
            </a:r>
            <a:r>
              <a:rPr lang="en-US" sz="4400" dirty="0">
                <a:solidFill>
                  <a:srgbClr val="A01A06"/>
                </a:solidFill>
                <a:latin typeface="Calibri" panose="020F0502020204030204" pitchFamily="34" charset="0"/>
                <a:cs typeface="Calibri" panose="020F0502020204030204" pitchFamily="34" charset="0"/>
              </a:rPr>
              <a:t> </a:t>
            </a:r>
            <a:r>
              <a:rPr lang="en-US" dirty="0">
                <a:solidFill>
                  <a:srgbClr val="A01A06"/>
                </a:solidFill>
                <a:latin typeface="Calibri" panose="020F0502020204030204" pitchFamily="34" charset="0"/>
                <a:cs typeface="Calibri" panose="020F0502020204030204" pitchFamily="34" charset="0"/>
              </a:rPr>
              <a:t>(Part I)</a:t>
            </a:r>
            <a:endParaRPr lang="en-US" sz="2000" dirty="0">
              <a:solidFill>
                <a:srgbClr val="A01A06"/>
              </a:solidFill>
              <a:latin typeface="Calibri" panose="020F0502020204030204" pitchFamily="34" charset="0"/>
              <a:cs typeface="Calibri" panose="020F0502020204030204" pitchFamily="34" charset="0"/>
            </a:endParaRPr>
          </a:p>
        </p:txBody>
      </p:sp>
      <p:sp>
        <p:nvSpPr>
          <p:cNvPr id="5" name="Subtitle 4"/>
          <p:cNvSpPr>
            <a:spLocks noGrp="1"/>
          </p:cNvSpPr>
          <p:nvPr>
            <p:ph type="subTitle" idx="1"/>
          </p:nvPr>
        </p:nvSpPr>
        <p:spPr>
          <a:xfrm>
            <a:off x="1333500" y="5867400"/>
            <a:ext cx="6477000" cy="838200"/>
          </a:xfrm>
        </p:spPr>
        <p:txBody>
          <a:bodyPr/>
          <a:lstStyle/>
          <a:p>
            <a:r>
              <a:rPr lang="en-US" sz="1800" dirty="0">
                <a:solidFill>
                  <a:schemeClr val="tx1">
                    <a:lumMod val="50000"/>
                    <a:lumOff val="50000"/>
                  </a:schemeClr>
                </a:solidFill>
                <a:latin typeface="Calibri" panose="020F0502020204030204" pitchFamily="34" charset="0"/>
                <a:cs typeface="Calibri" panose="020F0502020204030204" pitchFamily="34" charset="0"/>
              </a:rPr>
              <a:t>Thanks for source slides and material to: J. </a:t>
            </a:r>
            <a:r>
              <a:rPr lang="en-US" sz="1800" dirty="0" err="1">
                <a:solidFill>
                  <a:schemeClr val="tx1">
                    <a:lumMod val="50000"/>
                    <a:lumOff val="50000"/>
                  </a:schemeClr>
                </a:solidFill>
                <a:latin typeface="Calibri" panose="020F0502020204030204" pitchFamily="34" charset="0"/>
                <a:cs typeface="Calibri" panose="020F0502020204030204" pitchFamily="34" charset="0"/>
              </a:rPr>
              <a:t>Leskovec</a:t>
            </a:r>
            <a:r>
              <a:rPr lang="en-US" sz="1800" dirty="0">
                <a:solidFill>
                  <a:schemeClr val="tx1">
                    <a:lumMod val="50000"/>
                    <a:lumOff val="50000"/>
                  </a:schemeClr>
                </a:solidFill>
                <a:latin typeface="Calibri" panose="020F0502020204030204" pitchFamily="34" charset="0"/>
                <a:cs typeface="Calibri" panose="020F0502020204030204" pitchFamily="34" charset="0"/>
              </a:rPr>
              <a:t>, A. </a:t>
            </a:r>
            <a:r>
              <a:rPr lang="en-US" sz="1800" dirty="0" err="1">
                <a:solidFill>
                  <a:schemeClr val="tx1">
                    <a:lumMod val="50000"/>
                    <a:lumOff val="50000"/>
                  </a:schemeClr>
                </a:solidFill>
                <a:latin typeface="Calibri" panose="020F0502020204030204" pitchFamily="34" charset="0"/>
                <a:cs typeface="Calibri" panose="020F0502020204030204" pitchFamily="34" charset="0"/>
              </a:rPr>
              <a:t>Rajaraman</a:t>
            </a:r>
            <a:r>
              <a:rPr lang="en-US" sz="1800" dirty="0">
                <a:solidFill>
                  <a:schemeClr val="tx1">
                    <a:lumMod val="50000"/>
                    <a:lumOff val="50000"/>
                  </a:schemeClr>
                </a:solidFill>
                <a:latin typeface="Calibri" panose="020F0502020204030204" pitchFamily="34" charset="0"/>
                <a:cs typeface="Calibri" panose="020F0502020204030204" pitchFamily="34" charset="0"/>
              </a:rPr>
              <a:t>, J. Ullman: Mining of Massive Datasets (</a:t>
            </a:r>
            <a:r>
              <a:rPr lang="en-US" sz="1800" dirty="0">
                <a:solidFill>
                  <a:schemeClr val="tx1">
                    <a:lumMod val="50000"/>
                    <a:lumOff val="50000"/>
                  </a:schemeClr>
                </a:solidFill>
                <a:latin typeface="Calibri" panose="020F0502020204030204" pitchFamily="34" charset="0"/>
                <a:cs typeface="Calibri" panose="020F0502020204030204" pitchFamily="34" charset="0"/>
                <a:hlinkClick r:id="rId3"/>
              </a:rPr>
              <a:t>http://www.mmds.org</a:t>
            </a:r>
            <a:r>
              <a:rPr lang="en-US" sz="1800" dirty="0">
                <a:solidFill>
                  <a:schemeClr val="tx1">
                    <a:lumMod val="50000"/>
                    <a:lumOff val="50000"/>
                  </a:schemeClr>
                </a:solidFill>
                <a:latin typeface="Calibri" panose="020F0502020204030204" pitchFamily="34" charset="0"/>
                <a:cs typeface="Calibri" panose="020F0502020204030204" pitchFamily="34" charset="0"/>
              </a:rPr>
              <a:t>)</a:t>
            </a:r>
          </a:p>
          <a:p>
            <a:r>
              <a:rPr lang="en-US" sz="1800" dirty="0">
                <a:solidFill>
                  <a:schemeClr val="tx1">
                    <a:lumMod val="50000"/>
                    <a:lumOff val="50000"/>
                  </a:schemeClr>
                </a:solidFill>
                <a:latin typeface="Calibri" panose="020F0502020204030204" pitchFamily="34" charset="0"/>
                <a:cs typeface="Calibri" panose="020F0502020204030204" pitchFamily="34" charset="0"/>
              </a:rPr>
              <a:t>Also slides from </a:t>
            </a:r>
            <a:r>
              <a:rPr lang="en-US" sz="1800" dirty="0" err="1">
                <a:solidFill>
                  <a:schemeClr val="tx1">
                    <a:lumMod val="50000"/>
                    <a:lumOff val="50000"/>
                  </a:schemeClr>
                </a:solidFill>
                <a:latin typeface="Calibri" panose="020F0502020204030204" pitchFamily="34" charset="0"/>
                <a:cs typeface="Calibri" panose="020F0502020204030204" pitchFamily="34" charset="0"/>
              </a:rPr>
              <a:t>Yijun</a:t>
            </a:r>
            <a:r>
              <a:rPr lang="en-US" sz="1800" dirty="0">
                <a:solidFill>
                  <a:schemeClr val="tx1">
                    <a:lumMod val="50000"/>
                    <a:lumOff val="50000"/>
                  </a:schemeClr>
                </a:solidFill>
                <a:latin typeface="Calibri" panose="020F0502020204030204" pitchFamily="34" charset="0"/>
                <a:cs typeface="Calibri" panose="020F0502020204030204" pitchFamily="34" charset="0"/>
              </a:rPr>
              <a:t> Lin, Ann Chervenak, and </a:t>
            </a:r>
            <a:r>
              <a:rPr lang="en-US" sz="1800" dirty="0" err="1">
                <a:solidFill>
                  <a:schemeClr val="tx1">
                    <a:lumMod val="50000"/>
                    <a:lumOff val="50000"/>
                  </a:schemeClr>
                </a:solidFill>
                <a:latin typeface="Calibri" panose="020F0502020204030204" pitchFamily="34" charset="0"/>
                <a:cs typeface="Calibri" panose="020F0502020204030204" pitchFamily="34" charset="0"/>
              </a:rPr>
              <a:t>Wensheng</a:t>
            </a:r>
            <a:r>
              <a:rPr lang="en-US" sz="1800" dirty="0">
                <a:solidFill>
                  <a:schemeClr val="tx1">
                    <a:lumMod val="50000"/>
                    <a:lumOff val="50000"/>
                  </a:schemeClr>
                </a:solidFill>
                <a:latin typeface="Calibri" panose="020F0502020204030204" pitchFamily="34" charset="0"/>
                <a:cs typeface="Calibri" panose="020F0502020204030204" pitchFamily="34" charset="0"/>
              </a:rPr>
              <a:t> Wu</a:t>
            </a:r>
          </a:p>
        </p:txBody>
      </p:sp>
      <p:sp>
        <p:nvSpPr>
          <p:cNvPr id="8" name="Subtitle 2">
            <a:extLst>
              <a:ext uri="{FF2B5EF4-FFF2-40B4-BE49-F238E27FC236}">
                <a16:creationId xmlns:a16="http://schemas.microsoft.com/office/drawing/2014/main" id="{F594FDC3-09A7-6B4A-8D2F-6FF5A6E263C1}"/>
              </a:ext>
            </a:extLst>
          </p:cNvPr>
          <p:cNvSpPr txBox="1">
            <a:spLocks/>
          </p:cNvSpPr>
          <p:nvPr/>
        </p:nvSpPr>
        <p:spPr>
          <a:xfrm>
            <a:off x="-7088" y="3416606"/>
            <a:ext cx="9129299" cy="1778411"/>
          </a:xfrm>
          <a:prstGeom prst="rect">
            <a:avLst/>
          </a:prstGeom>
        </p:spPr>
        <p:txBody>
          <a:bodyPr vert="horz" lIns="91440" tIns="45720" rIns="91440" bIns="45720" rtlCol="0">
            <a:normAutofit/>
          </a:bodyPr>
          <a:lstStyle/>
          <a:p>
            <a:pPr algn="ctr"/>
            <a:r>
              <a:rPr lang="en-US" sz="1800" dirty="0"/>
              <a:t>Yao-Yi Chiang</a:t>
            </a:r>
          </a:p>
          <a:p>
            <a:pPr algn="ctr"/>
            <a:r>
              <a:rPr lang="en-US" sz="1800" dirty="0"/>
              <a:t>Computer Science and Engineering</a:t>
            </a:r>
          </a:p>
          <a:p>
            <a:pPr algn="ctr"/>
            <a:r>
              <a:rPr lang="en-US" sz="1800" dirty="0"/>
              <a:t>University of Minnesota</a:t>
            </a:r>
          </a:p>
          <a:p>
            <a:pPr algn="ctr"/>
            <a:r>
              <a:rPr lang="en-US" sz="1800" dirty="0" err="1"/>
              <a:t>yaoyi@umn.edu</a:t>
            </a:r>
            <a:endParaRPr lang="en-US" sz="1800" dirty="0"/>
          </a:p>
          <a:p>
            <a:pPr algn="ctr" defTabSz="457200" eaLnBrk="1" fontAlgn="auto" hangingPunct="1">
              <a:spcBef>
                <a:spcPts val="0"/>
              </a:spcBef>
              <a:spcAft>
                <a:spcPts val="0"/>
              </a:spcAft>
            </a:pPr>
            <a:endParaRPr lang="en-US" altLang="zh-CN" sz="1800" dirty="0">
              <a:solidFill>
                <a:srgbClr val="000000"/>
              </a:solidFill>
              <a:latin typeface="Calibri"/>
              <a:ea typeface="宋体" panose="02010600030101010101" pitchFamily="2" charset="-122"/>
              <a:cs typeface="+mn-cs"/>
            </a:endParaRPr>
          </a:p>
        </p:txBody>
      </p:sp>
    </p:spTree>
    <p:extLst>
      <p:ext uri="{BB962C8B-B14F-4D97-AF65-F5344CB8AC3E}">
        <p14:creationId xmlns:p14="http://schemas.microsoft.com/office/powerpoint/2010/main" val="30061537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Cluster Architecture</a:t>
            </a:r>
          </a:p>
        </p:txBody>
      </p:sp>
      <p:sp>
        <p:nvSpPr>
          <p:cNvPr id="26" name="object 17">
            <a:extLst>
              <a:ext uri="{FF2B5EF4-FFF2-40B4-BE49-F238E27FC236}">
                <a16:creationId xmlns:a16="http://schemas.microsoft.com/office/drawing/2014/main" id="{EEA50334-E34C-0A47-8DD1-6D477BB76ADB}"/>
              </a:ext>
            </a:extLst>
          </p:cNvPr>
          <p:cNvSpPr txBox="1"/>
          <p:nvPr/>
        </p:nvSpPr>
        <p:spPr>
          <a:xfrm>
            <a:off x="477551" y="2093373"/>
            <a:ext cx="3408650" cy="615553"/>
          </a:xfrm>
          <a:prstGeom prst="rect">
            <a:avLst/>
          </a:prstGeom>
        </p:spPr>
        <p:txBody>
          <a:bodyPr vert="horz" wrap="square" lIns="0" tIns="0" rIns="0" bIns="0" rtlCol="0">
            <a:spAutoFit/>
          </a:bodyPr>
          <a:lstStyle/>
          <a:p>
            <a:pPr marL="28575">
              <a:lnSpc>
                <a:spcPct val="100000"/>
              </a:lnSpc>
            </a:pPr>
            <a:r>
              <a:rPr sz="2000" spc="-10" dirty="0">
                <a:latin typeface="Calibri" panose="020F0502020204030204" pitchFamily="34" charset="0"/>
                <a:cs typeface="Calibri" panose="020F0502020204030204" pitchFamily="34" charset="0"/>
              </a:rPr>
              <a:t>E</a:t>
            </a:r>
            <a:r>
              <a:rPr sz="2000" spc="-5" dirty="0">
                <a:latin typeface="Calibri" panose="020F0502020204030204" pitchFamily="34" charset="0"/>
                <a:cs typeface="Calibri" panose="020F0502020204030204" pitchFamily="34" charset="0"/>
              </a:rPr>
              <a:t>a</a:t>
            </a:r>
            <a:r>
              <a:rPr sz="2000" dirty="0">
                <a:latin typeface="Calibri" panose="020F0502020204030204" pitchFamily="34" charset="0"/>
                <a:cs typeface="Calibri" panose="020F0502020204030204" pitchFamily="34" charset="0"/>
              </a:rPr>
              <a:t>ch </a:t>
            </a:r>
            <a:r>
              <a:rPr sz="2000" spc="-15" dirty="0">
                <a:latin typeface="Calibri" panose="020F0502020204030204" pitchFamily="34" charset="0"/>
                <a:cs typeface="Calibri" panose="020F0502020204030204" pitchFamily="34" charset="0"/>
              </a:rPr>
              <a:t>r</a:t>
            </a:r>
            <a:r>
              <a:rPr sz="2000" spc="-5" dirty="0">
                <a:latin typeface="Calibri" panose="020F0502020204030204" pitchFamily="34" charset="0"/>
                <a:cs typeface="Calibri" panose="020F0502020204030204" pitchFamily="34" charset="0"/>
              </a:rPr>
              <a:t>a</a:t>
            </a:r>
            <a:r>
              <a:rPr sz="2000" dirty="0">
                <a:latin typeface="Calibri" panose="020F0502020204030204" pitchFamily="34" charset="0"/>
                <a:cs typeface="Calibri" panose="020F0502020204030204" pitchFamily="34" charset="0"/>
              </a:rPr>
              <a:t>ck</a:t>
            </a:r>
            <a:r>
              <a:rPr sz="2000" spc="10" dirty="0">
                <a:latin typeface="Calibri" panose="020F0502020204030204" pitchFamily="34" charset="0"/>
                <a:cs typeface="Calibri" panose="020F0502020204030204" pitchFamily="34" charset="0"/>
              </a:rPr>
              <a:t> </a:t>
            </a:r>
            <a:r>
              <a:rPr sz="2000" dirty="0">
                <a:latin typeface="Calibri" panose="020F0502020204030204" pitchFamily="34" charset="0"/>
                <a:cs typeface="Calibri" panose="020F0502020204030204" pitchFamily="34" charset="0"/>
              </a:rPr>
              <a:t>co</a:t>
            </a:r>
            <a:r>
              <a:rPr sz="2000" spc="10" dirty="0">
                <a:latin typeface="Calibri" panose="020F0502020204030204" pitchFamily="34" charset="0"/>
                <a:cs typeface="Calibri" panose="020F0502020204030204" pitchFamily="34" charset="0"/>
              </a:rPr>
              <a:t>n</a:t>
            </a:r>
            <a:r>
              <a:rPr sz="2000" spc="-5" dirty="0">
                <a:latin typeface="Calibri" panose="020F0502020204030204" pitchFamily="34" charset="0"/>
                <a:cs typeface="Calibri" panose="020F0502020204030204" pitchFamily="34" charset="0"/>
              </a:rPr>
              <a:t>ta</a:t>
            </a:r>
            <a:r>
              <a:rPr sz="2000" spc="-15" dirty="0">
                <a:latin typeface="Calibri" panose="020F0502020204030204" pitchFamily="34" charset="0"/>
                <a:cs typeface="Calibri" panose="020F0502020204030204" pitchFamily="34" charset="0"/>
              </a:rPr>
              <a:t>i</a:t>
            </a:r>
            <a:r>
              <a:rPr sz="2000" spc="10" dirty="0">
                <a:latin typeface="Calibri" panose="020F0502020204030204" pitchFamily="34" charset="0"/>
                <a:cs typeface="Calibri" panose="020F0502020204030204" pitchFamily="34" charset="0"/>
              </a:rPr>
              <a:t>n</a:t>
            </a:r>
            <a:r>
              <a:rPr sz="2000" dirty="0">
                <a:latin typeface="Calibri" panose="020F0502020204030204" pitchFamily="34" charset="0"/>
                <a:cs typeface="Calibri" panose="020F0502020204030204" pitchFamily="34" charset="0"/>
              </a:rPr>
              <a:t>s</a:t>
            </a:r>
            <a:r>
              <a:rPr sz="2000" spc="-35" dirty="0">
                <a:latin typeface="Calibri" panose="020F0502020204030204" pitchFamily="34" charset="0"/>
                <a:cs typeface="Calibri" panose="020F0502020204030204" pitchFamily="34" charset="0"/>
              </a:rPr>
              <a:t> </a:t>
            </a:r>
            <a:r>
              <a:rPr sz="2000" spc="5" dirty="0">
                <a:latin typeface="Calibri" panose="020F0502020204030204" pitchFamily="34" charset="0"/>
                <a:cs typeface="Calibri" panose="020F0502020204030204" pitchFamily="34" charset="0"/>
              </a:rPr>
              <a:t>1</a:t>
            </a:r>
            <a:r>
              <a:rPr sz="2000" spc="-10" dirty="0">
                <a:latin typeface="Calibri" panose="020F0502020204030204" pitchFamily="34" charset="0"/>
                <a:cs typeface="Calibri" panose="020F0502020204030204" pitchFamily="34" charset="0"/>
              </a:rPr>
              <a:t>6-6</a:t>
            </a:r>
            <a:r>
              <a:rPr sz="2000" dirty="0">
                <a:latin typeface="Calibri" panose="020F0502020204030204" pitchFamily="34" charset="0"/>
                <a:cs typeface="Calibri" panose="020F0502020204030204" pitchFamily="34" charset="0"/>
              </a:rPr>
              <a:t>4</a:t>
            </a:r>
            <a:r>
              <a:rPr sz="2000" spc="30" dirty="0">
                <a:latin typeface="Calibri" panose="020F0502020204030204" pitchFamily="34" charset="0"/>
                <a:cs typeface="Calibri" panose="020F0502020204030204" pitchFamily="34" charset="0"/>
              </a:rPr>
              <a:t> </a:t>
            </a:r>
            <a:r>
              <a:rPr sz="2000" spc="10" dirty="0">
                <a:latin typeface="Calibri" panose="020F0502020204030204" pitchFamily="34" charset="0"/>
                <a:cs typeface="Calibri" panose="020F0502020204030204" pitchFamily="34" charset="0"/>
              </a:rPr>
              <a:t>n</a:t>
            </a:r>
            <a:r>
              <a:rPr sz="2000" dirty="0">
                <a:latin typeface="Calibri" panose="020F0502020204030204" pitchFamily="34" charset="0"/>
                <a:cs typeface="Calibri" panose="020F0502020204030204" pitchFamily="34" charset="0"/>
              </a:rPr>
              <a:t>o</a:t>
            </a:r>
            <a:r>
              <a:rPr sz="2000" spc="-15" dirty="0">
                <a:latin typeface="Calibri" panose="020F0502020204030204" pitchFamily="34" charset="0"/>
                <a:cs typeface="Calibri" panose="020F0502020204030204" pitchFamily="34" charset="0"/>
              </a:rPr>
              <a:t>d</a:t>
            </a:r>
            <a:r>
              <a:rPr sz="2000" spc="-20" dirty="0">
                <a:latin typeface="Calibri" panose="020F0502020204030204" pitchFamily="34" charset="0"/>
                <a:cs typeface="Calibri" panose="020F0502020204030204" pitchFamily="34" charset="0"/>
              </a:rPr>
              <a:t>e</a:t>
            </a:r>
            <a:r>
              <a:rPr sz="2000" dirty="0">
                <a:latin typeface="Calibri" panose="020F0502020204030204" pitchFamily="34" charset="0"/>
                <a:cs typeface="Calibri" panose="020F0502020204030204" pitchFamily="34" charset="0"/>
              </a:rPr>
              <a:t>s</a:t>
            </a:r>
            <a:endParaRPr lang="en-US" sz="2000" dirty="0">
              <a:latin typeface="Calibri" panose="020F0502020204030204" pitchFamily="34" charset="0"/>
              <a:cs typeface="Calibri" panose="020F0502020204030204" pitchFamily="34" charset="0"/>
            </a:endParaRPr>
          </a:p>
          <a:p>
            <a:pPr marL="28575">
              <a:lnSpc>
                <a:spcPct val="100000"/>
              </a:lnSpc>
            </a:pPr>
            <a:r>
              <a:rPr lang="en-US" sz="2000" dirty="0">
                <a:latin typeface="Calibri" panose="020F0502020204030204" pitchFamily="34" charset="0"/>
                <a:cs typeface="Calibri" panose="020F0502020204030204" pitchFamily="34" charset="0"/>
              </a:rPr>
              <a:t>e.g., commodity Linux nodes</a:t>
            </a:r>
            <a:endParaRPr sz="2000" dirty="0">
              <a:latin typeface="Calibri" panose="020F0502020204030204" pitchFamily="34" charset="0"/>
              <a:cs typeface="Calibri" panose="020F0502020204030204" pitchFamily="34" charset="0"/>
            </a:endParaRPr>
          </a:p>
        </p:txBody>
      </p:sp>
      <p:sp>
        <p:nvSpPr>
          <p:cNvPr id="28" name="object 35">
            <a:extLst>
              <a:ext uri="{FF2B5EF4-FFF2-40B4-BE49-F238E27FC236}">
                <a16:creationId xmlns:a16="http://schemas.microsoft.com/office/drawing/2014/main" id="{D223F8A0-0BB9-CC4B-86DD-8ED662CEC12B}"/>
              </a:ext>
            </a:extLst>
          </p:cNvPr>
          <p:cNvSpPr txBox="1"/>
          <p:nvPr/>
        </p:nvSpPr>
        <p:spPr>
          <a:xfrm>
            <a:off x="4856781" y="1836544"/>
            <a:ext cx="3713703" cy="861774"/>
          </a:xfrm>
          <a:prstGeom prst="rect">
            <a:avLst/>
          </a:prstGeom>
        </p:spPr>
        <p:txBody>
          <a:bodyPr vert="horz" wrap="square" lIns="0" tIns="0" rIns="0" bIns="0" rtlCol="0">
            <a:spAutoFit/>
          </a:bodyPr>
          <a:lstStyle/>
          <a:p>
            <a:pPr marL="12700" marR="5080">
              <a:lnSpc>
                <a:spcPct val="100000"/>
              </a:lnSpc>
            </a:pPr>
            <a:r>
              <a:rPr lang="en-US" sz="1800" b="1" dirty="0">
                <a:latin typeface="Calibri" panose="020F0502020204030204" pitchFamily="34" charset="0"/>
                <a:cs typeface="Calibri" panose="020F0502020204030204" pitchFamily="34" charset="0"/>
              </a:rPr>
              <a:t>Switch</a:t>
            </a:r>
            <a:r>
              <a:rPr lang="en-US" sz="1800" dirty="0">
                <a:latin typeface="Calibri" panose="020F0502020204030204" pitchFamily="34" charset="0"/>
                <a:cs typeface="Calibri" panose="020F0502020204030204" pitchFamily="34" charset="0"/>
              </a:rPr>
              <a:t> - connect nodes </a:t>
            </a:r>
          </a:p>
          <a:p>
            <a:pPr marL="12700" marR="5080">
              <a:lnSpc>
                <a:spcPct val="100000"/>
              </a:lnSpc>
            </a:pPr>
            <a:r>
              <a:rPr lang="en-US" sz="1800" dirty="0">
                <a:latin typeface="Calibri" panose="020F0502020204030204" pitchFamily="34" charset="0"/>
                <a:cs typeface="Calibri" panose="020F0502020204030204" pitchFamily="34" charset="0"/>
              </a:rPr>
              <a:t>e.g., </a:t>
            </a:r>
            <a:r>
              <a:rPr lang="en-US" sz="1800" dirty="0">
                <a:solidFill>
                  <a:srgbClr val="3366FF"/>
                </a:solidFill>
                <a:latin typeface="Calibri" panose="020F0502020204030204" pitchFamily="34" charset="0"/>
                <a:cs typeface="Calibri" panose="020F0502020204030204" pitchFamily="34" charset="0"/>
              </a:rPr>
              <a:t>1</a:t>
            </a:r>
            <a:r>
              <a:rPr lang="en-US" sz="1800" spc="-65" dirty="0">
                <a:solidFill>
                  <a:srgbClr val="3366FF"/>
                </a:solidFill>
                <a:latin typeface="Calibri" panose="020F0502020204030204" pitchFamily="34" charset="0"/>
                <a:cs typeface="Calibri" panose="020F0502020204030204" pitchFamily="34" charset="0"/>
              </a:rPr>
              <a:t> </a:t>
            </a:r>
            <a:r>
              <a:rPr lang="en-US" sz="1800" spc="-20" dirty="0">
                <a:solidFill>
                  <a:srgbClr val="3366FF"/>
                </a:solidFill>
                <a:latin typeface="Calibri" panose="020F0502020204030204" pitchFamily="34" charset="0"/>
                <a:cs typeface="Calibri" panose="020F0502020204030204" pitchFamily="34" charset="0"/>
              </a:rPr>
              <a:t>G</a:t>
            </a:r>
            <a:r>
              <a:rPr lang="en-US" sz="1800" spc="-15" dirty="0">
                <a:solidFill>
                  <a:srgbClr val="3366FF"/>
                </a:solidFill>
                <a:latin typeface="Calibri" panose="020F0502020204030204" pitchFamily="34" charset="0"/>
                <a:cs typeface="Calibri" panose="020F0502020204030204" pitchFamily="34" charset="0"/>
              </a:rPr>
              <a:t>B/</a:t>
            </a:r>
            <a:r>
              <a:rPr lang="en-US" sz="1800" spc="-10" dirty="0">
                <a:solidFill>
                  <a:srgbClr val="3366FF"/>
                </a:solidFill>
                <a:latin typeface="Calibri" panose="020F0502020204030204" pitchFamily="34" charset="0"/>
                <a:cs typeface="Calibri" panose="020F0502020204030204" pitchFamily="34" charset="0"/>
              </a:rPr>
              <a:t>sec </a:t>
            </a:r>
            <a:r>
              <a:rPr lang="en-US" sz="1800" spc="-10" dirty="0">
                <a:latin typeface="Calibri" panose="020F0502020204030204" pitchFamily="34" charset="0"/>
                <a:cs typeface="Calibri" panose="020F0502020204030204" pitchFamily="34" charset="0"/>
              </a:rPr>
              <a:t>bandwidth</a:t>
            </a:r>
            <a:r>
              <a:rPr lang="en-US" sz="1800" spc="-10" dirty="0">
                <a:solidFill>
                  <a:srgbClr val="3366FF"/>
                </a:solidFill>
                <a:latin typeface="Calibri" panose="020F0502020204030204" pitchFamily="34" charset="0"/>
                <a:cs typeface="Calibri" panose="020F0502020204030204" pitchFamily="34" charset="0"/>
              </a:rPr>
              <a:t> </a:t>
            </a:r>
            <a:r>
              <a:rPr sz="1800" spc="-15" dirty="0">
                <a:latin typeface="Calibri" panose="020F0502020204030204" pitchFamily="34" charset="0"/>
                <a:cs typeface="Calibri" panose="020F0502020204030204" pitchFamily="34" charset="0"/>
              </a:rPr>
              <a:t>b</a:t>
            </a:r>
            <a:r>
              <a:rPr sz="1800" spc="-20" dirty="0">
                <a:latin typeface="Calibri" panose="020F0502020204030204" pitchFamily="34" charset="0"/>
                <a:cs typeface="Calibri" panose="020F0502020204030204" pitchFamily="34" charset="0"/>
              </a:rPr>
              <a:t>e</a:t>
            </a:r>
            <a:r>
              <a:rPr sz="1800" spc="-5" dirty="0">
                <a:latin typeface="Calibri" panose="020F0502020204030204" pitchFamily="34" charset="0"/>
                <a:cs typeface="Calibri" panose="020F0502020204030204" pitchFamily="34" charset="0"/>
              </a:rPr>
              <a:t>t</a:t>
            </a:r>
            <a:r>
              <a:rPr sz="1800" spc="-25" dirty="0">
                <a:latin typeface="Calibri" panose="020F0502020204030204" pitchFamily="34" charset="0"/>
                <a:cs typeface="Calibri" panose="020F0502020204030204" pitchFamily="34" charset="0"/>
              </a:rPr>
              <a:t>w</a:t>
            </a:r>
            <a:r>
              <a:rPr sz="1800" spc="-20" dirty="0">
                <a:latin typeface="Calibri" panose="020F0502020204030204" pitchFamily="34" charset="0"/>
                <a:cs typeface="Calibri" panose="020F0502020204030204" pitchFamily="34" charset="0"/>
              </a:rPr>
              <a:t>ee</a:t>
            </a:r>
            <a:r>
              <a:rPr sz="1800" dirty="0">
                <a:latin typeface="Calibri" panose="020F0502020204030204" pitchFamily="34" charset="0"/>
                <a:cs typeface="Calibri" panose="020F0502020204030204" pitchFamily="34" charset="0"/>
              </a:rPr>
              <a:t>n </a:t>
            </a:r>
            <a:r>
              <a:rPr sz="1800" spc="-5" dirty="0">
                <a:latin typeface="Calibri" panose="020F0502020204030204" pitchFamily="34" charset="0"/>
                <a:cs typeface="Calibri" panose="020F0502020204030204" pitchFamily="34" charset="0"/>
              </a:rPr>
              <a:t>a</a:t>
            </a:r>
            <a:r>
              <a:rPr sz="1800" spc="10" dirty="0">
                <a:latin typeface="Calibri" panose="020F0502020204030204" pitchFamily="34" charset="0"/>
                <a:cs typeface="Calibri" panose="020F0502020204030204" pitchFamily="34" charset="0"/>
              </a:rPr>
              <a:t>n</a:t>
            </a:r>
            <a:r>
              <a:rPr sz="1800" dirty="0">
                <a:latin typeface="Calibri" panose="020F0502020204030204" pitchFamily="34" charset="0"/>
                <a:cs typeface="Calibri" panose="020F0502020204030204" pitchFamily="34" charset="0"/>
              </a:rPr>
              <a:t>y </a:t>
            </a:r>
            <a:r>
              <a:rPr sz="1800" spc="-10" dirty="0">
                <a:latin typeface="Calibri" panose="020F0502020204030204" pitchFamily="34" charset="0"/>
                <a:cs typeface="Calibri" panose="020F0502020204030204" pitchFamily="34" charset="0"/>
              </a:rPr>
              <a:t>p</a:t>
            </a:r>
            <a:r>
              <a:rPr sz="1800" spc="-5" dirty="0">
                <a:latin typeface="Calibri" panose="020F0502020204030204" pitchFamily="34" charset="0"/>
                <a:cs typeface="Calibri" panose="020F0502020204030204" pitchFamily="34" charset="0"/>
              </a:rPr>
              <a:t>a</a:t>
            </a:r>
            <a:r>
              <a:rPr sz="1800" spc="-15" dirty="0">
                <a:latin typeface="Calibri" panose="020F0502020204030204" pitchFamily="34" charset="0"/>
                <a:cs typeface="Calibri" panose="020F0502020204030204" pitchFamily="34" charset="0"/>
              </a:rPr>
              <a:t>i</a:t>
            </a:r>
            <a:r>
              <a:rPr sz="1800" spc="-10" dirty="0">
                <a:latin typeface="Calibri" panose="020F0502020204030204" pitchFamily="34" charset="0"/>
                <a:cs typeface="Calibri" panose="020F0502020204030204" pitchFamily="34" charset="0"/>
              </a:rPr>
              <a:t>r</a:t>
            </a:r>
            <a:r>
              <a:rPr sz="1800" spc="-30" dirty="0">
                <a:latin typeface="Calibri" panose="020F0502020204030204" pitchFamily="34" charset="0"/>
                <a:cs typeface="Calibri" panose="020F0502020204030204" pitchFamily="34" charset="0"/>
              </a:rPr>
              <a:t> </a:t>
            </a:r>
            <a:r>
              <a:rPr sz="1800" dirty="0">
                <a:latin typeface="Calibri" panose="020F0502020204030204" pitchFamily="34" charset="0"/>
                <a:cs typeface="Calibri" panose="020F0502020204030204" pitchFamily="34" charset="0"/>
              </a:rPr>
              <a:t>o</a:t>
            </a:r>
            <a:r>
              <a:rPr sz="1800" spc="-10" dirty="0">
                <a:latin typeface="Calibri" panose="020F0502020204030204" pitchFamily="34" charset="0"/>
                <a:cs typeface="Calibri" panose="020F0502020204030204" pitchFamily="34" charset="0"/>
              </a:rPr>
              <a:t>f</a:t>
            </a:r>
            <a:r>
              <a:rPr sz="1800" spc="25" dirty="0">
                <a:latin typeface="Calibri" panose="020F0502020204030204" pitchFamily="34" charset="0"/>
                <a:cs typeface="Calibri" panose="020F0502020204030204" pitchFamily="34" charset="0"/>
              </a:rPr>
              <a:t> </a:t>
            </a:r>
            <a:r>
              <a:rPr sz="1800" spc="10" dirty="0">
                <a:latin typeface="Calibri" panose="020F0502020204030204" pitchFamily="34" charset="0"/>
                <a:cs typeface="Calibri" panose="020F0502020204030204" pitchFamily="34" charset="0"/>
              </a:rPr>
              <a:t>n</a:t>
            </a:r>
            <a:r>
              <a:rPr sz="1800" dirty="0">
                <a:latin typeface="Calibri" panose="020F0502020204030204" pitchFamily="34" charset="0"/>
                <a:cs typeface="Calibri" panose="020F0502020204030204" pitchFamily="34" charset="0"/>
              </a:rPr>
              <a:t>o</a:t>
            </a:r>
            <a:r>
              <a:rPr sz="1800" spc="-15" dirty="0">
                <a:latin typeface="Calibri" panose="020F0502020204030204" pitchFamily="34" charset="0"/>
                <a:cs typeface="Calibri" panose="020F0502020204030204" pitchFamily="34" charset="0"/>
              </a:rPr>
              <a:t>d</a:t>
            </a:r>
            <a:r>
              <a:rPr sz="1800" spc="-20" dirty="0">
                <a:latin typeface="Calibri" panose="020F0502020204030204" pitchFamily="34" charset="0"/>
                <a:cs typeface="Calibri" panose="020F0502020204030204" pitchFamily="34" charset="0"/>
              </a:rPr>
              <a:t>e</a:t>
            </a:r>
            <a:r>
              <a:rPr sz="1800" dirty="0">
                <a:latin typeface="Calibri" panose="020F0502020204030204" pitchFamily="34" charset="0"/>
                <a:cs typeface="Calibri" panose="020F0502020204030204" pitchFamily="34" charset="0"/>
              </a:rPr>
              <a:t>s </a:t>
            </a:r>
            <a:r>
              <a:rPr sz="1800" spc="-15" dirty="0">
                <a:latin typeface="Calibri" panose="020F0502020204030204" pitchFamily="34" charset="0"/>
                <a:cs typeface="Calibri" panose="020F0502020204030204" pitchFamily="34" charset="0"/>
              </a:rPr>
              <a:t>i</a:t>
            </a:r>
            <a:r>
              <a:rPr sz="1800" dirty="0">
                <a:latin typeface="Calibri" panose="020F0502020204030204" pitchFamily="34" charset="0"/>
                <a:cs typeface="Calibri" panose="020F0502020204030204" pitchFamily="34" charset="0"/>
              </a:rPr>
              <a:t>n</a:t>
            </a:r>
            <a:r>
              <a:rPr sz="1800" spc="10" dirty="0">
                <a:latin typeface="Calibri" panose="020F0502020204030204" pitchFamily="34" charset="0"/>
                <a:cs typeface="Calibri" panose="020F0502020204030204" pitchFamily="34" charset="0"/>
              </a:rPr>
              <a:t> </a:t>
            </a:r>
            <a:r>
              <a:rPr sz="1800" spc="-10" dirty="0">
                <a:latin typeface="Calibri" panose="020F0502020204030204" pitchFamily="34" charset="0"/>
                <a:cs typeface="Calibri" panose="020F0502020204030204" pitchFamily="34" charset="0"/>
              </a:rPr>
              <a:t>a</a:t>
            </a:r>
            <a:r>
              <a:rPr sz="1800" spc="5" dirty="0">
                <a:latin typeface="Calibri" panose="020F0502020204030204" pitchFamily="34" charset="0"/>
                <a:cs typeface="Calibri" panose="020F0502020204030204" pitchFamily="34" charset="0"/>
              </a:rPr>
              <a:t> </a:t>
            </a:r>
            <a:r>
              <a:rPr sz="1800" spc="-15" dirty="0">
                <a:latin typeface="Calibri" panose="020F0502020204030204" pitchFamily="34" charset="0"/>
                <a:cs typeface="Calibri" panose="020F0502020204030204" pitchFamily="34" charset="0"/>
              </a:rPr>
              <a:t>r</a:t>
            </a:r>
            <a:r>
              <a:rPr sz="1800" spc="-5" dirty="0">
                <a:latin typeface="Calibri" panose="020F0502020204030204" pitchFamily="34" charset="0"/>
                <a:cs typeface="Calibri" panose="020F0502020204030204" pitchFamily="34" charset="0"/>
              </a:rPr>
              <a:t>a</a:t>
            </a:r>
            <a:r>
              <a:rPr sz="1800" dirty="0">
                <a:latin typeface="Calibri" panose="020F0502020204030204" pitchFamily="34" charset="0"/>
                <a:cs typeface="Calibri" panose="020F0502020204030204" pitchFamily="34" charset="0"/>
              </a:rPr>
              <a:t>c</a:t>
            </a:r>
            <a:r>
              <a:rPr sz="1800" spc="-10" dirty="0">
                <a:latin typeface="Calibri" panose="020F0502020204030204" pitchFamily="34" charset="0"/>
                <a:cs typeface="Calibri" panose="020F0502020204030204" pitchFamily="34" charset="0"/>
              </a:rPr>
              <a:t>k</a:t>
            </a:r>
            <a:endParaRPr sz="1800" dirty="0">
              <a:latin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753072B8-3264-3F44-B4FA-2FDF7E35B27E}"/>
              </a:ext>
            </a:extLst>
          </p:cNvPr>
          <p:cNvGrpSpPr/>
          <p:nvPr/>
        </p:nvGrpSpPr>
        <p:grpSpPr>
          <a:xfrm>
            <a:off x="4970780" y="2971800"/>
            <a:ext cx="3467100" cy="2958670"/>
            <a:chOff x="1028700" y="2790978"/>
            <a:chExt cx="3467100" cy="2958670"/>
          </a:xfrm>
        </p:grpSpPr>
        <p:sp>
          <p:nvSpPr>
            <p:cNvPr id="22" name="object 13">
              <a:extLst>
                <a:ext uri="{FF2B5EF4-FFF2-40B4-BE49-F238E27FC236}">
                  <a16:creationId xmlns:a16="http://schemas.microsoft.com/office/drawing/2014/main" id="{1C11975E-C81C-A543-A137-792F9813F14A}"/>
                </a:ext>
              </a:extLst>
            </p:cNvPr>
            <p:cNvSpPr txBox="1"/>
            <p:nvPr/>
          </p:nvSpPr>
          <p:spPr>
            <a:xfrm>
              <a:off x="2590800" y="4370664"/>
              <a:ext cx="338455" cy="382270"/>
            </a:xfrm>
            <a:prstGeom prst="rect">
              <a:avLst/>
            </a:prstGeom>
          </p:spPr>
          <p:txBody>
            <a:bodyPr vert="horz" wrap="square" lIns="0" tIns="0" rIns="0" bIns="0" rtlCol="0">
              <a:spAutoFit/>
            </a:bodyPr>
            <a:lstStyle/>
            <a:p>
              <a:pPr marL="12700">
                <a:lnSpc>
                  <a:spcPct val="100000"/>
                </a:lnSpc>
              </a:pPr>
              <a:r>
                <a:rPr sz="2800" b="1" dirty="0">
                  <a:latin typeface="Corbel"/>
                  <a:cs typeface="Corbel"/>
                </a:rPr>
                <a:t>…</a:t>
              </a:r>
              <a:endParaRPr sz="2800" dirty="0">
                <a:latin typeface="Corbel"/>
                <a:cs typeface="Corbel"/>
              </a:endParaRPr>
            </a:p>
          </p:txBody>
        </p:sp>
        <p:sp>
          <p:nvSpPr>
            <p:cNvPr id="23" name="object 14">
              <a:extLst>
                <a:ext uri="{FF2B5EF4-FFF2-40B4-BE49-F238E27FC236}">
                  <a16:creationId xmlns:a16="http://schemas.microsoft.com/office/drawing/2014/main" id="{06CD4AB7-80A0-3444-88E8-A42CACD4C512}"/>
                </a:ext>
              </a:extLst>
            </p:cNvPr>
            <p:cNvSpPr txBox="1"/>
            <p:nvPr/>
          </p:nvSpPr>
          <p:spPr>
            <a:xfrm>
              <a:off x="1971453" y="2790978"/>
              <a:ext cx="1600200" cy="307777"/>
            </a:xfrm>
            <a:prstGeom prst="rect">
              <a:avLst/>
            </a:prstGeom>
            <a:solidFill>
              <a:srgbClr val="F0AD00"/>
            </a:solidFill>
            <a:ln w="9525">
              <a:solidFill>
                <a:srgbClr val="000000"/>
              </a:solidFill>
            </a:ln>
          </p:spPr>
          <p:txBody>
            <a:bodyPr vert="horz" wrap="square" lIns="0" tIns="0" rIns="0" bIns="0" rtlCol="0">
              <a:spAutoFit/>
            </a:bodyPr>
            <a:lstStyle/>
            <a:p>
              <a:pPr marL="437515">
                <a:lnSpc>
                  <a:spcPct val="100000"/>
                </a:lnSpc>
              </a:pPr>
              <a:r>
                <a:rPr sz="2000" b="1" spc="-20" dirty="0">
                  <a:latin typeface="Corbel"/>
                  <a:cs typeface="Corbel"/>
                </a:rPr>
                <a:t>Swi</a:t>
              </a:r>
              <a:r>
                <a:rPr sz="2000" b="1" spc="-15" dirty="0">
                  <a:latin typeface="Corbel"/>
                  <a:cs typeface="Corbel"/>
                </a:rPr>
                <a:t>t</a:t>
              </a:r>
              <a:r>
                <a:rPr sz="2000" b="1" dirty="0">
                  <a:latin typeface="Corbel"/>
                  <a:cs typeface="Corbel"/>
                </a:rPr>
                <a:t>ch</a:t>
              </a:r>
            </a:p>
          </p:txBody>
        </p:sp>
        <p:sp>
          <p:nvSpPr>
            <p:cNvPr id="24" name="object 15">
              <a:extLst>
                <a:ext uri="{FF2B5EF4-FFF2-40B4-BE49-F238E27FC236}">
                  <a16:creationId xmlns:a16="http://schemas.microsoft.com/office/drawing/2014/main" id="{235EF377-7ADC-4B48-821F-948B613FA831}"/>
                </a:ext>
              </a:extLst>
            </p:cNvPr>
            <p:cNvSpPr/>
            <p:nvPr/>
          </p:nvSpPr>
          <p:spPr>
            <a:xfrm>
              <a:off x="1600200" y="3097753"/>
              <a:ext cx="762000" cy="661877"/>
            </a:xfrm>
            <a:custGeom>
              <a:avLst/>
              <a:gdLst/>
              <a:ahLst/>
              <a:cxnLst/>
              <a:rect l="l" t="t" r="r" b="b"/>
              <a:pathLst>
                <a:path w="685800" h="609600">
                  <a:moveTo>
                    <a:pt x="685800" y="0"/>
                  </a:moveTo>
                  <a:lnTo>
                    <a:pt x="0" y="609600"/>
                  </a:lnTo>
                </a:path>
              </a:pathLst>
            </a:custGeom>
            <a:ln w="9525">
              <a:solidFill>
                <a:srgbClr val="000000"/>
              </a:solidFill>
            </a:ln>
          </p:spPr>
          <p:txBody>
            <a:bodyPr wrap="square" lIns="0" tIns="0" rIns="0" bIns="0" rtlCol="0"/>
            <a:lstStyle/>
            <a:p>
              <a:endParaRPr/>
            </a:p>
          </p:txBody>
        </p:sp>
        <p:sp>
          <p:nvSpPr>
            <p:cNvPr id="25" name="object 16">
              <a:extLst>
                <a:ext uri="{FF2B5EF4-FFF2-40B4-BE49-F238E27FC236}">
                  <a16:creationId xmlns:a16="http://schemas.microsoft.com/office/drawing/2014/main" id="{AC8CFA19-4CAA-8F49-AB7F-E5F410D96D06}"/>
                </a:ext>
              </a:extLst>
            </p:cNvPr>
            <p:cNvSpPr/>
            <p:nvPr/>
          </p:nvSpPr>
          <p:spPr>
            <a:xfrm>
              <a:off x="3048000" y="3097754"/>
              <a:ext cx="838200" cy="632950"/>
            </a:xfrm>
            <a:custGeom>
              <a:avLst/>
              <a:gdLst/>
              <a:ahLst/>
              <a:cxnLst/>
              <a:rect l="l" t="t" r="r" b="b"/>
              <a:pathLst>
                <a:path w="762000" h="609600">
                  <a:moveTo>
                    <a:pt x="0" y="0"/>
                  </a:moveTo>
                  <a:lnTo>
                    <a:pt x="762000" y="609600"/>
                  </a:lnTo>
                </a:path>
              </a:pathLst>
            </a:custGeom>
            <a:ln w="9525">
              <a:solidFill>
                <a:srgbClr val="000000"/>
              </a:solidFill>
            </a:ln>
          </p:spPr>
          <p:txBody>
            <a:bodyPr wrap="square" lIns="0" tIns="0" rIns="0" bIns="0" rtlCol="0"/>
            <a:lstStyle/>
            <a:p>
              <a:endParaRPr/>
            </a:p>
          </p:txBody>
        </p:sp>
        <p:grpSp>
          <p:nvGrpSpPr>
            <p:cNvPr id="4" name="Group 3">
              <a:extLst>
                <a:ext uri="{FF2B5EF4-FFF2-40B4-BE49-F238E27FC236}">
                  <a16:creationId xmlns:a16="http://schemas.microsoft.com/office/drawing/2014/main" id="{A90F7243-509D-D240-961E-279403B2B2E7}"/>
                </a:ext>
              </a:extLst>
            </p:cNvPr>
            <p:cNvGrpSpPr/>
            <p:nvPr/>
          </p:nvGrpSpPr>
          <p:grpSpPr>
            <a:xfrm>
              <a:off x="1028700" y="3749398"/>
              <a:ext cx="1219200" cy="2000250"/>
              <a:chOff x="5715000" y="2896234"/>
              <a:chExt cx="1219200" cy="2000250"/>
            </a:xfrm>
          </p:grpSpPr>
          <p:sp>
            <p:nvSpPr>
              <p:cNvPr id="30" name="Rectangle 4">
                <a:extLst>
                  <a:ext uri="{FF2B5EF4-FFF2-40B4-BE49-F238E27FC236}">
                    <a16:creationId xmlns:a16="http://schemas.microsoft.com/office/drawing/2014/main" id="{24DAD84F-A2EF-2245-B58B-792E184EDA4E}"/>
                  </a:ext>
                </a:extLst>
              </p:cNvPr>
              <p:cNvSpPr>
                <a:spLocks noChangeArrowheads="1"/>
              </p:cNvSpPr>
              <p:nvPr/>
            </p:nvSpPr>
            <p:spPr bwMode="auto">
              <a:xfrm>
                <a:off x="5924550" y="3517500"/>
                <a:ext cx="844550" cy="48895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100" b="1" dirty="0"/>
                  <a:t>Memory</a:t>
                </a:r>
              </a:p>
            </p:txBody>
          </p:sp>
          <p:sp>
            <p:nvSpPr>
              <p:cNvPr id="31" name="Rectangle 30">
                <a:extLst>
                  <a:ext uri="{FF2B5EF4-FFF2-40B4-BE49-F238E27FC236}">
                    <a16:creationId xmlns:a16="http://schemas.microsoft.com/office/drawing/2014/main" id="{59247C8C-AAB9-B047-83DD-8D1B2DEDD0B1}"/>
                  </a:ext>
                </a:extLst>
              </p:cNvPr>
              <p:cNvSpPr>
                <a:spLocks noChangeArrowheads="1"/>
              </p:cNvSpPr>
              <p:nvPr/>
            </p:nvSpPr>
            <p:spPr bwMode="auto">
              <a:xfrm>
                <a:off x="5924550" y="3039817"/>
                <a:ext cx="844550" cy="3556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100" b="1" dirty="0"/>
                  <a:t>CPU</a:t>
                </a:r>
              </a:p>
            </p:txBody>
          </p:sp>
          <p:sp>
            <p:nvSpPr>
              <p:cNvPr id="33" name="AutoShape 6">
                <a:extLst>
                  <a:ext uri="{FF2B5EF4-FFF2-40B4-BE49-F238E27FC236}">
                    <a16:creationId xmlns:a16="http://schemas.microsoft.com/office/drawing/2014/main" id="{76306195-D9B8-844D-ACC8-86AC8DAE3DE4}"/>
                  </a:ext>
                </a:extLst>
              </p:cNvPr>
              <p:cNvSpPr>
                <a:spLocks noChangeArrowheads="1"/>
              </p:cNvSpPr>
              <p:nvPr/>
            </p:nvSpPr>
            <p:spPr bwMode="auto">
              <a:xfrm>
                <a:off x="5902325" y="4229734"/>
                <a:ext cx="889000" cy="533400"/>
              </a:xfrm>
              <a:prstGeom prst="can">
                <a:avLst>
                  <a:gd name="adj" fmla="val 25000"/>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100" b="1"/>
                  <a:t>Disk</a:t>
                </a:r>
              </a:p>
            </p:txBody>
          </p:sp>
          <p:sp>
            <p:nvSpPr>
              <p:cNvPr id="34" name="Rectangle 33">
                <a:extLst>
                  <a:ext uri="{FF2B5EF4-FFF2-40B4-BE49-F238E27FC236}">
                    <a16:creationId xmlns:a16="http://schemas.microsoft.com/office/drawing/2014/main" id="{C6BB7AB6-1E72-B44C-86B6-63BBE8776B3E}"/>
                  </a:ext>
                </a:extLst>
              </p:cNvPr>
              <p:cNvSpPr>
                <a:spLocks noChangeArrowheads="1"/>
              </p:cNvSpPr>
              <p:nvPr/>
            </p:nvSpPr>
            <p:spPr bwMode="auto">
              <a:xfrm>
                <a:off x="5715000" y="2896234"/>
                <a:ext cx="1219200" cy="200025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100" b="1"/>
              </a:p>
            </p:txBody>
          </p:sp>
        </p:grpSp>
        <p:grpSp>
          <p:nvGrpSpPr>
            <p:cNvPr id="35" name="Group 34">
              <a:extLst>
                <a:ext uri="{FF2B5EF4-FFF2-40B4-BE49-F238E27FC236}">
                  <a16:creationId xmlns:a16="http://schemas.microsoft.com/office/drawing/2014/main" id="{7A91A8B7-4313-264A-82BF-5739CAE96A59}"/>
                </a:ext>
              </a:extLst>
            </p:cNvPr>
            <p:cNvGrpSpPr/>
            <p:nvPr/>
          </p:nvGrpSpPr>
          <p:grpSpPr>
            <a:xfrm>
              <a:off x="3276600" y="3730703"/>
              <a:ext cx="1219200" cy="2000250"/>
              <a:chOff x="5715000" y="2896234"/>
              <a:chExt cx="1219200" cy="2000250"/>
            </a:xfrm>
          </p:grpSpPr>
          <p:sp>
            <p:nvSpPr>
              <p:cNvPr id="36" name="Rectangle 4">
                <a:extLst>
                  <a:ext uri="{FF2B5EF4-FFF2-40B4-BE49-F238E27FC236}">
                    <a16:creationId xmlns:a16="http://schemas.microsoft.com/office/drawing/2014/main" id="{1D4F3EC6-37FD-7D4E-8106-D439AC56C8B7}"/>
                  </a:ext>
                </a:extLst>
              </p:cNvPr>
              <p:cNvSpPr>
                <a:spLocks noChangeArrowheads="1"/>
              </p:cNvSpPr>
              <p:nvPr/>
            </p:nvSpPr>
            <p:spPr bwMode="auto">
              <a:xfrm>
                <a:off x="5924550" y="3517500"/>
                <a:ext cx="844550" cy="48895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100" b="1" dirty="0"/>
                  <a:t>Memory</a:t>
                </a:r>
              </a:p>
            </p:txBody>
          </p:sp>
          <p:sp>
            <p:nvSpPr>
              <p:cNvPr id="37" name="Rectangle 36">
                <a:extLst>
                  <a:ext uri="{FF2B5EF4-FFF2-40B4-BE49-F238E27FC236}">
                    <a16:creationId xmlns:a16="http://schemas.microsoft.com/office/drawing/2014/main" id="{0948FA33-ECED-DF45-9293-5D3104053D2E}"/>
                  </a:ext>
                </a:extLst>
              </p:cNvPr>
              <p:cNvSpPr>
                <a:spLocks noChangeArrowheads="1"/>
              </p:cNvSpPr>
              <p:nvPr/>
            </p:nvSpPr>
            <p:spPr bwMode="auto">
              <a:xfrm>
                <a:off x="5924550" y="3039817"/>
                <a:ext cx="844550" cy="3556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100" b="1" dirty="0"/>
                  <a:t>CPU</a:t>
                </a:r>
              </a:p>
            </p:txBody>
          </p:sp>
          <p:sp>
            <p:nvSpPr>
              <p:cNvPr id="38" name="AutoShape 6">
                <a:extLst>
                  <a:ext uri="{FF2B5EF4-FFF2-40B4-BE49-F238E27FC236}">
                    <a16:creationId xmlns:a16="http://schemas.microsoft.com/office/drawing/2014/main" id="{1A42D303-B721-084A-B747-8382A7B1D384}"/>
                  </a:ext>
                </a:extLst>
              </p:cNvPr>
              <p:cNvSpPr>
                <a:spLocks noChangeArrowheads="1"/>
              </p:cNvSpPr>
              <p:nvPr/>
            </p:nvSpPr>
            <p:spPr bwMode="auto">
              <a:xfrm>
                <a:off x="5902325" y="4229734"/>
                <a:ext cx="889000" cy="533400"/>
              </a:xfrm>
              <a:prstGeom prst="can">
                <a:avLst>
                  <a:gd name="adj" fmla="val 25000"/>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100" b="1"/>
                  <a:t>Disk</a:t>
                </a:r>
              </a:p>
            </p:txBody>
          </p:sp>
          <p:sp>
            <p:nvSpPr>
              <p:cNvPr id="39" name="Rectangle 38">
                <a:extLst>
                  <a:ext uri="{FF2B5EF4-FFF2-40B4-BE49-F238E27FC236}">
                    <a16:creationId xmlns:a16="http://schemas.microsoft.com/office/drawing/2014/main" id="{1E095545-01B4-2E42-AB4F-13513483E481}"/>
                  </a:ext>
                </a:extLst>
              </p:cNvPr>
              <p:cNvSpPr>
                <a:spLocks noChangeArrowheads="1"/>
              </p:cNvSpPr>
              <p:nvPr/>
            </p:nvSpPr>
            <p:spPr bwMode="auto">
              <a:xfrm>
                <a:off x="5715000" y="2896234"/>
                <a:ext cx="1219200" cy="200025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100" b="1"/>
              </a:p>
            </p:txBody>
          </p:sp>
        </p:grpSp>
      </p:grpSp>
      <p:pic>
        <p:nvPicPr>
          <p:cNvPr id="40" name="Picture 39">
            <a:extLst>
              <a:ext uri="{FF2B5EF4-FFF2-40B4-BE49-F238E27FC236}">
                <a16:creationId xmlns:a16="http://schemas.microsoft.com/office/drawing/2014/main" id="{71063AF5-FF0A-2842-A885-9A2925DB72EE}"/>
              </a:ext>
            </a:extLst>
          </p:cNvPr>
          <p:cNvPicPr>
            <a:picLocks noChangeAspect="1"/>
          </p:cNvPicPr>
          <p:nvPr/>
        </p:nvPicPr>
        <p:blipFill>
          <a:blip r:embed="rId3"/>
          <a:stretch>
            <a:fillRect/>
          </a:stretch>
        </p:blipFill>
        <p:spPr>
          <a:xfrm>
            <a:off x="728841" y="3143153"/>
            <a:ext cx="2779276" cy="2779276"/>
          </a:xfrm>
          <a:prstGeom prst="rect">
            <a:avLst/>
          </a:prstGeom>
        </p:spPr>
      </p:pic>
      <p:sp>
        <p:nvSpPr>
          <p:cNvPr id="43" name="TextBox 42">
            <a:extLst>
              <a:ext uri="{FF2B5EF4-FFF2-40B4-BE49-F238E27FC236}">
                <a16:creationId xmlns:a16="http://schemas.microsoft.com/office/drawing/2014/main" id="{862DA2F5-21EC-6148-9554-7A857262F6A1}"/>
              </a:ext>
            </a:extLst>
          </p:cNvPr>
          <p:cNvSpPr txBox="1"/>
          <p:nvPr/>
        </p:nvSpPr>
        <p:spPr>
          <a:xfrm>
            <a:off x="5246782" y="5965709"/>
            <a:ext cx="654346" cy="338554"/>
          </a:xfrm>
          <a:prstGeom prst="rect">
            <a:avLst/>
          </a:prstGeom>
          <a:noFill/>
        </p:spPr>
        <p:txBody>
          <a:bodyPr wrap="none" rtlCol="0">
            <a:spAutoFit/>
          </a:bodyPr>
          <a:lstStyle/>
          <a:p>
            <a:r>
              <a:rPr lang="en-US" sz="1600" dirty="0"/>
              <a:t>Node</a:t>
            </a:r>
          </a:p>
        </p:txBody>
      </p:sp>
      <p:sp>
        <p:nvSpPr>
          <p:cNvPr id="45" name="TextBox 44">
            <a:extLst>
              <a:ext uri="{FF2B5EF4-FFF2-40B4-BE49-F238E27FC236}">
                <a16:creationId xmlns:a16="http://schemas.microsoft.com/office/drawing/2014/main" id="{CF2BDEB2-9776-1D4E-8C5B-1263011CCA4A}"/>
              </a:ext>
            </a:extLst>
          </p:cNvPr>
          <p:cNvSpPr txBox="1"/>
          <p:nvPr/>
        </p:nvSpPr>
        <p:spPr>
          <a:xfrm>
            <a:off x="7523332" y="5933040"/>
            <a:ext cx="654346" cy="338554"/>
          </a:xfrm>
          <a:prstGeom prst="rect">
            <a:avLst/>
          </a:prstGeom>
          <a:noFill/>
        </p:spPr>
        <p:txBody>
          <a:bodyPr wrap="none" rtlCol="0">
            <a:spAutoFit/>
          </a:bodyPr>
          <a:lstStyle/>
          <a:p>
            <a:r>
              <a:rPr lang="en-US" sz="1600" dirty="0"/>
              <a:t>Node</a:t>
            </a:r>
          </a:p>
        </p:txBody>
      </p:sp>
      <p:pic>
        <p:nvPicPr>
          <p:cNvPr id="2" name="Picture 1">
            <a:extLst>
              <a:ext uri="{FF2B5EF4-FFF2-40B4-BE49-F238E27FC236}">
                <a16:creationId xmlns:a16="http://schemas.microsoft.com/office/drawing/2014/main" id="{92920571-CDD2-F144-A046-1C36BED1E0FA}"/>
              </a:ext>
            </a:extLst>
          </p:cNvPr>
          <p:cNvPicPr>
            <a:picLocks noChangeAspect="1"/>
          </p:cNvPicPr>
          <p:nvPr/>
        </p:nvPicPr>
        <p:blipFill>
          <a:blip r:embed="rId4"/>
          <a:stretch>
            <a:fillRect/>
          </a:stretch>
        </p:blipFill>
        <p:spPr>
          <a:xfrm>
            <a:off x="180633" y="1429375"/>
            <a:ext cx="4475600" cy="5251466"/>
          </a:xfrm>
          <a:prstGeom prst="rect">
            <a:avLst/>
          </a:prstGeom>
        </p:spPr>
      </p:pic>
    </p:spTree>
    <p:extLst>
      <p:ext uri="{BB962C8B-B14F-4D97-AF65-F5344CB8AC3E}">
        <p14:creationId xmlns:p14="http://schemas.microsoft.com/office/powerpoint/2010/main" val="1495924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Cluster Architecture</a:t>
            </a:r>
          </a:p>
        </p:txBody>
      </p:sp>
      <p:grpSp>
        <p:nvGrpSpPr>
          <p:cNvPr id="44" name="Group 43">
            <a:extLst>
              <a:ext uri="{FF2B5EF4-FFF2-40B4-BE49-F238E27FC236}">
                <a16:creationId xmlns:a16="http://schemas.microsoft.com/office/drawing/2014/main" id="{C60CB037-07A6-0B43-85C6-BE546C8ECAA6}"/>
              </a:ext>
            </a:extLst>
          </p:cNvPr>
          <p:cNvGrpSpPr/>
          <p:nvPr/>
        </p:nvGrpSpPr>
        <p:grpSpPr>
          <a:xfrm>
            <a:off x="571500" y="1912789"/>
            <a:ext cx="8001000" cy="3873070"/>
            <a:chOff x="693774" y="1905000"/>
            <a:chExt cx="8001000" cy="3873070"/>
          </a:xfrm>
        </p:grpSpPr>
        <p:grpSp>
          <p:nvGrpSpPr>
            <p:cNvPr id="5" name="Group 4">
              <a:extLst>
                <a:ext uri="{FF2B5EF4-FFF2-40B4-BE49-F238E27FC236}">
                  <a16:creationId xmlns:a16="http://schemas.microsoft.com/office/drawing/2014/main" id="{753072B8-3264-3F44-B4FA-2FDF7E35B27E}"/>
                </a:ext>
              </a:extLst>
            </p:cNvPr>
            <p:cNvGrpSpPr/>
            <p:nvPr/>
          </p:nvGrpSpPr>
          <p:grpSpPr>
            <a:xfrm>
              <a:off x="693774" y="2819400"/>
              <a:ext cx="3467100" cy="2958670"/>
              <a:chOff x="1028700" y="2790978"/>
              <a:chExt cx="3467100" cy="2958670"/>
            </a:xfrm>
          </p:grpSpPr>
          <p:sp>
            <p:nvSpPr>
              <p:cNvPr id="22" name="object 13">
                <a:extLst>
                  <a:ext uri="{FF2B5EF4-FFF2-40B4-BE49-F238E27FC236}">
                    <a16:creationId xmlns:a16="http://schemas.microsoft.com/office/drawing/2014/main" id="{1C11975E-C81C-A543-A137-792F9813F14A}"/>
                  </a:ext>
                </a:extLst>
              </p:cNvPr>
              <p:cNvSpPr txBox="1"/>
              <p:nvPr/>
            </p:nvSpPr>
            <p:spPr>
              <a:xfrm>
                <a:off x="2590800" y="4370664"/>
                <a:ext cx="338455" cy="382270"/>
              </a:xfrm>
              <a:prstGeom prst="rect">
                <a:avLst/>
              </a:prstGeom>
            </p:spPr>
            <p:txBody>
              <a:bodyPr vert="horz" wrap="square" lIns="0" tIns="0" rIns="0" bIns="0" rtlCol="0">
                <a:spAutoFit/>
              </a:bodyPr>
              <a:lstStyle/>
              <a:p>
                <a:pPr marL="12700">
                  <a:lnSpc>
                    <a:spcPct val="100000"/>
                  </a:lnSpc>
                </a:pPr>
                <a:r>
                  <a:rPr sz="2800" b="1" dirty="0">
                    <a:latin typeface="Corbel"/>
                    <a:cs typeface="Corbel"/>
                  </a:rPr>
                  <a:t>…</a:t>
                </a:r>
                <a:endParaRPr sz="2800" dirty="0">
                  <a:latin typeface="Corbel"/>
                  <a:cs typeface="Corbel"/>
                </a:endParaRPr>
              </a:p>
            </p:txBody>
          </p:sp>
          <p:sp>
            <p:nvSpPr>
              <p:cNvPr id="23" name="object 14">
                <a:extLst>
                  <a:ext uri="{FF2B5EF4-FFF2-40B4-BE49-F238E27FC236}">
                    <a16:creationId xmlns:a16="http://schemas.microsoft.com/office/drawing/2014/main" id="{06CD4AB7-80A0-3444-88E8-A42CACD4C512}"/>
                  </a:ext>
                </a:extLst>
              </p:cNvPr>
              <p:cNvSpPr txBox="1"/>
              <p:nvPr/>
            </p:nvSpPr>
            <p:spPr>
              <a:xfrm>
                <a:off x="1971453" y="2790978"/>
                <a:ext cx="1600200" cy="307777"/>
              </a:xfrm>
              <a:prstGeom prst="rect">
                <a:avLst/>
              </a:prstGeom>
              <a:solidFill>
                <a:srgbClr val="F0AD00"/>
              </a:solidFill>
              <a:ln w="9525">
                <a:solidFill>
                  <a:srgbClr val="000000"/>
                </a:solidFill>
              </a:ln>
            </p:spPr>
            <p:txBody>
              <a:bodyPr vert="horz" wrap="square" lIns="0" tIns="0" rIns="0" bIns="0" rtlCol="0">
                <a:spAutoFit/>
              </a:bodyPr>
              <a:lstStyle/>
              <a:p>
                <a:pPr marL="437515">
                  <a:lnSpc>
                    <a:spcPct val="100000"/>
                  </a:lnSpc>
                </a:pPr>
                <a:r>
                  <a:rPr sz="2000" b="1" spc="-20" dirty="0">
                    <a:latin typeface="Corbel"/>
                    <a:cs typeface="Corbel"/>
                  </a:rPr>
                  <a:t>Swi</a:t>
                </a:r>
                <a:r>
                  <a:rPr sz="2000" b="1" spc="-15" dirty="0">
                    <a:latin typeface="Corbel"/>
                    <a:cs typeface="Corbel"/>
                  </a:rPr>
                  <a:t>t</a:t>
                </a:r>
                <a:r>
                  <a:rPr sz="2000" b="1" dirty="0">
                    <a:latin typeface="Corbel"/>
                    <a:cs typeface="Corbel"/>
                  </a:rPr>
                  <a:t>ch</a:t>
                </a:r>
              </a:p>
            </p:txBody>
          </p:sp>
          <p:sp>
            <p:nvSpPr>
              <p:cNvPr id="24" name="object 15">
                <a:extLst>
                  <a:ext uri="{FF2B5EF4-FFF2-40B4-BE49-F238E27FC236}">
                    <a16:creationId xmlns:a16="http://schemas.microsoft.com/office/drawing/2014/main" id="{235EF377-7ADC-4B48-821F-948B613FA831}"/>
                  </a:ext>
                </a:extLst>
              </p:cNvPr>
              <p:cNvSpPr/>
              <p:nvPr/>
            </p:nvSpPr>
            <p:spPr>
              <a:xfrm>
                <a:off x="1600200" y="3097753"/>
                <a:ext cx="762000" cy="661877"/>
              </a:xfrm>
              <a:custGeom>
                <a:avLst/>
                <a:gdLst/>
                <a:ahLst/>
                <a:cxnLst/>
                <a:rect l="l" t="t" r="r" b="b"/>
                <a:pathLst>
                  <a:path w="685800" h="609600">
                    <a:moveTo>
                      <a:pt x="685800" y="0"/>
                    </a:moveTo>
                    <a:lnTo>
                      <a:pt x="0" y="609600"/>
                    </a:lnTo>
                  </a:path>
                </a:pathLst>
              </a:custGeom>
              <a:ln w="9525">
                <a:solidFill>
                  <a:srgbClr val="000000"/>
                </a:solidFill>
              </a:ln>
            </p:spPr>
            <p:txBody>
              <a:bodyPr wrap="square" lIns="0" tIns="0" rIns="0" bIns="0" rtlCol="0"/>
              <a:lstStyle/>
              <a:p>
                <a:endParaRPr/>
              </a:p>
            </p:txBody>
          </p:sp>
          <p:sp>
            <p:nvSpPr>
              <p:cNvPr id="25" name="object 16">
                <a:extLst>
                  <a:ext uri="{FF2B5EF4-FFF2-40B4-BE49-F238E27FC236}">
                    <a16:creationId xmlns:a16="http://schemas.microsoft.com/office/drawing/2014/main" id="{AC8CFA19-4CAA-8F49-AB7F-E5F410D96D06}"/>
                  </a:ext>
                </a:extLst>
              </p:cNvPr>
              <p:cNvSpPr/>
              <p:nvPr/>
            </p:nvSpPr>
            <p:spPr>
              <a:xfrm>
                <a:off x="3048000" y="3097754"/>
                <a:ext cx="838200" cy="632950"/>
              </a:xfrm>
              <a:custGeom>
                <a:avLst/>
                <a:gdLst/>
                <a:ahLst/>
                <a:cxnLst/>
                <a:rect l="l" t="t" r="r" b="b"/>
                <a:pathLst>
                  <a:path w="762000" h="609600">
                    <a:moveTo>
                      <a:pt x="0" y="0"/>
                    </a:moveTo>
                    <a:lnTo>
                      <a:pt x="762000" y="609600"/>
                    </a:lnTo>
                  </a:path>
                </a:pathLst>
              </a:custGeom>
              <a:ln w="9525">
                <a:solidFill>
                  <a:srgbClr val="000000"/>
                </a:solidFill>
              </a:ln>
            </p:spPr>
            <p:txBody>
              <a:bodyPr wrap="square" lIns="0" tIns="0" rIns="0" bIns="0" rtlCol="0"/>
              <a:lstStyle/>
              <a:p>
                <a:endParaRPr/>
              </a:p>
            </p:txBody>
          </p:sp>
          <p:grpSp>
            <p:nvGrpSpPr>
              <p:cNvPr id="4" name="Group 3">
                <a:extLst>
                  <a:ext uri="{FF2B5EF4-FFF2-40B4-BE49-F238E27FC236}">
                    <a16:creationId xmlns:a16="http://schemas.microsoft.com/office/drawing/2014/main" id="{A90F7243-509D-D240-961E-279403B2B2E7}"/>
                  </a:ext>
                </a:extLst>
              </p:cNvPr>
              <p:cNvGrpSpPr/>
              <p:nvPr/>
            </p:nvGrpSpPr>
            <p:grpSpPr>
              <a:xfrm>
                <a:off x="1028700" y="3749398"/>
                <a:ext cx="1219200" cy="2000250"/>
                <a:chOff x="5715000" y="2896234"/>
                <a:chExt cx="1219200" cy="2000250"/>
              </a:xfrm>
            </p:grpSpPr>
            <p:sp>
              <p:nvSpPr>
                <p:cNvPr id="30" name="Rectangle 4">
                  <a:extLst>
                    <a:ext uri="{FF2B5EF4-FFF2-40B4-BE49-F238E27FC236}">
                      <a16:creationId xmlns:a16="http://schemas.microsoft.com/office/drawing/2014/main" id="{24DAD84F-A2EF-2245-B58B-792E184EDA4E}"/>
                    </a:ext>
                  </a:extLst>
                </p:cNvPr>
                <p:cNvSpPr>
                  <a:spLocks noChangeArrowheads="1"/>
                </p:cNvSpPr>
                <p:nvPr/>
              </p:nvSpPr>
              <p:spPr bwMode="auto">
                <a:xfrm>
                  <a:off x="5924550" y="3517500"/>
                  <a:ext cx="844550" cy="48895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100" b="1" dirty="0"/>
                    <a:t>Memory</a:t>
                  </a:r>
                </a:p>
              </p:txBody>
            </p:sp>
            <p:sp>
              <p:nvSpPr>
                <p:cNvPr id="31" name="Rectangle 30">
                  <a:extLst>
                    <a:ext uri="{FF2B5EF4-FFF2-40B4-BE49-F238E27FC236}">
                      <a16:creationId xmlns:a16="http://schemas.microsoft.com/office/drawing/2014/main" id="{59247C8C-AAB9-B047-83DD-8D1B2DEDD0B1}"/>
                    </a:ext>
                  </a:extLst>
                </p:cNvPr>
                <p:cNvSpPr>
                  <a:spLocks noChangeArrowheads="1"/>
                </p:cNvSpPr>
                <p:nvPr/>
              </p:nvSpPr>
              <p:spPr bwMode="auto">
                <a:xfrm>
                  <a:off x="5924550" y="3039817"/>
                  <a:ext cx="844550" cy="3556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100" b="1" dirty="0"/>
                    <a:t>CPU</a:t>
                  </a:r>
                </a:p>
              </p:txBody>
            </p:sp>
            <p:sp>
              <p:nvSpPr>
                <p:cNvPr id="33" name="AutoShape 6">
                  <a:extLst>
                    <a:ext uri="{FF2B5EF4-FFF2-40B4-BE49-F238E27FC236}">
                      <a16:creationId xmlns:a16="http://schemas.microsoft.com/office/drawing/2014/main" id="{76306195-D9B8-844D-ACC8-86AC8DAE3DE4}"/>
                    </a:ext>
                  </a:extLst>
                </p:cNvPr>
                <p:cNvSpPr>
                  <a:spLocks noChangeArrowheads="1"/>
                </p:cNvSpPr>
                <p:nvPr/>
              </p:nvSpPr>
              <p:spPr bwMode="auto">
                <a:xfrm>
                  <a:off x="5902325" y="4229734"/>
                  <a:ext cx="889000" cy="533400"/>
                </a:xfrm>
                <a:prstGeom prst="can">
                  <a:avLst>
                    <a:gd name="adj" fmla="val 25000"/>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100" b="1"/>
                    <a:t>Disk</a:t>
                  </a:r>
                </a:p>
              </p:txBody>
            </p:sp>
            <p:sp>
              <p:nvSpPr>
                <p:cNvPr id="34" name="Rectangle 33">
                  <a:extLst>
                    <a:ext uri="{FF2B5EF4-FFF2-40B4-BE49-F238E27FC236}">
                      <a16:creationId xmlns:a16="http://schemas.microsoft.com/office/drawing/2014/main" id="{C6BB7AB6-1E72-B44C-86B6-63BBE8776B3E}"/>
                    </a:ext>
                  </a:extLst>
                </p:cNvPr>
                <p:cNvSpPr>
                  <a:spLocks noChangeArrowheads="1"/>
                </p:cNvSpPr>
                <p:nvPr/>
              </p:nvSpPr>
              <p:spPr bwMode="auto">
                <a:xfrm>
                  <a:off x="5715000" y="2896234"/>
                  <a:ext cx="1219200" cy="200025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100" b="1"/>
                </a:p>
              </p:txBody>
            </p:sp>
          </p:grpSp>
          <p:grpSp>
            <p:nvGrpSpPr>
              <p:cNvPr id="35" name="Group 34">
                <a:extLst>
                  <a:ext uri="{FF2B5EF4-FFF2-40B4-BE49-F238E27FC236}">
                    <a16:creationId xmlns:a16="http://schemas.microsoft.com/office/drawing/2014/main" id="{7A91A8B7-4313-264A-82BF-5739CAE96A59}"/>
                  </a:ext>
                </a:extLst>
              </p:cNvPr>
              <p:cNvGrpSpPr/>
              <p:nvPr/>
            </p:nvGrpSpPr>
            <p:grpSpPr>
              <a:xfrm>
                <a:off x="3276600" y="3730703"/>
                <a:ext cx="1219200" cy="2000250"/>
                <a:chOff x="5715000" y="2896234"/>
                <a:chExt cx="1219200" cy="2000250"/>
              </a:xfrm>
            </p:grpSpPr>
            <p:sp>
              <p:nvSpPr>
                <p:cNvPr id="36" name="Rectangle 4">
                  <a:extLst>
                    <a:ext uri="{FF2B5EF4-FFF2-40B4-BE49-F238E27FC236}">
                      <a16:creationId xmlns:a16="http://schemas.microsoft.com/office/drawing/2014/main" id="{1D4F3EC6-37FD-7D4E-8106-D439AC56C8B7}"/>
                    </a:ext>
                  </a:extLst>
                </p:cNvPr>
                <p:cNvSpPr>
                  <a:spLocks noChangeArrowheads="1"/>
                </p:cNvSpPr>
                <p:nvPr/>
              </p:nvSpPr>
              <p:spPr bwMode="auto">
                <a:xfrm>
                  <a:off x="5924550" y="3517500"/>
                  <a:ext cx="844550" cy="48895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100" b="1" dirty="0"/>
                    <a:t>Memory</a:t>
                  </a:r>
                </a:p>
              </p:txBody>
            </p:sp>
            <p:sp>
              <p:nvSpPr>
                <p:cNvPr id="37" name="Rectangle 36">
                  <a:extLst>
                    <a:ext uri="{FF2B5EF4-FFF2-40B4-BE49-F238E27FC236}">
                      <a16:creationId xmlns:a16="http://schemas.microsoft.com/office/drawing/2014/main" id="{0948FA33-ECED-DF45-9293-5D3104053D2E}"/>
                    </a:ext>
                  </a:extLst>
                </p:cNvPr>
                <p:cNvSpPr>
                  <a:spLocks noChangeArrowheads="1"/>
                </p:cNvSpPr>
                <p:nvPr/>
              </p:nvSpPr>
              <p:spPr bwMode="auto">
                <a:xfrm>
                  <a:off x="5924550" y="3039817"/>
                  <a:ext cx="844550" cy="3556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100" b="1" dirty="0"/>
                    <a:t>CPU</a:t>
                  </a:r>
                </a:p>
              </p:txBody>
            </p:sp>
            <p:sp>
              <p:nvSpPr>
                <p:cNvPr id="38" name="AutoShape 6">
                  <a:extLst>
                    <a:ext uri="{FF2B5EF4-FFF2-40B4-BE49-F238E27FC236}">
                      <a16:creationId xmlns:a16="http://schemas.microsoft.com/office/drawing/2014/main" id="{1A42D303-B721-084A-B747-8382A7B1D384}"/>
                    </a:ext>
                  </a:extLst>
                </p:cNvPr>
                <p:cNvSpPr>
                  <a:spLocks noChangeArrowheads="1"/>
                </p:cNvSpPr>
                <p:nvPr/>
              </p:nvSpPr>
              <p:spPr bwMode="auto">
                <a:xfrm>
                  <a:off x="5902325" y="4229734"/>
                  <a:ext cx="889000" cy="533400"/>
                </a:xfrm>
                <a:prstGeom prst="can">
                  <a:avLst>
                    <a:gd name="adj" fmla="val 25000"/>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100" b="1"/>
                    <a:t>Disk</a:t>
                  </a:r>
                </a:p>
              </p:txBody>
            </p:sp>
            <p:sp>
              <p:nvSpPr>
                <p:cNvPr id="39" name="Rectangle 38">
                  <a:extLst>
                    <a:ext uri="{FF2B5EF4-FFF2-40B4-BE49-F238E27FC236}">
                      <a16:creationId xmlns:a16="http://schemas.microsoft.com/office/drawing/2014/main" id="{1E095545-01B4-2E42-AB4F-13513483E481}"/>
                    </a:ext>
                  </a:extLst>
                </p:cNvPr>
                <p:cNvSpPr>
                  <a:spLocks noChangeArrowheads="1"/>
                </p:cNvSpPr>
                <p:nvPr/>
              </p:nvSpPr>
              <p:spPr bwMode="auto">
                <a:xfrm>
                  <a:off x="5715000" y="2896234"/>
                  <a:ext cx="1219200" cy="200025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100" b="1"/>
                </a:p>
              </p:txBody>
            </p:sp>
          </p:grpSp>
        </p:grpSp>
        <p:grpSp>
          <p:nvGrpSpPr>
            <p:cNvPr id="46" name="Group 45">
              <a:extLst>
                <a:ext uri="{FF2B5EF4-FFF2-40B4-BE49-F238E27FC236}">
                  <a16:creationId xmlns:a16="http://schemas.microsoft.com/office/drawing/2014/main" id="{A1DA1F2F-8F4C-9D45-A4DD-41FC047DF4C6}"/>
                </a:ext>
              </a:extLst>
            </p:cNvPr>
            <p:cNvGrpSpPr/>
            <p:nvPr/>
          </p:nvGrpSpPr>
          <p:grpSpPr>
            <a:xfrm>
              <a:off x="5227674" y="2819400"/>
              <a:ext cx="3467100" cy="2958670"/>
              <a:chOff x="1028700" y="2790978"/>
              <a:chExt cx="3467100" cy="2958670"/>
            </a:xfrm>
          </p:grpSpPr>
          <p:sp>
            <p:nvSpPr>
              <p:cNvPr id="47" name="object 13">
                <a:extLst>
                  <a:ext uri="{FF2B5EF4-FFF2-40B4-BE49-F238E27FC236}">
                    <a16:creationId xmlns:a16="http://schemas.microsoft.com/office/drawing/2014/main" id="{C4334472-B4BD-BA4E-B758-4821AB606313}"/>
                  </a:ext>
                </a:extLst>
              </p:cNvPr>
              <p:cNvSpPr txBox="1"/>
              <p:nvPr/>
            </p:nvSpPr>
            <p:spPr>
              <a:xfrm>
                <a:off x="2590800" y="4370664"/>
                <a:ext cx="338455" cy="382270"/>
              </a:xfrm>
              <a:prstGeom prst="rect">
                <a:avLst/>
              </a:prstGeom>
            </p:spPr>
            <p:txBody>
              <a:bodyPr vert="horz" wrap="square" lIns="0" tIns="0" rIns="0" bIns="0" rtlCol="0">
                <a:spAutoFit/>
              </a:bodyPr>
              <a:lstStyle/>
              <a:p>
                <a:pPr marL="12700">
                  <a:lnSpc>
                    <a:spcPct val="100000"/>
                  </a:lnSpc>
                </a:pPr>
                <a:r>
                  <a:rPr sz="2800" b="1" dirty="0">
                    <a:latin typeface="Corbel"/>
                    <a:cs typeface="Corbel"/>
                  </a:rPr>
                  <a:t>…</a:t>
                </a:r>
                <a:endParaRPr sz="2800" dirty="0">
                  <a:latin typeface="Corbel"/>
                  <a:cs typeface="Corbel"/>
                </a:endParaRPr>
              </a:p>
            </p:txBody>
          </p:sp>
          <p:sp>
            <p:nvSpPr>
              <p:cNvPr id="48" name="object 14">
                <a:extLst>
                  <a:ext uri="{FF2B5EF4-FFF2-40B4-BE49-F238E27FC236}">
                    <a16:creationId xmlns:a16="http://schemas.microsoft.com/office/drawing/2014/main" id="{738C3364-295C-F945-8392-A29F2B90B294}"/>
                  </a:ext>
                </a:extLst>
              </p:cNvPr>
              <p:cNvSpPr txBox="1"/>
              <p:nvPr/>
            </p:nvSpPr>
            <p:spPr>
              <a:xfrm>
                <a:off x="1971453" y="2790978"/>
                <a:ext cx="1600200" cy="307777"/>
              </a:xfrm>
              <a:prstGeom prst="rect">
                <a:avLst/>
              </a:prstGeom>
              <a:solidFill>
                <a:srgbClr val="F0AD00"/>
              </a:solidFill>
              <a:ln w="9525">
                <a:solidFill>
                  <a:srgbClr val="000000"/>
                </a:solidFill>
              </a:ln>
            </p:spPr>
            <p:txBody>
              <a:bodyPr vert="horz" wrap="square" lIns="0" tIns="0" rIns="0" bIns="0" rtlCol="0">
                <a:spAutoFit/>
              </a:bodyPr>
              <a:lstStyle/>
              <a:p>
                <a:pPr marL="437515">
                  <a:lnSpc>
                    <a:spcPct val="100000"/>
                  </a:lnSpc>
                </a:pPr>
                <a:r>
                  <a:rPr sz="2000" b="1" spc="-20" dirty="0">
                    <a:latin typeface="Corbel"/>
                    <a:cs typeface="Corbel"/>
                  </a:rPr>
                  <a:t>Swi</a:t>
                </a:r>
                <a:r>
                  <a:rPr sz="2000" b="1" spc="-15" dirty="0">
                    <a:latin typeface="Corbel"/>
                    <a:cs typeface="Corbel"/>
                  </a:rPr>
                  <a:t>t</a:t>
                </a:r>
                <a:r>
                  <a:rPr sz="2000" b="1" dirty="0">
                    <a:latin typeface="Corbel"/>
                    <a:cs typeface="Corbel"/>
                  </a:rPr>
                  <a:t>ch</a:t>
                </a:r>
              </a:p>
            </p:txBody>
          </p:sp>
          <p:sp>
            <p:nvSpPr>
              <p:cNvPr id="49" name="object 15">
                <a:extLst>
                  <a:ext uri="{FF2B5EF4-FFF2-40B4-BE49-F238E27FC236}">
                    <a16:creationId xmlns:a16="http://schemas.microsoft.com/office/drawing/2014/main" id="{001A5047-D0C7-ED4D-8983-62DF03D87ED3}"/>
                  </a:ext>
                </a:extLst>
              </p:cNvPr>
              <p:cNvSpPr/>
              <p:nvPr/>
            </p:nvSpPr>
            <p:spPr>
              <a:xfrm>
                <a:off x="1600200" y="3097753"/>
                <a:ext cx="762000" cy="661877"/>
              </a:xfrm>
              <a:custGeom>
                <a:avLst/>
                <a:gdLst/>
                <a:ahLst/>
                <a:cxnLst/>
                <a:rect l="l" t="t" r="r" b="b"/>
                <a:pathLst>
                  <a:path w="685800" h="609600">
                    <a:moveTo>
                      <a:pt x="685800" y="0"/>
                    </a:moveTo>
                    <a:lnTo>
                      <a:pt x="0" y="609600"/>
                    </a:lnTo>
                  </a:path>
                </a:pathLst>
              </a:custGeom>
              <a:ln w="9525">
                <a:solidFill>
                  <a:srgbClr val="000000"/>
                </a:solidFill>
              </a:ln>
            </p:spPr>
            <p:txBody>
              <a:bodyPr wrap="square" lIns="0" tIns="0" rIns="0" bIns="0" rtlCol="0"/>
              <a:lstStyle/>
              <a:p>
                <a:endParaRPr/>
              </a:p>
            </p:txBody>
          </p:sp>
          <p:sp>
            <p:nvSpPr>
              <p:cNvPr id="50" name="object 16">
                <a:extLst>
                  <a:ext uri="{FF2B5EF4-FFF2-40B4-BE49-F238E27FC236}">
                    <a16:creationId xmlns:a16="http://schemas.microsoft.com/office/drawing/2014/main" id="{6C134CD8-7671-1A4A-BD22-500EDFE3753D}"/>
                  </a:ext>
                </a:extLst>
              </p:cNvPr>
              <p:cNvSpPr/>
              <p:nvPr/>
            </p:nvSpPr>
            <p:spPr>
              <a:xfrm>
                <a:off x="3048000" y="3097754"/>
                <a:ext cx="838200" cy="632950"/>
              </a:xfrm>
              <a:custGeom>
                <a:avLst/>
                <a:gdLst/>
                <a:ahLst/>
                <a:cxnLst/>
                <a:rect l="l" t="t" r="r" b="b"/>
                <a:pathLst>
                  <a:path w="762000" h="609600">
                    <a:moveTo>
                      <a:pt x="0" y="0"/>
                    </a:moveTo>
                    <a:lnTo>
                      <a:pt x="762000" y="609600"/>
                    </a:lnTo>
                  </a:path>
                </a:pathLst>
              </a:custGeom>
              <a:ln w="9525">
                <a:solidFill>
                  <a:srgbClr val="000000"/>
                </a:solidFill>
              </a:ln>
            </p:spPr>
            <p:txBody>
              <a:bodyPr wrap="square" lIns="0" tIns="0" rIns="0" bIns="0" rtlCol="0"/>
              <a:lstStyle/>
              <a:p>
                <a:endParaRPr/>
              </a:p>
            </p:txBody>
          </p:sp>
          <p:grpSp>
            <p:nvGrpSpPr>
              <p:cNvPr id="51" name="Group 50">
                <a:extLst>
                  <a:ext uri="{FF2B5EF4-FFF2-40B4-BE49-F238E27FC236}">
                    <a16:creationId xmlns:a16="http://schemas.microsoft.com/office/drawing/2014/main" id="{BBEBBCFA-6CBE-6341-B1B8-6FF18C490778}"/>
                  </a:ext>
                </a:extLst>
              </p:cNvPr>
              <p:cNvGrpSpPr/>
              <p:nvPr/>
            </p:nvGrpSpPr>
            <p:grpSpPr>
              <a:xfrm>
                <a:off x="1028700" y="3749398"/>
                <a:ext cx="1219200" cy="2000250"/>
                <a:chOff x="5715000" y="2896234"/>
                <a:chExt cx="1219200" cy="2000250"/>
              </a:xfrm>
            </p:grpSpPr>
            <p:sp>
              <p:nvSpPr>
                <p:cNvPr id="57" name="Rectangle 4">
                  <a:extLst>
                    <a:ext uri="{FF2B5EF4-FFF2-40B4-BE49-F238E27FC236}">
                      <a16:creationId xmlns:a16="http://schemas.microsoft.com/office/drawing/2014/main" id="{23ED3F6C-6311-1245-8061-96C70DACEF7F}"/>
                    </a:ext>
                  </a:extLst>
                </p:cNvPr>
                <p:cNvSpPr>
                  <a:spLocks noChangeArrowheads="1"/>
                </p:cNvSpPr>
                <p:nvPr/>
              </p:nvSpPr>
              <p:spPr bwMode="auto">
                <a:xfrm>
                  <a:off x="5924550" y="3517500"/>
                  <a:ext cx="844550" cy="48895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100" b="1" dirty="0"/>
                    <a:t>Memory</a:t>
                  </a:r>
                </a:p>
              </p:txBody>
            </p:sp>
            <p:sp>
              <p:nvSpPr>
                <p:cNvPr id="58" name="Rectangle 57">
                  <a:extLst>
                    <a:ext uri="{FF2B5EF4-FFF2-40B4-BE49-F238E27FC236}">
                      <a16:creationId xmlns:a16="http://schemas.microsoft.com/office/drawing/2014/main" id="{0B018568-CA18-B242-B60E-D503E75E295A}"/>
                    </a:ext>
                  </a:extLst>
                </p:cNvPr>
                <p:cNvSpPr>
                  <a:spLocks noChangeArrowheads="1"/>
                </p:cNvSpPr>
                <p:nvPr/>
              </p:nvSpPr>
              <p:spPr bwMode="auto">
                <a:xfrm>
                  <a:off x="5924550" y="3039817"/>
                  <a:ext cx="844550" cy="3556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100" b="1" dirty="0"/>
                    <a:t>CPU</a:t>
                  </a:r>
                </a:p>
              </p:txBody>
            </p:sp>
            <p:sp>
              <p:nvSpPr>
                <p:cNvPr id="59" name="AutoShape 6">
                  <a:extLst>
                    <a:ext uri="{FF2B5EF4-FFF2-40B4-BE49-F238E27FC236}">
                      <a16:creationId xmlns:a16="http://schemas.microsoft.com/office/drawing/2014/main" id="{A4FA7AE3-3EEB-CF46-B99A-89BA34331323}"/>
                    </a:ext>
                  </a:extLst>
                </p:cNvPr>
                <p:cNvSpPr>
                  <a:spLocks noChangeArrowheads="1"/>
                </p:cNvSpPr>
                <p:nvPr/>
              </p:nvSpPr>
              <p:spPr bwMode="auto">
                <a:xfrm>
                  <a:off x="5902325" y="4229734"/>
                  <a:ext cx="889000" cy="533400"/>
                </a:xfrm>
                <a:prstGeom prst="can">
                  <a:avLst>
                    <a:gd name="adj" fmla="val 25000"/>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100" b="1"/>
                    <a:t>Disk</a:t>
                  </a:r>
                </a:p>
              </p:txBody>
            </p:sp>
            <p:sp>
              <p:nvSpPr>
                <p:cNvPr id="60" name="Rectangle 59">
                  <a:extLst>
                    <a:ext uri="{FF2B5EF4-FFF2-40B4-BE49-F238E27FC236}">
                      <a16:creationId xmlns:a16="http://schemas.microsoft.com/office/drawing/2014/main" id="{22F895BA-9F23-894C-805C-48EA7E2BFFDF}"/>
                    </a:ext>
                  </a:extLst>
                </p:cNvPr>
                <p:cNvSpPr>
                  <a:spLocks noChangeArrowheads="1"/>
                </p:cNvSpPr>
                <p:nvPr/>
              </p:nvSpPr>
              <p:spPr bwMode="auto">
                <a:xfrm>
                  <a:off x="5715000" y="2896234"/>
                  <a:ext cx="1219200" cy="200025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100" b="1"/>
                </a:p>
              </p:txBody>
            </p:sp>
          </p:grpSp>
          <p:grpSp>
            <p:nvGrpSpPr>
              <p:cNvPr id="52" name="Group 51">
                <a:extLst>
                  <a:ext uri="{FF2B5EF4-FFF2-40B4-BE49-F238E27FC236}">
                    <a16:creationId xmlns:a16="http://schemas.microsoft.com/office/drawing/2014/main" id="{3F2878B4-27BC-F143-8B20-BEE52DF4DF69}"/>
                  </a:ext>
                </a:extLst>
              </p:cNvPr>
              <p:cNvGrpSpPr/>
              <p:nvPr/>
            </p:nvGrpSpPr>
            <p:grpSpPr>
              <a:xfrm>
                <a:off x="3276600" y="3730703"/>
                <a:ext cx="1219200" cy="2000250"/>
                <a:chOff x="5715000" y="2896234"/>
                <a:chExt cx="1219200" cy="2000250"/>
              </a:xfrm>
            </p:grpSpPr>
            <p:sp>
              <p:nvSpPr>
                <p:cNvPr id="53" name="Rectangle 4">
                  <a:extLst>
                    <a:ext uri="{FF2B5EF4-FFF2-40B4-BE49-F238E27FC236}">
                      <a16:creationId xmlns:a16="http://schemas.microsoft.com/office/drawing/2014/main" id="{BAD8A597-CFD8-9540-B622-8C966F180527}"/>
                    </a:ext>
                  </a:extLst>
                </p:cNvPr>
                <p:cNvSpPr>
                  <a:spLocks noChangeArrowheads="1"/>
                </p:cNvSpPr>
                <p:nvPr/>
              </p:nvSpPr>
              <p:spPr bwMode="auto">
                <a:xfrm>
                  <a:off x="5924550" y="3517500"/>
                  <a:ext cx="844550" cy="48895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100" b="1" dirty="0"/>
                    <a:t>Memory</a:t>
                  </a:r>
                </a:p>
              </p:txBody>
            </p:sp>
            <p:sp>
              <p:nvSpPr>
                <p:cNvPr id="54" name="Rectangle 53">
                  <a:extLst>
                    <a:ext uri="{FF2B5EF4-FFF2-40B4-BE49-F238E27FC236}">
                      <a16:creationId xmlns:a16="http://schemas.microsoft.com/office/drawing/2014/main" id="{F6AF7F57-3568-CC47-81C7-093AEBAFC96C}"/>
                    </a:ext>
                  </a:extLst>
                </p:cNvPr>
                <p:cNvSpPr>
                  <a:spLocks noChangeArrowheads="1"/>
                </p:cNvSpPr>
                <p:nvPr/>
              </p:nvSpPr>
              <p:spPr bwMode="auto">
                <a:xfrm>
                  <a:off x="5924550" y="3039817"/>
                  <a:ext cx="844550" cy="3556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100" b="1" dirty="0"/>
                    <a:t>CPU</a:t>
                  </a:r>
                </a:p>
              </p:txBody>
            </p:sp>
            <p:sp>
              <p:nvSpPr>
                <p:cNvPr id="55" name="AutoShape 6">
                  <a:extLst>
                    <a:ext uri="{FF2B5EF4-FFF2-40B4-BE49-F238E27FC236}">
                      <a16:creationId xmlns:a16="http://schemas.microsoft.com/office/drawing/2014/main" id="{8642A6F7-A60B-E14C-AB8F-7A9B09CA8547}"/>
                    </a:ext>
                  </a:extLst>
                </p:cNvPr>
                <p:cNvSpPr>
                  <a:spLocks noChangeArrowheads="1"/>
                </p:cNvSpPr>
                <p:nvPr/>
              </p:nvSpPr>
              <p:spPr bwMode="auto">
                <a:xfrm>
                  <a:off x="5902325" y="4229734"/>
                  <a:ext cx="889000" cy="533400"/>
                </a:xfrm>
                <a:prstGeom prst="can">
                  <a:avLst>
                    <a:gd name="adj" fmla="val 25000"/>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100" b="1"/>
                    <a:t>Disk</a:t>
                  </a:r>
                </a:p>
              </p:txBody>
            </p:sp>
            <p:sp>
              <p:nvSpPr>
                <p:cNvPr id="56" name="Rectangle 55">
                  <a:extLst>
                    <a:ext uri="{FF2B5EF4-FFF2-40B4-BE49-F238E27FC236}">
                      <a16:creationId xmlns:a16="http://schemas.microsoft.com/office/drawing/2014/main" id="{41426558-6C5A-824E-82EF-CE5DF4A8DA08}"/>
                    </a:ext>
                  </a:extLst>
                </p:cNvPr>
                <p:cNvSpPr>
                  <a:spLocks noChangeArrowheads="1"/>
                </p:cNvSpPr>
                <p:nvPr/>
              </p:nvSpPr>
              <p:spPr bwMode="auto">
                <a:xfrm>
                  <a:off x="5715000" y="2896234"/>
                  <a:ext cx="1219200" cy="200025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100" b="1"/>
                </a:p>
              </p:txBody>
            </p:sp>
          </p:grpSp>
        </p:grpSp>
        <p:sp>
          <p:nvSpPr>
            <p:cNvPr id="61" name="object 32">
              <a:extLst>
                <a:ext uri="{FF2B5EF4-FFF2-40B4-BE49-F238E27FC236}">
                  <a16:creationId xmlns:a16="http://schemas.microsoft.com/office/drawing/2014/main" id="{2D34643E-2AB2-3342-9076-CEBE83072016}"/>
                </a:ext>
              </a:extLst>
            </p:cNvPr>
            <p:cNvSpPr txBox="1"/>
            <p:nvPr/>
          </p:nvSpPr>
          <p:spPr>
            <a:xfrm>
              <a:off x="3886200" y="1905000"/>
              <a:ext cx="1524000" cy="304800"/>
            </a:xfrm>
            <a:prstGeom prst="rect">
              <a:avLst/>
            </a:prstGeom>
            <a:solidFill>
              <a:srgbClr val="F0AD00"/>
            </a:solidFill>
            <a:ln w="9525">
              <a:solidFill>
                <a:srgbClr val="000000"/>
              </a:solidFill>
            </a:ln>
          </p:spPr>
          <p:txBody>
            <a:bodyPr vert="horz" wrap="square" lIns="0" tIns="0" rIns="0" bIns="0" rtlCol="0">
              <a:spAutoFit/>
            </a:bodyPr>
            <a:lstStyle/>
            <a:p>
              <a:pPr marL="437515">
                <a:lnSpc>
                  <a:spcPct val="100000"/>
                </a:lnSpc>
              </a:pPr>
              <a:r>
                <a:rPr sz="2000" b="1" spc="-20" dirty="0">
                  <a:latin typeface="Corbel"/>
                  <a:cs typeface="Corbel"/>
                </a:rPr>
                <a:t>Swi</a:t>
              </a:r>
              <a:r>
                <a:rPr sz="2000" b="1" spc="-15" dirty="0">
                  <a:latin typeface="Corbel"/>
                  <a:cs typeface="Corbel"/>
                </a:rPr>
                <a:t>t</a:t>
              </a:r>
              <a:r>
                <a:rPr sz="2000" b="1" dirty="0">
                  <a:latin typeface="Corbel"/>
                  <a:cs typeface="Corbel"/>
                </a:rPr>
                <a:t>ch</a:t>
              </a:r>
            </a:p>
          </p:txBody>
        </p:sp>
        <p:sp>
          <p:nvSpPr>
            <p:cNvPr id="62" name="object 33">
              <a:extLst>
                <a:ext uri="{FF2B5EF4-FFF2-40B4-BE49-F238E27FC236}">
                  <a16:creationId xmlns:a16="http://schemas.microsoft.com/office/drawing/2014/main" id="{DC77585F-5FA5-8349-8FED-25F930F0A56A}"/>
                </a:ext>
              </a:extLst>
            </p:cNvPr>
            <p:cNvSpPr/>
            <p:nvPr/>
          </p:nvSpPr>
          <p:spPr>
            <a:xfrm>
              <a:off x="2667000" y="2209800"/>
              <a:ext cx="1371600" cy="609600"/>
            </a:xfrm>
            <a:custGeom>
              <a:avLst/>
              <a:gdLst/>
              <a:ahLst/>
              <a:cxnLst/>
              <a:rect l="l" t="t" r="r" b="b"/>
              <a:pathLst>
                <a:path w="1371600" h="609600">
                  <a:moveTo>
                    <a:pt x="0" y="609600"/>
                  </a:moveTo>
                  <a:lnTo>
                    <a:pt x="1371600" y="0"/>
                  </a:lnTo>
                </a:path>
              </a:pathLst>
            </a:custGeom>
            <a:ln w="9525">
              <a:solidFill>
                <a:srgbClr val="000000"/>
              </a:solidFill>
            </a:ln>
          </p:spPr>
          <p:txBody>
            <a:bodyPr wrap="square" lIns="0" tIns="0" rIns="0" bIns="0" rtlCol="0"/>
            <a:lstStyle/>
            <a:p>
              <a:endParaRPr/>
            </a:p>
          </p:txBody>
        </p:sp>
        <p:sp>
          <p:nvSpPr>
            <p:cNvPr id="63" name="object 34">
              <a:extLst>
                <a:ext uri="{FF2B5EF4-FFF2-40B4-BE49-F238E27FC236}">
                  <a16:creationId xmlns:a16="http://schemas.microsoft.com/office/drawing/2014/main" id="{709D90CA-BA05-E149-A344-65460C4FAC62}"/>
                </a:ext>
              </a:extLst>
            </p:cNvPr>
            <p:cNvSpPr/>
            <p:nvPr/>
          </p:nvSpPr>
          <p:spPr>
            <a:xfrm>
              <a:off x="5105400" y="2209800"/>
              <a:ext cx="1447800" cy="609600"/>
            </a:xfrm>
            <a:custGeom>
              <a:avLst/>
              <a:gdLst/>
              <a:ahLst/>
              <a:cxnLst/>
              <a:rect l="l" t="t" r="r" b="b"/>
              <a:pathLst>
                <a:path w="1447800" h="609600">
                  <a:moveTo>
                    <a:pt x="0" y="0"/>
                  </a:moveTo>
                  <a:lnTo>
                    <a:pt x="1447800" y="609600"/>
                  </a:lnTo>
                </a:path>
              </a:pathLst>
            </a:custGeom>
            <a:ln w="9525">
              <a:solidFill>
                <a:srgbClr val="000000"/>
              </a:solidFill>
            </a:ln>
          </p:spPr>
          <p:txBody>
            <a:bodyPr wrap="square" lIns="0" tIns="0" rIns="0" bIns="0" rtlCol="0"/>
            <a:lstStyle/>
            <a:p>
              <a:endParaRPr/>
            </a:p>
          </p:txBody>
        </p:sp>
        <p:sp>
          <p:nvSpPr>
            <p:cNvPr id="64" name="object 13">
              <a:extLst>
                <a:ext uri="{FF2B5EF4-FFF2-40B4-BE49-F238E27FC236}">
                  <a16:creationId xmlns:a16="http://schemas.microsoft.com/office/drawing/2014/main" id="{309902E9-380B-B442-890F-DFCF0703B735}"/>
                </a:ext>
              </a:extLst>
            </p:cNvPr>
            <p:cNvSpPr txBox="1"/>
            <p:nvPr/>
          </p:nvSpPr>
          <p:spPr>
            <a:xfrm>
              <a:off x="4525046" y="4395675"/>
              <a:ext cx="338455" cy="382270"/>
            </a:xfrm>
            <a:prstGeom prst="rect">
              <a:avLst/>
            </a:prstGeom>
          </p:spPr>
          <p:txBody>
            <a:bodyPr vert="horz" wrap="square" lIns="0" tIns="0" rIns="0" bIns="0" rtlCol="0">
              <a:spAutoFit/>
            </a:bodyPr>
            <a:lstStyle/>
            <a:p>
              <a:pPr marL="12700">
                <a:lnSpc>
                  <a:spcPct val="100000"/>
                </a:lnSpc>
              </a:pPr>
              <a:r>
                <a:rPr sz="2800" b="1" dirty="0">
                  <a:latin typeface="Corbel"/>
                  <a:cs typeface="Corbel"/>
                </a:rPr>
                <a:t>…</a:t>
              </a:r>
              <a:endParaRPr sz="2800" dirty="0">
                <a:latin typeface="Corbel"/>
                <a:cs typeface="Corbel"/>
              </a:endParaRPr>
            </a:p>
          </p:txBody>
        </p:sp>
      </p:grpSp>
      <p:sp>
        <p:nvSpPr>
          <p:cNvPr id="66" name="object 35">
            <a:extLst>
              <a:ext uri="{FF2B5EF4-FFF2-40B4-BE49-F238E27FC236}">
                <a16:creationId xmlns:a16="http://schemas.microsoft.com/office/drawing/2014/main" id="{7ACD6E90-B050-A048-A1A5-24A3538948A1}"/>
              </a:ext>
            </a:extLst>
          </p:cNvPr>
          <p:cNvSpPr txBox="1"/>
          <p:nvPr/>
        </p:nvSpPr>
        <p:spPr>
          <a:xfrm>
            <a:off x="5662724" y="1497291"/>
            <a:ext cx="3314700" cy="830997"/>
          </a:xfrm>
          <a:prstGeom prst="rect">
            <a:avLst/>
          </a:prstGeom>
        </p:spPr>
        <p:txBody>
          <a:bodyPr vert="horz" wrap="square" lIns="0" tIns="0" rIns="0" bIns="0" rtlCol="0">
            <a:spAutoFit/>
          </a:bodyPr>
          <a:lstStyle/>
          <a:p>
            <a:pPr marL="12700" marR="5080">
              <a:lnSpc>
                <a:spcPct val="100000"/>
              </a:lnSpc>
            </a:pPr>
            <a:r>
              <a:rPr lang="en-US" sz="1800" b="1" dirty="0">
                <a:latin typeface="Calibri" panose="020F0502020204030204" pitchFamily="34" charset="0"/>
                <a:cs typeface="Calibri" panose="020F0502020204030204" pitchFamily="34" charset="0"/>
              </a:rPr>
              <a:t>Backbone switch </a:t>
            </a:r>
            <a:r>
              <a:rPr lang="en-US" sz="1800" dirty="0">
                <a:latin typeface="Calibri" panose="020F0502020204030204" pitchFamily="34" charset="0"/>
                <a:cs typeface="Calibri" panose="020F0502020204030204" pitchFamily="34" charset="0"/>
              </a:rPr>
              <a:t>- connect racks </a:t>
            </a:r>
          </a:p>
          <a:p>
            <a:pPr marL="12700" marR="5080">
              <a:lnSpc>
                <a:spcPct val="100000"/>
              </a:lnSpc>
            </a:pPr>
            <a:r>
              <a:rPr lang="en-US" sz="1800" dirty="0">
                <a:latin typeface="Calibri" panose="020F0502020204030204" pitchFamily="34" charset="0"/>
                <a:cs typeface="Calibri" panose="020F0502020204030204" pitchFamily="34" charset="0"/>
              </a:rPr>
              <a:t>e.g., </a:t>
            </a:r>
            <a:r>
              <a:rPr lang="en-US" sz="1800" dirty="0">
                <a:solidFill>
                  <a:srgbClr val="3366FF"/>
                </a:solidFill>
                <a:latin typeface="Calibri" panose="020F0502020204030204" pitchFamily="34" charset="0"/>
                <a:cs typeface="Calibri" panose="020F0502020204030204" pitchFamily="34" charset="0"/>
              </a:rPr>
              <a:t>2-10</a:t>
            </a:r>
            <a:r>
              <a:rPr lang="en-US" sz="1800" spc="-65" dirty="0">
                <a:solidFill>
                  <a:srgbClr val="3366FF"/>
                </a:solidFill>
                <a:latin typeface="Calibri" panose="020F0502020204030204" pitchFamily="34" charset="0"/>
                <a:cs typeface="Calibri" panose="020F0502020204030204" pitchFamily="34" charset="0"/>
              </a:rPr>
              <a:t> </a:t>
            </a:r>
            <a:r>
              <a:rPr lang="en-US" sz="1800" spc="-20" dirty="0">
                <a:solidFill>
                  <a:srgbClr val="3366FF"/>
                </a:solidFill>
                <a:latin typeface="Calibri" panose="020F0502020204030204" pitchFamily="34" charset="0"/>
                <a:cs typeface="Calibri" panose="020F0502020204030204" pitchFamily="34" charset="0"/>
              </a:rPr>
              <a:t>G</a:t>
            </a:r>
            <a:r>
              <a:rPr lang="en-US" sz="1800" spc="-15" dirty="0">
                <a:solidFill>
                  <a:srgbClr val="3366FF"/>
                </a:solidFill>
                <a:latin typeface="Calibri" panose="020F0502020204030204" pitchFamily="34" charset="0"/>
                <a:cs typeface="Calibri" panose="020F0502020204030204" pitchFamily="34" charset="0"/>
              </a:rPr>
              <a:t>B/</a:t>
            </a:r>
            <a:r>
              <a:rPr lang="en-US" sz="1800" spc="-10" dirty="0">
                <a:solidFill>
                  <a:srgbClr val="3366FF"/>
                </a:solidFill>
                <a:latin typeface="Calibri" panose="020F0502020204030204" pitchFamily="34" charset="0"/>
                <a:cs typeface="Calibri" panose="020F0502020204030204" pitchFamily="34" charset="0"/>
              </a:rPr>
              <a:t>sec </a:t>
            </a:r>
            <a:r>
              <a:rPr lang="en-US" sz="1800" spc="-10" dirty="0">
                <a:latin typeface="Calibri" panose="020F0502020204030204" pitchFamily="34" charset="0"/>
                <a:cs typeface="Calibri" panose="020F0502020204030204" pitchFamily="34" charset="0"/>
              </a:rPr>
              <a:t>bandwidth</a:t>
            </a:r>
            <a:r>
              <a:rPr lang="en-US" sz="1800" spc="-10" dirty="0">
                <a:solidFill>
                  <a:srgbClr val="3366FF"/>
                </a:solidFill>
                <a:latin typeface="Calibri" panose="020F0502020204030204" pitchFamily="34" charset="0"/>
                <a:cs typeface="Calibri" panose="020F0502020204030204" pitchFamily="34" charset="0"/>
              </a:rPr>
              <a:t> </a:t>
            </a:r>
            <a:r>
              <a:rPr sz="1800" spc="-15" dirty="0">
                <a:latin typeface="Calibri" panose="020F0502020204030204" pitchFamily="34" charset="0"/>
                <a:cs typeface="Calibri" panose="020F0502020204030204" pitchFamily="34" charset="0"/>
              </a:rPr>
              <a:t>b</a:t>
            </a:r>
            <a:r>
              <a:rPr sz="1800" spc="-20" dirty="0">
                <a:latin typeface="Calibri" panose="020F0502020204030204" pitchFamily="34" charset="0"/>
                <a:cs typeface="Calibri" panose="020F0502020204030204" pitchFamily="34" charset="0"/>
              </a:rPr>
              <a:t>e</a:t>
            </a:r>
            <a:r>
              <a:rPr sz="1800" spc="-5" dirty="0">
                <a:latin typeface="Calibri" panose="020F0502020204030204" pitchFamily="34" charset="0"/>
                <a:cs typeface="Calibri" panose="020F0502020204030204" pitchFamily="34" charset="0"/>
              </a:rPr>
              <a:t>t</a:t>
            </a:r>
            <a:r>
              <a:rPr sz="1800" spc="-25" dirty="0">
                <a:latin typeface="Calibri" panose="020F0502020204030204" pitchFamily="34" charset="0"/>
                <a:cs typeface="Calibri" panose="020F0502020204030204" pitchFamily="34" charset="0"/>
              </a:rPr>
              <a:t>w</a:t>
            </a:r>
            <a:r>
              <a:rPr sz="1800" spc="-20" dirty="0">
                <a:latin typeface="Calibri" panose="020F0502020204030204" pitchFamily="34" charset="0"/>
                <a:cs typeface="Calibri" panose="020F0502020204030204" pitchFamily="34" charset="0"/>
              </a:rPr>
              <a:t>ee</a:t>
            </a:r>
            <a:r>
              <a:rPr sz="1800" dirty="0">
                <a:latin typeface="Calibri" panose="020F0502020204030204" pitchFamily="34" charset="0"/>
                <a:cs typeface="Calibri" panose="020F0502020204030204" pitchFamily="34" charset="0"/>
              </a:rPr>
              <a:t>n </a:t>
            </a:r>
            <a:r>
              <a:rPr sz="1800" spc="-15" dirty="0">
                <a:latin typeface="Calibri" panose="020F0502020204030204" pitchFamily="34" charset="0"/>
                <a:cs typeface="Calibri" panose="020F0502020204030204" pitchFamily="34" charset="0"/>
              </a:rPr>
              <a:t>r</a:t>
            </a:r>
            <a:r>
              <a:rPr sz="1800" spc="-5" dirty="0">
                <a:latin typeface="Calibri" panose="020F0502020204030204" pitchFamily="34" charset="0"/>
                <a:cs typeface="Calibri" panose="020F0502020204030204" pitchFamily="34" charset="0"/>
              </a:rPr>
              <a:t>a</a:t>
            </a:r>
            <a:r>
              <a:rPr sz="1800" dirty="0">
                <a:latin typeface="Calibri" panose="020F0502020204030204" pitchFamily="34" charset="0"/>
                <a:cs typeface="Calibri" panose="020F0502020204030204" pitchFamily="34" charset="0"/>
              </a:rPr>
              <a:t>c</a:t>
            </a:r>
            <a:r>
              <a:rPr sz="1800" spc="-10" dirty="0">
                <a:latin typeface="Calibri" panose="020F0502020204030204" pitchFamily="34" charset="0"/>
                <a:cs typeface="Calibri" panose="020F0502020204030204" pitchFamily="34" charset="0"/>
              </a:rPr>
              <a:t>k</a:t>
            </a:r>
            <a:r>
              <a:rPr lang="en-US" sz="1800" spc="-10" dirty="0">
                <a:latin typeface="Calibri" panose="020F0502020204030204" pitchFamily="34" charset="0"/>
                <a:cs typeface="Calibri" panose="020F0502020204030204" pitchFamily="34" charset="0"/>
              </a:rPr>
              <a:t>s</a:t>
            </a:r>
            <a:endParaRPr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65355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p:nvPr/>
        </p:nvSpPr>
        <p:spPr>
          <a:xfrm>
            <a:off x="152400" y="152400"/>
            <a:ext cx="8915400" cy="5791200"/>
          </a:xfrm>
          <a:prstGeom prst="rect">
            <a:avLst/>
          </a:prstGeom>
          <a:blipFill>
            <a:blip r:embed="rId3" cstate="print"/>
            <a:stretch>
              <a:fillRect/>
            </a:stretch>
          </a:blipFill>
        </p:spPr>
        <p:txBody>
          <a:bodyPr wrap="square" lIns="0" tIns="0" rIns="0" bIns="0" rtlCol="0"/>
          <a:lstStyle/>
          <a:p>
            <a:endParaRPr/>
          </a:p>
        </p:txBody>
      </p:sp>
      <p:sp>
        <p:nvSpPr>
          <p:cNvPr id="8" name="Rectangle 7">
            <a:extLst>
              <a:ext uri="{FF2B5EF4-FFF2-40B4-BE49-F238E27FC236}">
                <a16:creationId xmlns:a16="http://schemas.microsoft.com/office/drawing/2014/main" id="{3756B8A8-4664-D04B-9F7C-CC869249FDB4}"/>
              </a:ext>
            </a:extLst>
          </p:cNvPr>
          <p:cNvSpPr/>
          <p:nvPr/>
        </p:nvSpPr>
        <p:spPr>
          <a:xfrm>
            <a:off x="507256" y="6156127"/>
            <a:ext cx="8129486" cy="369332"/>
          </a:xfrm>
          <a:prstGeom prst="rect">
            <a:avLst/>
          </a:prstGeom>
        </p:spPr>
        <p:txBody>
          <a:bodyPr wrap="square">
            <a:spAutoFit/>
          </a:bodyPr>
          <a:lstStyle/>
          <a:p>
            <a:pPr marL="12700">
              <a:lnSpc>
                <a:spcPct val="100000"/>
              </a:lnSpc>
            </a:pPr>
            <a:r>
              <a:rPr lang="en-US" sz="1800" dirty="0">
                <a:latin typeface="Arial"/>
                <a:cs typeface="Arial"/>
              </a:rPr>
              <a:t>In</a:t>
            </a:r>
            <a:r>
              <a:rPr lang="en-US" sz="1800" spc="-15" dirty="0">
                <a:latin typeface="Arial"/>
                <a:cs typeface="Arial"/>
              </a:rPr>
              <a:t> </a:t>
            </a:r>
            <a:r>
              <a:rPr lang="en-US" sz="1800" spc="5" dirty="0">
                <a:latin typeface="Arial"/>
                <a:cs typeface="Arial"/>
              </a:rPr>
              <a:t>20</a:t>
            </a:r>
            <a:r>
              <a:rPr lang="en-US" sz="1800" spc="-140" dirty="0">
                <a:latin typeface="Arial"/>
                <a:cs typeface="Arial"/>
              </a:rPr>
              <a:t>1</a:t>
            </a:r>
            <a:r>
              <a:rPr lang="en-US" sz="1800" dirty="0">
                <a:latin typeface="Arial"/>
                <a:cs typeface="Arial"/>
              </a:rPr>
              <a:t>1</a:t>
            </a:r>
            <a:r>
              <a:rPr lang="en-US" sz="1800" spc="-15" dirty="0">
                <a:latin typeface="Arial"/>
                <a:cs typeface="Arial"/>
              </a:rPr>
              <a:t> </a:t>
            </a:r>
            <a:r>
              <a:rPr lang="en-US" sz="1800" spc="5" dirty="0">
                <a:latin typeface="Arial"/>
                <a:cs typeface="Arial"/>
              </a:rPr>
              <a:t>i</a:t>
            </a:r>
            <a:r>
              <a:rPr lang="en-US" sz="1800" dirty="0">
                <a:latin typeface="Arial"/>
                <a:cs typeface="Arial"/>
              </a:rPr>
              <a:t>t</a:t>
            </a:r>
            <a:r>
              <a:rPr lang="en-US" sz="1800" spc="5" dirty="0">
                <a:latin typeface="Arial"/>
                <a:cs typeface="Arial"/>
              </a:rPr>
              <a:t> </a:t>
            </a:r>
            <a:r>
              <a:rPr lang="en-US" sz="1800" spc="-30" dirty="0">
                <a:latin typeface="Arial"/>
                <a:cs typeface="Arial"/>
              </a:rPr>
              <a:t>w</a:t>
            </a:r>
            <a:r>
              <a:rPr lang="en-US" sz="1800" spc="5" dirty="0">
                <a:latin typeface="Arial"/>
                <a:cs typeface="Arial"/>
              </a:rPr>
              <a:t>a</a:t>
            </a:r>
            <a:r>
              <a:rPr lang="en-US" sz="1800" dirty="0">
                <a:latin typeface="Arial"/>
                <a:cs typeface="Arial"/>
              </a:rPr>
              <a:t>s</a:t>
            </a:r>
            <a:r>
              <a:rPr lang="en-US" sz="1800" spc="15" dirty="0">
                <a:latin typeface="Arial"/>
                <a:cs typeface="Arial"/>
              </a:rPr>
              <a:t> </a:t>
            </a:r>
            <a:r>
              <a:rPr lang="en-US" sz="1800" spc="5" dirty="0" err="1">
                <a:latin typeface="Arial"/>
                <a:cs typeface="Arial"/>
              </a:rPr>
              <a:t>gue</a:t>
            </a:r>
            <a:r>
              <a:rPr lang="en-US" sz="1800" spc="10" dirty="0" err="1">
                <a:latin typeface="Arial"/>
                <a:cs typeface="Arial"/>
              </a:rPr>
              <a:t>s</a:t>
            </a:r>
            <a:r>
              <a:rPr lang="en-US" sz="1800" dirty="0" err="1">
                <a:latin typeface="Arial"/>
                <a:cs typeface="Arial"/>
              </a:rPr>
              <a:t>t</a:t>
            </a:r>
            <a:r>
              <a:rPr lang="en-US" sz="1800" spc="5" dirty="0" err="1">
                <a:latin typeface="Arial"/>
                <a:cs typeface="Arial"/>
              </a:rPr>
              <a:t>i</a:t>
            </a:r>
            <a:r>
              <a:rPr lang="en-US" sz="1800" spc="10" dirty="0" err="1">
                <a:latin typeface="Arial"/>
                <a:cs typeface="Arial"/>
              </a:rPr>
              <a:t>m</a:t>
            </a:r>
            <a:r>
              <a:rPr lang="en-US" sz="1800" spc="5" dirty="0" err="1">
                <a:latin typeface="Arial"/>
                <a:cs typeface="Arial"/>
              </a:rPr>
              <a:t>a</a:t>
            </a:r>
            <a:r>
              <a:rPr lang="en-US" sz="1800" dirty="0" err="1">
                <a:latin typeface="Arial"/>
                <a:cs typeface="Arial"/>
              </a:rPr>
              <a:t>t</a:t>
            </a:r>
            <a:r>
              <a:rPr lang="en-US" sz="1800" spc="-20" dirty="0" err="1">
                <a:latin typeface="Arial"/>
                <a:cs typeface="Arial"/>
              </a:rPr>
              <a:t>e</a:t>
            </a:r>
            <a:r>
              <a:rPr lang="en-US" sz="1800" dirty="0" err="1">
                <a:latin typeface="Arial"/>
                <a:cs typeface="Arial"/>
              </a:rPr>
              <a:t>d</a:t>
            </a:r>
            <a:r>
              <a:rPr lang="en-US" sz="1800" spc="-65" dirty="0">
                <a:latin typeface="Arial"/>
                <a:cs typeface="Arial"/>
              </a:rPr>
              <a:t> </a:t>
            </a:r>
            <a:r>
              <a:rPr lang="en-US" sz="1800" dirty="0">
                <a:latin typeface="Arial"/>
                <a:cs typeface="Arial"/>
              </a:rPr>
              <a:t>t</a:t>
            </a:r>
            <a:r>
              <a:rPr lang="en-US" sz="1800" spc="5" dirty="0">
                <a:latin typeface="Arial"/>
                <a:cs typeface="Arial"/>
              </a:rPr>
              <a:t>ha</a:t>
            </a:r>
            <a:r>
              <a:rPr lang="en-US" sz="1800" dirty="0">
                <a:latin typeface="Arial"/>
                <a:cs typeface="Arial"/>
              </a:rPr>
              <a:t>t</a:t>
            </a:r>
            <a:r>
              <a:rPr lang="en-US" sz="1800" spc="-20" dirty="0">
                <a:latin typeface="Arial"/>
                <a:cs typeface="Arial"/>
              </a:rPr>
              <a:t> </a:t>
            </a:r>
            <a:r>
              <a:rPr lang="en-US" sz="1800" spc="-10" dirty="0">
                <a:latin typeface="Arial"/>
                <a:cs typeface="Arial"/>
              </a:rPr>
              <a:t>G</a:t>
            </a:r>
            <a:r>
              <a:rPr lang="en-US" sz="1800" spc="5" dirty="0">
                <a:latin typeface="Arial"/>
                <a:cs typeface="Arial"/>
              </a:rPr>
              <a:t>oogl</a:t>
            </a:r>
            <a:r>
              <a:rPr lang="en-US" sz="1800" dirty="0">
                <a:latin typeface="Arial"/>
                <a:cs typeface="Arial"/>
              </a:rPr>
              <a:t>e</a:t>
            </a:r>
            <a:r>
              <a:rPr lang="en-US" sz="1800" spc="-40" dirty="0">
                <a:latin typeface="Arial"/>
                <a:cs typeface="Arial"/>
              </a:rPr>
              <a:t> </a:t>
            </a:r>
            <a:r>
              <a:rPr lang="en-US" sz="1800" spc="5" dirty="0">
                <a:latin typeface="Arial"/>
                <a:cs typeface="Arial"/>
              </a:rPr>
              <a:t>ha</a:t>
            </a:r>
            <a:r>
              <a:rPr lang="en-US" sz="1800" dirty="0">
                <a:latin typeface="Arial"/>
                <a:cs typeface="Arial"/>
              </a:rPr>
              <a:t>d</a:t>
            </a:r>
            <a:r>
              <a:rPr lang="en-US" sz="1800" spc="-15" dirty="0">
                <a:latin typeface="Arial"/>
                <a:cs typeface="Arial"/>
              </a:rPr>
              <a:t> </a:t>
            </a:r>
            <a:r>
              <a:rPr lang="en-US" sz="1800" spc="5" dirty="0">
                <a:latin typeface="Arial"/>
                <a:cs typeface="Arial"/>
              </a:rPr>
              <a:t>1</a:t>
            </a:r>
            <a:r>
              <a:rPr lang="en-US" sz="1800" dirty="0">
                <a:latin typeface="Arial"/>
                <a:cs typeface="Arial"/>
              </a:rPr>
              <a:t>M</a:t>
            </a:r>
            <a:r>
              <a:rPr lang="en-US" sz="1800" spc="-10" dirty="0">
                <a:latin typeface="Arial"/>
                <a:cs typeface="Arial"/>
              </a:rPr>
              <a:t> </a:t>
            </a:r>
            <a:r>
              <a:rPr lang="en-US" sz="1800" spc="10" dirty="0">
                <a:latin typeface="Arial"/>
                <a:cs typeface="Arial"/>
              </a:rPr>
              <a:t>m</a:t>
            </a:r>
            <a:r>
              <a:rPr lang="en-US" sz="1800" spc="5" dirty="0">
                <a:latin typeface="Arial"/>
                <a:cs typeface="Arial"/>
              </a:rPr>
              <a:t>a</a:t>
            </a:r>
            <a:r>
              <a:rPr lang="en-US" sz="1800" spc="10" dirty="0">
                <a:latin typeface="Arial"/>
                <a:cs typeface="Arial"/>
              </a:rPr>
              <a:t>c</a:t>
            </a:r>
            <a:r>
              <a:rPr lang="en-US" sz="1800" spc="5" dirty="0">
                <a:latin typeface="Arial"/>
                <a:cs typeface="Arial"/>
              </a:rPr>
              <a:t>hine</a:t>
            </a:r>
            <a:r>
              <a:rPr lang="en-US" sz="1800" spc="10" dirty="0">
                <a:latin typeface="Arial"/>
                <a:cs typeface="Arial"/>
              </a:rPr>
              <a:t>s</a:t>
            </a:r>
            <a:r>
              <a:rPr lang="en-US" sz="1800" dirty="0">
                <a:latin typeface="Arial"/>
                <a:cs typeface="Arial"/>
              </a:rPr>
              <a:t>,</a:t>
            </a:r>
            <a:r>
              <a:rPr lang="en-US" sz="1800" spc="-65" dirty="0">
                <a:latin typeface="Arial"/>
                <a:cs typeface="Arial"/>
              </a:rPr>
              <a:t> </a:t>
            </a:r>
            <a:r>
              <a:rPr lang="en-US" sz="1800" u="heavy" spc="5" dirty="0">
                <a:solidFill>
                  <a:srgbClr val="168BBA"/>
                </a:solidFill>
                <a:latin typeface="Arial"/>
                <a:cs typeface="Arial"/>
                <a:hlinkClick r:id="rId4"/>
              </a:rPr>
              <a:t>h</a:t>
            </a:r>
            <a:r>
              <a:rPr lang="en-US" sz="1800" u="heavy" dirty="0">
                <a:solidFill>
                  <a:srgbClr val="168BBA"/>
                </a:solidFill>
                <a:latin typeface="Arial"/>
                <a:cs typeface="Arial"/>
                <a:hlinkClick r:id="rId4"/>
              </a:rPr>
              <a:t>tt</a:t>
            </a:r>
            <a:r>
              <a:rPr lang="en-US" sz="1800" u="heavy" spc="5" dirty="0">
                <a:solidFill>
                  <a:srgbClr val="168BBA"/>
                </a:solidFill>
                <a:latin typeface="Arial"/>
                <a:cs typeface="Arial"/>
                <a:hlinkClick r:id="rId4"/>
              </a:rPr>
              <a:t>p</a:t>
            </a:r>
            <a:r>
              <a:rPr lang="en-US" sz="1800" u="heavy" dirty="0">
                <a:solidFill>
                  <a:srgbClr val="168BBA"/>
                </a:solidFill>
                <a:latin typeface="Arial"/>
                <a:cs typeface="Arial"/>
                <a:hlinkClick r:id="rId4"/>
              </a:rPr>
              <a:t>://</a:t>
            </a:r>
            <a:r>
              <a:rPr lang="en-US" sz="1800" u="heavy" spc="5" dirty="0">
                <a:solidFill>
                  <a:srgbClr val="168BBA"/>
                </a:solidFill>
                <a:latin typeface="Arial"/>
                <a:cs typeface="Arial"/>
                <a:hlinkClick r:id="rId4"/>
              </a:rPr>
              <a:t>bi</a:t>
            </a:r>
            <a:r>
              <a:rPr lang="en-US" sz="1800" u="heavy" dirty="0">
                <a:solidFill>
                  <a:srgbClr val="168BBA"/>
                </a:solidFill>
                <a:latin typeface="Arial"/>
                <a:cs typeface="Arial"/>
                <a:hlinkClick r:id="rId4"/>
              </a:rPr>
              <a:t>t.</a:t>
            </a:r>
            <a:r>
              <a:rPr lang="en-US" sz="1800" u="heavy" spc="5" dirty="0">
                <a:solidFill>
                  <a:srgbClr val="168BBA"/>
                </a:solidFill>
                <a:latin typeface="Arial"/>
                <a:cs typeface="Arial"/>
                <a:hlinkClick r:id="rId4"/>
              </a:rPr>
              <a:t>l</a:t>
            </a:r>
            <a:r>
              <a:rPr lang="en-US" sz="1800" u="heavy" spc="-15" dirty="0">
                <a:solidFill>
                  <a:srgbClr val="168BBA"/>
                </a:solidFill>
                <a:latin typeface="Arial"/>
                <a:cs typeface="Arial"/>
                <a:hlinkClick r:id="rId4"/>
              </a:rPr>
              <a:t>y</a:t>
            </a:r>
            <a:r>
              <a:rPr lang="en-US" sz="1800" u="heavy" dirty="0">
                <a:solidFill>
                  <a:srgbClr val="168BBA"/>
                </a:solidFill>
                <a:latin typeface="Arial"/>
                <a:cs typeface="Arial"/>
                <a:hlinkClick r:id="rId4"/>
              </a:rPr>
              <a:t>/</a:t>
            </a:r>
            <a:r>
              <a:rPr lang="en-US" sz="1800" u="heavy" spc="-5" dirty="0">
                <a:solidFill>
                  <a:srgbClr val="168BBA"/>
                </a:solidFill>
                <a:latin typeface="Arial"/>
                <a:cs typeface="Arial"/>
                <a:hlinkClick r:id="rId4"/>
              </a:rPr>
              <a:t>S</a:t>
            </a:r>
            <a:r>
              <a:rPr lang="en-US" sz="1800" u="heavy" spc="5" dirty="0">
                <a:solidFill>
                  <a:srgbClr val="168BBA"/>
                </a:solidFill>
                <a:latin typeface="Arial"/>
                <a:cs typeface="Arial"/>
                <a:hlinkClick r:id="rId4"/>
              </a:rPr>
              <a:t>h</a:t>
            </a:r>
            <a:r>
              <a:rPr lang="en-US" sz="1800" u="heavy" spc="-20" dirty="0">
                <a:solidFill>
                  <a:srgbClr val="168BBA"/>
                </a:solidFill>
                <a:latin typeface="Arial"/>
                <a:cs typeface="Arial"/>
                <a:hlinkClick r:id="rId4"/>
              </a:rPr>
              <a:t>h</a:t>
            </a:r>
            <a:r>
              <a:rPr lang="en-US" sz="1800" u="heavy" spc="5" dirty="0">
                <a:solidFill>
                  <a:srgbClr val="168BBA"/>
                </a:solidFill>
                <a:latin typeface="Arial"/>
                <a:cs typeface="Arial"/>
                <a:hlinkClick r:id="rId4"/>
              </a:rPr>
              <a:t>0</a:t>
            </a:r>
            <a:r>
              <a:rPr lang="en-US" sz="1800" u="heavy" spc="-5" dirty="0">
                <a:solidFill>
                  <a:srgbClr val="168BBA"/>
                </a:solidFill>
                <a:latin typeface="Arial"/>
                <a:cs typeface="Arial"/>
                <a:hlinkClick r:id="rId4"/>
              </a:rPr>
              <a:t>RO</a:t>
            </a:r>
            <a:endParaRPr lang="en-US" sz="1800" dirty="0">
              <a:latin typeface="Arial"/>
              <a:cs typeface="Arial"/>
            </a:endParaRPr>
          </a:p>
        </p:txBody>
      </p:sp>
    </p:spTree>
    <p:extLst>
      <p:ext uri="{BB962C8B-B14F-4D97-AF65-F5344CB8AC3E}">
        <p14:creationId xmlns:p14="http://schemas.microsoft.com/office/powerpoint/2010/main" val="924210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Cluster Computing Challenges</a:t>
            </a:r>
          </a:p>
        </p:txBody>
      </p:sp>
      <p:sp>
        <p:nvSpPr>
          <p:cNvPr id="40" name="TextBox 39">
            <a:extLst>
              <a:ext uri="{FF2B5EF4-FFF2-40B4-BE49-F238E27FC236}">
                <a16:creationId xmlns:a16="http://schemas.microsoft.com/office/drawing/2014/main" id="{BF8385A3-17B2-124A-9BCF-7BD192DF7B30}"/>
              </a:ext>
            </a:extLst>
          </p:cNvPr>
          <p:cNvSpPr txBox="1"/>
          <p:nvPr/>
        </p:nvSpPr>
        <p:spPr>
          <a:xfrm>
            <a:off x="438149" y="1905000"/>
            <a:ext cx="8267701" cy="3277820"/>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b="1" dirty="0"/>
              <a:t>Node failures</a:t>
            </a:r>
          </a:p>
          <a:p>
            <a:pPr lvl="1">
              <a:spcAft>
                <a:spcPts val="1800"/>
              </a:spcAft>
              <a:buClr>
                <a:schemeClr val="tx1"/>
              </a:buClr>
            </a:pPr>
            <a:r>
              <a:rPr lang="en-US" sz="2000" dirty="0"/>
              <a:t>e.g., one server can stay up 3 years (1,000 days)</a:t>
            </a:r>
          </a:p>
          <a:p>
            <a:pPr lvl="1">
              <a:spcAft>
                <a:spcPts val="1800"/>
              </a:spcAft>
              <a:buClr>
                <a:schemeClr val="tx1"/>
              </a:buClr>
            </a:pPr>
            <a:r>
              <a:rPr lang="en-US" sz="2000" dirty="0"/>
              <a:t>       1,000 servers in cluster ⇒ </a:t>
            </a:r>
            <a:r>
              <a:rPr lang="en-US" sz="2000" dirty="0">
                <a:solidFill>
                  <a:srgbClr val="3366FF"/>
                </a:solidFill>
              </a:rPr>
              <a:t>1 failure/day</a:t>
            </a:r>
          </a:p>
          <a:p>
            <a:pPr lvl="1">
              <a:spcAft>
                <a:spcPts val="1800"/>
              </a:spcAft>
              <a:buClr>
                <a:schemeClr val="tx1"/>
              </a:buClr>
            </a:pPr>
            <a:r>
              <a:rPr lang="en-US" sz="2000" dirty="0"/>
              <a:t>       1M servers in cluster ⇒ </a:t>
            </a:r>
            <a:r>
              <a:rPr lang="en-US" sz="2000" dirty="0">
                <a:solidFill>
                  <a:srgbClr val="3366FF"/>
                </a:solidFill>
              </a:rPr>
              <a:t>1,000 failures/day</a:t>
            </a:r>
          </a:p>
          <a:p>
            <a:pPr lvl="1">
              <a:spcAft>
                <a:spcPts val="1800"/>
              </a:spcAft>
              <a:buClr>
                <a:schemeClr val="tx1"/>
              </a:buClr>
            </a:pPr>
            <a:endParaRPr lang="en-US" sz="2000" dirty="0"/>
          </a:p>
          <a:p>
            <a:pPr marL="800100" lvl="1" indent="-342900">
              <a:spcAft>
                <a:spcPts val="1800"/>
              </a:spcAft>
              <a:buClr>
                <a:schemeClr val="tx1"/>
              </a:buClr>
              <a:buFont typeface="Arial" panose="020B0604020202020204" pitchFamily="34" charset="0"/>
              <a:buChar char="•"/>
            </a:pPr>
            <a:endParaRPr lang="en-US" dirty="0"/>
          </a:p>
        </p:txBody>
      </p:sp>
    </p:spTree>
    <p:extLst>
      <p:ext uri="{BB962C8B-B14F-4D97-AF65-F5344CB8AC3E}">
        <p14:creationId xmlns:p14="http://schemas.microsoft.com/office/powerpoint/2010/main" val="1249440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Cluster Computing Challenges I</a:t>
            </a:r>
          </a:p>
        </p:txBody>
      </p:sp>
      <p:sp>
        <p:nvSpPr>
          <p:cNvPr id="40" name="TextBox 39">
            <a:extLst>
              <a:ext uri="{FF2B5EF4-FFF2-40B4-BE49-F238E27FC236}">
                <a16:creationId xmlns:a16="http://schemas.microsoft.com/office/drawing/2014/main" id="{BF8385A3-17B2-124A-9BCF-7BD192DF7B30}"/>
              </a:ext>
            </a:extLst>
          </p:cNvPr>
          <p:cNvSpPr txBox="1"/>
          <p:nvPr/>
        </p:nvSpPr>
        <p:spPr>
          <a:xfrm>
            <a:off x="438149" y="1905000"/>
            <a:ext cx="8267701" cy="5755422"/>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b="1" dirty="0"/>
              <a:t>Node failures</a:t>
            </a:r>
          </a:p>
          <a:p>
            <a:pPr lvl="1">
              <a:spcAft>
                <a:spcPts val="1800"/>
              </a:spcAft>
              <a:buClr>
                <a:schemeClr val="tx1"/>
              </a:buClr>
            </a:pPr>
            <a:r>
              <a:rPr lang="en-US" sz="2000" dirty="0"/>
              <a:t>e.g., one server can stay up 3 years (1,000 days)</a:t>
            </a:r>
          </a:p>
          <a:p>
            <a:pPr lvl="1">
              <a:spcAft>
                <a:spcPts val="1800"/>
              </a:spcAft>
              <a:buClr>
                <a:schemeClr val="tx1"/>
              </a:buClr>
            </a:pPr>
            <a:r>
              <a:rPr lang="en-US" sz="2000" dirty="0"/>
              <a:t>       1,000 servers in cluster ⇒ </a:t>
            </a:r>
            <a:r>
              <a:rPr lang="en-US" sz="2000" dirty="0">
                <a:solidFill>
                  <a:srgbClr val="3366FF"/>
                </a:solidFill>
              </a:rPr>
              <a:t>1 failure/day</a:t>
            </a:r>
          </a:p>
          <a:p>
            <a:pPr lvl="1">
              <a:spcAft>
                <a:spcPts val="1800"/>
              </a:spcAft>
              <a:buClr>
                <a:schemeClr val="tx1"/>
              </a:buClr>
            </a:pPr>
            <a:r>
              <a:rPr lang="en-US" sz="2000" dirty="0"/>
              <a:t>       1M servers in cluster ⇒ </a:t>
            </a:r>
            <a:r>
              <a:rPr lang="en-US" sz="2000" dirty="0">
                <a:solidFill>
                  <a:srgbClr val="3366FF"/>
                </a:solidFill>
              </a:rPr>
              <a:t>1,000 failures/day</a:t>
            </a:r>
          </a:p>
          <a:p>
            <a:pPr>
              <a:spcAft>
                <a:spcPts val="1800"/>
              </a:spcAft>
              <a:buClr>
                <a:schemeClr val="tx1"/>
              </a:buClr>
            </a:pPr>
            <a:r>
              <a:rPr lang="en-US" dirty="0"/>
              <a:t>➪ Store data </a:t>
            </a:r>
            <a:r>
              <a:rPr lang="en-US" b="1" dirty="0">
                <a:solidFill>
                  <a:srgbClr val="A01A06"/>
                </a:solidFill>
              </a:rPr>
              <a:t>persistently</a:t>
            </a:r>
            <a:r>
              <a:rPr lang="en-US" dirty="0"/>
              <a:t> and keep it available when nodes fail</a:t>
            </a:r>
          </a:p>
          <a:p>
            <a:pPr>
              <a:spcAft>
                <a:spcPts val="1800"/>
              </a:spcAft>
              <a:buClr>
                <a:schemeClr val="tx1"/>
              </a:buClr>
            </a:pPr>
            <a:r>
              <a:rPr lang="en-US" dirty="0"/>
              <a:t>➪ Deal with node failures </a:t>
            </a:r>
            <a:r>
              <a:rPr lang="en-US" b="1" dirty="0">
                <a:solidFill>
                  <a:srgbClr val="A01A06"/>
                </a:solidFill>
              </a:rPr>
              <a:t>during a long running computation</a:t>
            </a:r>
            <a:endParaRPr lang="en-US" dirty="0">
              <a:solidFill>
                <a:srgbClr val="A01A06"/>
              </a:solidFill>
            </a:endParaRPr>
          </a:p>
          <a:p>
            <a:pPr marL="342900" indent="-342900">
              <a:spcAft>
                <a:spcPts val="1800"/>
              </a:spcAft>
              <a:buClr>
                <a:schemeClr val="tx1"/>
              </a:buClr>
              <a:buFont typeface="Arial" panose="020B0604020202020204" pitchFamily="34" charset="0"/>
              <a:buChar char="•"/>
            </a:pPr>
            <a:endParaRPr lang="en-US" dirty="0">
              <a:solidFill>
                <a:srgbClr val="A01A06"/>
              </a:solidFill>
            </a:endParaRPr>
          </a:p>
          <a:p>
            <a:pPr lvl="1">
              <a:spcAft>
                <a:spcPts val="1800"/>
              </a:spcAft>
              <a:buClr>
                <a:schemeClr val="tx1"/>
              </a:buClr>
            </a:pPr>
            <a:endParaRPr lang="en-US" sz="2000" dirty="0"/>
          </a:p>
          <a:p>
            <a:pPr marL="800100" lvl="1" indent="-342900">
              <a:spcAft>
                <a:spcPts val="1800"/>
              </a:spcAft>
              <a:buClr>
                <a:schemeClr val="tx1"/>
              </a:buClr>
              <a:buFont typeface="Arial" panose="020B0604020202020204" pitchFamily="34" charset="0"/>
              <a:buChar char="•"/>
            </a:pPr>
            <a:endParaRPr lang="en-US" dirty="0"/>
          </a:p>
        </p:txBody>
      </p:sp>
    </p:spTree>
    <p:extLst>
      <p:ext uri="{BB962C8B-B14F-4D97-AF65-F5344CB8AC3E}">
        <p14:creationId xmlns:p14="http://schemas.microsoft.com/office/powerpoint/2010/main" val="361824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Cluster Computing Challenges II</a:t>
            </a:r>
          </a:p>
        </p:txBody>
      </p:sp>
      <p:sp>
        <p:nvSpPr>
          <p:cNvPr id="40" name="TextBox 39">
            <a:extLst>
              <a:ext uri="{FF2B5EF4-FFF2-40B4-BE49-F238E27FC236}">
                <a16:creationId xmlns:a16="http://schemas.microsoft.com/office/drawing/2014/main" id="{BF8385A3-17B2-124A-9BCF-7BD192DF7B30}"/>
              </a:ext>
            </a:extLst>
          </p:cNvPr>
          <p:cNvSpPr txBox="1"/>
          <p:nvPr/>
        </p:nvSpPr>
        <p:spPr>
          <a:xfrm>
            <a:off x="438149" y="1905000"/>
            <a:ext cx="8267701" cy="4785926"/>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b="1" dirty="0"/>
              <a:t>Network bottleneck</a:t>
            </a:r>
          </a:p>
          <a:p>
            <a:pPr lvl="1">
              <a:spcAft>
                <a:spcPts val="1800"/>
              </a:spcAft>
              <a:buClr>
                <a:schemeClr val="tx1"/>
              </a:buClr>
            </a:pPr>
            <a:r>
              <a:rPr lang="en-US" sz="2000" dirty="0"/>
              <a:t>e.g., network bandwidth = 1 GB/sec</a:t>
            </a:r>
          </a:p>
          <a:p>
            <a:pPr lvl="1">
              <a:spcAft>
                <a:spcPts val="1800"/>
              </a:spcAft>
              <a:buClr>
                <a:schemeClr val="tx1"/>
              </a:buClr>
            </a:pPr>
            <a:r>
              <a:rPr lang="en-US" sz="2000" dirty="0"/>
              <a:t>       moving 10TB data takes approximately </a:t>
            </a:r>
            <a:r>
              <a:rPr lang="en-US" sz="2000" dirty="0">
                <a:solidFill>
                  <a:srgbClr val="3366FF"/>
                </a:solidFill>
              </a:rPr>
              <a:t>1 day</a:t>
            </a:r>
          </a:p>
          <a:p>
            <a:pPr lvl="1">
              <a:spcAft>
                <a:spcPts val="1800"/>
              </a:spcAft>
              <a:buClr>
                <a:schemeClr val="tx1"/>
              </a:buClr>
            </a:pPr>
            <a:endParaRPr lang="en-US" sz="2000" dirty="0">
              <a:solidFill>
                <a:srgbClr val="3366FF"/>
              </a:solidFill>
            </a:endParaRPr>
          </a:p>
          <a:p>
            <a:pPr>
              <a:spcAft>
                <a:spcPts val="1800"/>
              </a:spcAft>
              <a:buClr>
                <a:schemeClr val="tx1"/>
              </a:buClr>
            </a:pPr>
            <a:r>
              <a:rPr lang="en-US" dirty="0"/>
              <a:t>➪ A framework that does not move data around so much while it’s doing computation</a:t>
            </a:r>
          </a:p>
          <a:p>
            <a:pPr marL="342900" indent="-342900">
              <a:spcAft>
                <a:spcPts val="1800"/>
              </a:spcAft>
              <a:buClr>
                <a:schemeClr val="tx1"/>
              </a:buClr>
              <a:buFont typeface="Arial" panose="020B0604020202020204" pitchFamily="34" charset="0"/>
              <a:buChar char="•"/>
            </a:pPr>
            <a:endParaRPr lang="en-US" dirty="0">
              <a:solidFill>
                <a:srgbClr val="A01A06"/>
              </a:solidFill>
            </a:endParaRPr>
          </a:p>
          <a:p>
            <a:pPr lvl="1">
              <a:spcAft>
                <a:spcPts val="1800"/>
              </a:spcAft>
              <a:buClr>
                <a:schemeClr val="tx1"/>
              </a:buClr>
            </a:pPr>
            <a:endParaRPr lang="en-US" sz="2000" dirty="0"/>
          </a:p>
          <a:p>
            <a:pPr marL="800100" lvl="1" indent="-342900">
              <a:spcAft>
                <a:spcPts val="1800"/>
              </a:spcAft>
              <a:buClr>
                <a:schemeClr val="tx1"/>
              </a:buClr>
              <a:buFont typeface="Arial" panose="020B0604020202020204" pitchFamily="34" charset="0"/>
              <a:buChar char="•"/>
            </a:pPr>
            <a:endParaRPr lang="en-US" dirty="0"/>
          </a:p>
        </p:txBody>
      </p:sp>
    </p:spTree>
    <p:extLst>
      <p:ext uri="{BB962C8B-B14F-4D97-AF65-F5344CB8AC3E}">
        <p14:creationId xmlns:p14="http://schemas.microsoft.com/office/powerpoint/2010/main" val="4113341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Cluster Computing Challenges III</a:t>
            </a:r>
          </a:p>
        </p:txBody>
      </p:sp>
      <p:sp>
        <p:nvSpPr>
          <p:cNvPr id="40" name="TextBox 39">
            <a:extLst>
              <a:ext uri="{FF2B5EF4-FFF2-40B4-BE49-F238E27FC236}">
                <a16:creationId xmlns:a16="http://schemas.microsoft.com/office/drawing/2014/main" id="{BF8385A3-17B2-124A-9BCF-7BD192DF7B30}"/>
              </a:ext>
            </a:extLst>
          </p:cNvPr>
          <p:cNvSpPr txBox="1"/>
          <p:nvPr/>
        </p:nvSpPr>
        <p:spPr>
          <a:xfrm>
            <a:off x="438149" y="1905000"/>
            <a:ext cx="8267701" cy="5801588"/>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b="1" dirty="0"/>
              <a:t>Distributed/parallel programming is hard</a:t>
            </a:r>
          </a:p>
          <a:p>
            <a:pPr marL="342900" indent="-342900">
              <a:spcAft>
                <a:spcPts val="1800"/>
              </a:spcAft>
              <a:buClr>
                <a:schemeClr val="tx1"/>
              </a:buClr>
              <a:buFont typeface="Arial" panose="020B0604020202020204" pitchFamily="34" charset="0"/>
              <a:buChar char="•"/>
            </a:pPr>
            <a:endParaRPr lang="en-US" b="1" dirty="0">
              <a:solidFill>
                <a:srgbClr val="A01A06"/>
              </a:solidFill>
            </a:endParaRPr>
          </a:p>
          <a:p>
            <a:pPr marL="342900" indent="-342900">
              <a:spcAft>
                <a:spcPts val="1800"/>
              </a:spcAft>
              <a:buClr>
                <a:schemeClr val="tx1"/>
              </a:buClr>
              <a:buFont typeface="Arial" panose="020B0604020202020204" pitchFamily="34" charset="0"/>
              <a:buChar char="•"/>
            </a:pPr>
            <a:endParaRPr lang="en-US" b="1" dirty="0">
              <a:solidFill>
                <a:srgbClr val="A01A06"/>
              </a:solidFill>
            </a:endParaRPr>
          </a:p>
          <a:p>
            <a:pPr marL="342900" indent="-342900">
              <a:spcAft>
                <a:spcPts val="1800"/>
              </a:spcAft>
              <a:buClr>
                <a:schemeClr val="tx1"/>
              </a:buClr>
              <a:buFont typeface="Arial" panose="020B0604020202020204" pitchFamily="34" charset="0"/>
              <a:buChar char="•"/>
            </a:pPr>
            <a:endParaRPr lang="en-US" b="1" dirty="0">
              <a:solidFill>
                <a:srgbClr val="A01A06"/>
              </a:solidFill>
            </a:endParaRPr>
          </a:p>
          <a:p>
            <a:pPr marL="342900" indent="-342900">
              <a:spcAft>
                <a:spcPts val="1800"/>
              </a:spcAft>
              <a:buClr>
                <a:schemeClr val="tx1"/>
              </a:buClr>
              <a:buFont typeface="Arial" panose="020B0604020202020204" pitchFamily="34" charset="0"/>
              <a:buChar char="•"/>
            </a:pPr>
            <a:endParaRPr lang="en-US" b="1" dirty="0">
              <a:solidFill>
                <a:srgbClr val="A01A06"/>
              </a:solidFill>
            </a:endParaRPr>
          </a:p>
          <a:p>
            <a:pPr marL="342900" indent="-342900">
              <a:spcAft>
                <a:spcPts val="1800"/>
              </a:spcAft>
              <a:buClr>
                <a:schemeClr val="tx1"/>
              </a:buClr>
              <a:buFont typeface="Arial" panose="020B0604020202020204" pitchFamily="34" charset="0"/>
              <a:buChar char="•"/>
            </a:pPr>
            <a:endParaRPr lang="en-US" b="1" dirty="0">
              <a:solidFill>
                <a:srgbClr val="A01A06"/>
              </a:solidFill>
            </a:endParaRPr>
          </a:p>
          <a:p>
            <a:pPr marL="342900" indent="-342900">
              <a:spcAft>
                <a:spcPts val="1800"/>
              </a:spcAft>
              <a:buClr>
                <a:schemeClr val="tx1"/>
              </a:buClr>
              <a:buFont typeface="Arial" panose="020B0604020202020204" pitchFamily="34" charset="0"/>
              <a:buChar char="•"/>
            </a:pPr>
            <a:endParaRPr lang="en-US" b="1" dirty="0">
              <a:solidFill>
                <a:srgbClr val="A01A06"/>
              </a:solidFill>
            </a:endParaRPr>
          </a:p>
          <a:p>
            <a:pPr>
              <a:spcAft>
                <a:spcPts val="1800"/>
              </a:spcAft>
              <a:buClr>
                <a:schemeClr val="tx1"/>
              </a:buClr>
            </a:pPr>
            <a:r>
              <a:rPr lang="en-US" dirty="0"/>
              <a:t>➪ A simple model that hides most of the complexity</a:t>
            </a:r>
          </a:p>
          <a:p>
            <a:pPr lvl="1">
              <a:spcAft>
                <a:spcPts val="1800"/>
              </a:spcAft>
              <a:buClr>
                <a:schemeClr val="tx1"/>
              </a:buClr>
            </a:pPr>
            <a:endParaRPr lang="en-US" sz="2000" dirty="0"/>
          </a:p>
          <a:p>
            <a:pPr marL="800100" lvl="1" indent="-342900">
              <a:spcAft>
                <a:spcPts val="1800"/>
              </a:spcAft>
              <a:buClr>
                <a:schemeClr val="tx1"/>
              </a:buClr>
              <a:buFont typeface="Arial" panose="020B0604020202020204" pitchFamily="34" charset="0"/>
              <a:buChar char="•"/>
            </a:pPr>
            <a:endParaRPr lang="en-US" dirty="0"/>
          </a:p>
        </p:txBody>
      </p:sp>
      <p:pic>
        <p:nvPicPr>
          <p:cNvPr id="1026" name="Picture 2" descr="life cycle of thread">
            <a:extLst>
              <a:ext uri="{FF2B5EF4-FFF2-40B4-BE49-F238E27FC236}">
                <a16:creationId xmlns:a16="http://schemas.microsoft.com/office/drawing/2014/main" id="{38F940C4-8E8A-4748-83AB-D1C5569D53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450" y="2590800"/>
            <a:ext cx="3638550" cy="277751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56E1175-C800-A34F-8898-6244BE423919}"/>
              </a:ext>
            </a:extLst>
          </p:cNvPr>
          <p:cNvSpPr txBox="1"/>
          <p:nvPr/>
        </p:nvSpPr>
        <p:spPr>
          <a:xfrm>
            <a:off x="533400" y="5517742"/>
            <a:ext cx="5448799" cy="307777"/>
          </a:xfrm>
          <a:prstGeom prst="rect">
            <a:avLst/>
          </a:prstGeom>
          <a:noFill/>
        </p:spPr>
        <p:txBody>
          <a:bodyPr wrap="none" rtlCol="0">
            <a:spAutoFit/>
          </a:bodyPr>
          <a:lstStyle/>
          <a:p>
            <a:r>
              <a:rPr lang="en-US" sz="1400" dirty="0"/>
              <a:t>https://</a:t>
            </a:r>
            <a:r>
              <a:rPr lang="en-US" sz="1400" dirty="0" err="1"/>
              <a:t>www.tutorialride.com</a:t>
            </a:r>
            <a:r>
              <a:rPr lang="en-US" sz="1400" dirty="0"/>
              <a:t>/core-java/multithreading-in-</a:t>
            </a:r>
            <a:r>
              <a:rPr lang="en-US" sz="1400" dirty="0" err="1"/>
              <a:t>java.htm</a:t>
            </a:r>
            <a:endParaRPr lang="en-US" sz="1400" dirty="0"/>
          </a:p>
        </p:txBody>
      </p:sp>
    </p:spTree>
    <p:extLst>
      <p:ext uri="{BB962C8B-B14F-4D97-AF65-F5344CB8AC3E}">
        <p14:creationId xmlns:p14="http://schemas.microsoft.com/office/powerpoint/2010/main" val="2229093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Map-Reduce</a:t>
            </a:r>
          </a:p>
        </p:txBody>
      </p:sp>
      <p:sp>
        <p:nvSpPr>
          <p:cNvPr id="40" name="TextBox 39">
            <a:extLst>
              <a:ext uri="{FF2B5EF4-FFF2-40B4-BE49-F238E27FC236}">
                <a16:creationId xmlns:a16="http://schemas.microsoft.com/office/drawing/2014/main" id="{BF8385A3-17B2-124A-9BCF-7BD192DF7B30}"/>
              </a:ext>
            </a:extLst>
          </p:cNvPr>
          <p:cNvSpPr txBox="1"/>
          <p:nvPr/>
        </p:nvSpPr>
        <p:spPr>
          <a:xfrm>
            <a:off x="438149" y="1905000"/>
            <a:ext cx="8267701" cy="4832092"/>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b="1" dirty="0"/>
              <a:t>Map-Reduce addresses the challenges </a:t>
            </a:r>
          </a:p>
          <a:p>
            <a:pPr marL="800100" lvl="1" indent="-342900">
              <a:spcAft>
                <a:spcPts val="1800"/>
              </a:spcAft>
              <a:buClr>
                <a:schemeClr val="tx1"/>
              </a:buClr>
              <a:buFont typeface="Arial" panose="020B0604020202020204" pitchFamily="34" charset="0"/>
              <a:buChar char="•"/>
            </a:pPr>
            <a:r>
              <a:rPr lang="en-US" sz="2000" b="1" dirty="0"/>
              <a:t>Node failure </a:t>
            </a:r>
          </a:p>
          <a:p>
            <a:pPr lvl="2">
              <a:spcAft>
                <a:spcPts val="1800"/>
              </a:spcAft>
              <a:buClr>
                <a:schemeClr val="tx1"/>
              </a:buClr>
            </a:pPr>
            <a:r>
              <a:rPr lang="en-US" sz="2000" dirty="0">
                <a:solidFill>
                  <a:srgbClr val="A01A06"/>
                </a:solidFill>
              </a:rPr>
              <a:t>Store data redundantly </a:t>
            </a:r>
            <a:r>
              <a:rPr lang="en-US" sz="2000" dirty="0"/>
              <a:t>on multiple nodes</a:t>
            </a:r>
          </a:p>
          <a:p>
            <a:pPr marL="800100" lvl="1" indent="-342900">
              <a:spcAft>
                <a:spcPts val="1800"/>
              </a:spcAft>
              <a:buClr>
                <a:schemeClr val="tx1"/>
              </a:buClr>
              <a:buFont typeface="Arial" panose="020B0604020202020204" pitchFamily="34" charset="0"/>
              <a:buChar char="•"/>
            </a:pPr>
            <a:r>
              <a:rPr lang="en-US" sz="2000" b="1" dirty="0"/>
              <a:t>Network bottleneck</a:t>
            </a:r>
          </a:p>
          <a:p>
            <a:pPr lvl="1">
              <a:spcAft>
                <a:spcPts val="1800"/>
              </a:spcAft>
              <a:buClr>
                <a:schemeClr val="tx1"/>
              </a:buClr>
            </a:pPr>
            <a:r>
              <a:rPr lang="en-US" sz="2000" dirty="0">
                <a:solidFill>
                  <a:srgbClr val="3366FF"/>
                </a:solidFill>
              </a:rPr>
              <a:t>	</a:t>
            </a:r>
            <a:r>
              <a:rPr lang="en-US" sz="2000" dirty="0">
                <a:solidFill>
                  <a:srgbClr val="A01A06"/>
                </a:solidFill>
              </a:rPr>
              <a:t>Move computation close to data </a:t>
            </a:r>
            <a:r>
              <a:rPr lang="en-US" sz="2000" dirty="0"/>
              <a:t>to minimize data movement</a:t>
            </a:r>
          </a:p>
          <a:p>
            <a:pPr marL="800100" lvl="1" indent="-342900">
              <a:spcAft>
                <a:spcPts val="1800"/>
              </a:spcAft>
              <a:buClr>
                <a:schemeClr val="tx1"/>
              </a:buClr>
              <a:buFont typeface="Arial" panose="020B0604020202020204" pitchFamily="34" charset="0"/>
              <a:buChar char="•"/>
            </a:pPr>
            <a:r>
              <a:rPr lang="en-US" sz="2000" b="1" dirty="0"/>
              <a:t>Distributed programming</a:t>
            </a:r>
          </a:p>
          <a:p>
            <a:pPr lvl="1">
              <a:spcAft>
                <a:spcPts val="1800"/>
              </a:spcAft>
              <a:buClr>
                <a:schemeClr val="tx1"/>
              </a:buClr>
            </a:pPr>
            <a:r>
              <a:rPr lang="en-US" sz="2000" dirty="0">
                <a:solidFill>
                  <a:srgbClr val="3366FF"/>
                </a:solidFill>
              </a:rPr>
              <a:t>	</a:t>
            </a:r>
            <a:r>
              <a:rPr lang="en-US" sz="2000" dirty="0">
                <a:solidFill>
                  <a:srgbClr val="A01A06"/>
                </a:solidFill>
              </a:rPr>
              <a:t>Map function and Reduce functions</a:t>
            </a:r>
            <a:endParaRPr lang="en-US" sz="2000" dirty="0"/>
          </a:p>
          <a:p>
            <a:pPr lvl="1">
              <a:spcAft>
                <a:spcPts val="1800"/>
              </a:spcAft>
              <a:buClr>
                <a:schemeClr val="tx1"/>
              </a:buClr>
            </a:pPr>
            <a:endParaRPr lang="en-US" sz="2000" dirty="0"/>
          </a:p>
          <a:p>
            <a:pPr marL="800100" lvl="1" indent="-342900">
              <a:spcAft>
                <a:spcPts val="1800"/>
              </a:spcAft>
              <a:buClr>
                <a:schemeClr val="tx1"/>
              </a:buClr>
              <a:buFont typeface="Arial" panose="020B0604020202020204" pitchFamily="34" charset="0"/>
              <a:buChar char="•"/>
            </a:pPr>
            <a:endParaRPr lang="en-US" dirty="0"/>
          </a:p>
        </p:txBody>
      </p:sp>
    </p:spTree>
    <p:extLst>
      <p:ext uri="{BB962C8B-B14F-4D97-AF65-F5344CB8AC3E}">
        <p14:creationId xmlns:p14="http://schemas.microsoft.com/office/powerpoint/2010/main" val="2456774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Redundant Storage Infrastructure</a:t>
            </a:r>
          </a:p>
        </p:txBody>
      </p:sp>
      <p:sp>
        <p:nvSpPr>
          <p:cNvPr id="40" name="TextBox 39">
            <a:extLst>
              <a:ext uri="{FF2B5EF4-FFF2-40B4-BE49-F238E27FC236}">
                <a16:creationId xmlns:a16="http://schemas.microsoft.com/office/drawing/2014/main" id="{BF8385A3-17B2-124A-9BCF-7BD192DF7B30}"/>
              </a:ext>
            </a:extLst>
          </p:cNvPr>
          <p:cNvSpPr txBox="1"/>
          <p:nvPr/>
        </p:nvSpPr>
        <p:spPr>
          <a:xfrm>
            <a:off x="438149" y="1905000"/>
            <a:ext cx="8267701" cy="5432256"/>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b="1" dirty="0"/>
              <a:t>Distributed File System</a:t>
            </a:r>
          </a:p>
          <a:p>
            <a:pPr marL="800100" lvl="1" indent="-342900">
              <a:spcAft>
                <a:spcPts val="1800"/>
              </a:spcAft>
              <a:buClr>
                <a:schemeClr val="tx1"/>
              </a:buClr>
              <a:buFont typeface="Arial" panose="020B0604020202020204" pitchFamily="34" charset="0"/>
              <a:buChar char="•"/>
            </a:pPr>
            <a:r>
              <a:rPr lang="en-US" sz="2000" dirty="0"/>
              <a:t>Store data multiple times across a cluster</a:t>
            </a:r>
          </a:p>
          <a:p>
            <a:pPr marL="800100" lvl="1" indent="-342900">
              <a:spcAft>
                <a:spcPts val="1800"/>
              </a:spcAft>
              <a:buClr>
                <a:schemeClr val="tx1"/>
              </a:buClr>
              <a:buFont typeface="Arial" panose="020B0604020202020204" pitchFamily="34" charset="0"/>
              <a:buChar char="•"/>
            </a:pPr>
            <a:r>
              <a:rPr lang="en-US" sz="2000" dirty="0"/>
              <a:t>Provide global file namespace</a:t>
            </a:r>
          </a:p>
          <a:p>
            <a:pPr marL="800100" lvl="1" indent="-342900">
              <a:spcAft>
                <a:spcPts val="1800"/>
              </a:spcAft>
              <a:buClr>
                <a:schemeClr val="tx1"/>
              </a:buClr>
              <a:buFont typeface="Arial" panose="020B0604020202020204" pitchFamily="34" charset="0"/>
              <a:buChar char="•"/>
            </a:pPr>
            <a:r>
              <a:rPr lang="en-US" sz="2000" dirty="0"/>
              <a:t>E.g., Google GFS; Hadoop HDFS</a:t>
            </a:r>
          </a:p>
          <a:p>
            <a:pPr marL="342900" indent="-342900">
              <a:spcAft>
                <a:spcPts val="1800"/>
              </a:spcAft>
              <a:buClr>
                <a:schemeClr val="tx1"/>
              </a:buClr>
              <a:buFont typeface="Arial" panose="020B0604020202020204" pitchFamily="34" charset="0"/>
              <a:buChar char="•"/>
            </a:pPr>
            <a:r>
              <a:rPr lang="en-US" b="1" dirty="0"/>
              <a:t>Typical usage pattern</a:t>
            </a:r>
          </a:p>
          <a:p>
            <a:pPr marL="800100" lvl="1" indent="-342900">
              <a:spcAft>
                <a:spcPts val="1800"/>
              </a:spcAft>
              <a:buClr>
                <a:schemeClr val="tx1"/>
              </a:buClr>
              <a:buFont typeface="Arial" panose="020B0604020202020204" pitchFamily="34" charset="0"/>
              <a:buChar char="•"/>
            </a:pPr>
            <a:r>
              <a:rPr lang="en-US" sz="2000" dirty="0"/>
              <a:t>Huge files (100s of GB to TB)</a:t>
            </a:r>
          </a:p>
          <a:p>
            <a:pPr marL="800100" lvl="1" indent="-342900">
              <a:spcAft>
                <a:spcPts val="1800"/>
              </a:spcAft>
              <a:buClr>
                <a:schemeClr val="tx1"/>
              </a:buClr>
              <a:buFont typeface="Arial" panose="020B0604020202020204" pitchFamily="34" charset="0"/>
              <a:buChar char="•"/>
            </a:pPr>
            <a:r>
              <a:rPr lang="en-US" sz="2000" dirty="0"/>
              <a:t>Data is rarely updated in place</a:t>
            </a:r>
          </a:p>
          <a:p>
            <a:pPr marL="800100" lvl="1" indent="-342900">
              <a:spcAft>
                <a:spcPts val="1800"/>
              </a:spcAft>
              <a:buClr>
                <a:schemeClr val="tx1"/>
              </a:buClr>
              <a:buFont typeface="Arial" panose="020B0604020202020204" pitchFamily="34" charset="0"/>
              <a:buChar char="•"/>
            </a:pPr>
            <a:r>
              <a:rPr lang="en-US" sz="2000" dirty="0"/>
              <a:t>Reads and appends are common</a:t>
            </a:r>
          </a:p>
          <a:p>
            <a:pPr marL="800100" lvl="1" indent="-342900">
              <a:spcAft>
                <a:spcPts val="1800"/>
              </a:spcAft>
              <a:buClr>
                <a:schemeClr val="tx1"/>
              </a:buClr>
              <a:buFont typeface="Arial" panose="020B0604020202020204" pitchFamily="34" charset="0"/>
              <a:buChar char="•"/>
            </a:pPr>
            <a:endParaRPr lang="en-US" sz="2000" dirty="0"/>
          </a:p>
          <a:p>
            <a:pPr marL="800100" lvl="1" indent="-342900">
              <a:spcAft>
                <a:spcPts val="1800"/>
              </a:spcAft>
              <a:buClr>
                <a:schemeClr val="tx1"/>
              </a:buClr>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289ACF0C-21A6-5748-97BB-AD4BDE92CA9A}"/>
              </a:ext>
            </a:extLst>
          </p:cNvPr>
          <p:cNvPicPr>
            <a:picLocks noChangeAspect="1"/>
          </p:cNvPicPr>
          <p:nvPr/>
        </p:nvPicPr>
        <p:blipFill>
          <a:blip r:embed="rId3"/>
          <a:stretch>
            <a:fillRect/>
          </a:stretch>
        </p:blipFill>
        <p:spPr>
          <a:xfrm>
            <a:off x="5334000" y="4281377"/>
            <a:ext cx="1905000" cy="1066800"/>
          </a:xfrm>
          <a:prstGeom prst="rect">
            <a:avLst/>
          </a:prstGeom>
        </p:spPr>
      </p:pic>
      <p:pic>
        <p:nvPicPr>
          <p:cNvPr id="3" name="Picture 2">
            <a:extLst>
              <a:ext uri="{FF2B5EF4-FFF2-40B4-BE49-F238E27FC236}">
                <a16:creationId xmlns:a16="http://schemas.microsoft.com/office/drawing/2014/main" id="{2E60151B-D7E8-A24A-B976-FFDC5D565DEB}"/>
              </a:ext>
            </a:extLst>
          </p:cNvPr>
          <p:cNvPicPr>
            <a:picLocks noChangeAspect="1"/>
          </p:cNvPicPr>
          <p:nvPr/>
        </p:nvPicPr>
        <p:blipFill>
          <a:blip r:embed="rId4"/>
          <a:stretch>
            <a:fillRect/>
          </a:stretch>
        </p:blipFill>
        <p:spPr>
          <a:xfrm>
            <a:off x="5943600" y="2757377"/>
            <a:ext cx="2916296" cy="1524000"/>
          </a:xfrm>
          <a:prstGeom prst="rect">
            <a:avLst/>
          </a:prstGeom>
        </p:spPr>
      </p:pic>
    </p:spTree>
    <p:extLst>
      <p:ext uri="{BB962C8B-B14F-4D97-AF65-F5344CB8AC3E}">
        <p14:creationId xmlns:p14="http://schemas.microsoft.com/office/powerpoint/2010/main" val="2988628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Distributed File System</a:t>
            </a:r>
            <a:endParaRPr lang="en-US" sz="3600" b="0" dirty="0">
              <a:solidFill>
                <a:srgbClr val="A01A06"/>
              </a:solidFill>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BF8385A3-17B2-124A-9BCF-7BD192DF7B30}"/>
              </a:ext>
            </a:extLst>
          </p:cNvPr>
          <p:cNvSpPr txBox="1"/>
          <p:nvPr/>
        </p:nvSpPr>
        <p:spPr>
          <a:xfrm>
            <a:off x="488905" y="1971931"/>
            <a:ext cx="8477251" cy="4170372"/>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sz="2000" dirty="0"/>
              <a:t>Data is kept in “chunks” spread across machines (</a:t>
            </a:r>
            <a:r>
              <a:rPr lang="en-US" sz="2000" b="1" dirty="0"/>
              <a:t>chunk servers</a:t>
            </a:r>
            <a:r>
              <a:rPr lang="en-US" sz="2000" dirty="0"/>
              <a:t>)</a:t>
            </a:r>
          </a:p>
          <a:p>
            <a:pPr marL="342900" indent="-342900">
              <a:spcAft>
                <a:spcPts val="1800"/>
              </a:spcAft>
              <a:buClr>
                <a:schemeClr val="tx1"/>
              </a:buClr>
              <a:buFont typeface="Arial" panose="020B0604020202020204" pitchFamily="34" charset="0"/>
              <a:buChar char="•"/>
            </a:pPr>
            <a:r>
              <a:rPr lang="en-US" sz="2000" dirty="0"/>
              <a:t>Each chunk replicated on different machines</a:t>
            </a:r>
          </a:p>
          <a:p>
            <a:pPr marL="342900" indent="-342900">
              <a:spcAft>
                <a:spcPts val="1800"/>
              </a:spcAft>
              <a:buClr>
                <a:schemeClr val="tx1"/>
              </a:buClr>
              <a:buFont typeface="Arial" panose="020B0604020202020204" pitchFamily="34" charset="0"/>
              <a:buChar char="•"/>
            </a:pPr>
            <a:r>
              <a:rPr lang="en-US" sz="2000" dirty="0"/>
              <a:t>E.g., 4 chunk servers</a:t>
            </a:r>
            <a:endParaRPr lang="en-US" sz="2000" dirty="0">
              <a:solidFill>
                <a:srgbClr val="3366FF"/>
              </a:solidFill>
            </a:endParaRPr>
          </a:p>
          <a:p>
            <a:pPr marL="342900" indent="-342900">
              <a:spcAft>
                <a:spcPts val="1800"/>
              </a:spcAft>
              <a:buClr>
                <a:schemeClr val="tx1"/>
              </a:buClr>
              <a:buFont typeface="Arial" panose="020B0604020202020204" pitchFamily="34" charset="0"/>
              <a:buChar char="•"/>
            </a:pPr>
            <a:endParaRPr lang="en-US" sz="2000" dirty="0"/>
          </a:p>
          <a:p>
            <a:pPr marL="342900" indent="-342900">
              <a:spcAft>
                <a:spcPts val="1800"/>
              </a:spcAft>
              <a:buClr>
                <a:schemeClr val="tx1"/>
              </a:buClr>
              <a:buFont typeface="Arial" panose="020B0604020202020204" pitchFamily="34" charset="0"/>
              <a:buChar char="•"/>
            </a:pPr>
            <a:endParaRPr lang="en-US" sz="2000" dirty="0"/>
          </a:p>
          <a:p>
            <a:pPr marL="342900" indent="-342900">
              <a:spcAft>
                <a:spcPts val="1800"/>
              </a:spcAft>
              <a:buClr>
                <a:schemeClr val="tx1"/>
              </a:buClr>
              <a:buFont typeface="Arial" panose="020B0604020202020204" pitchFamily="34" charset="0"/>
              <a:buChar char="•"/>
            </a:pPr>
            <a:endParaRPr lang="en-US" sz="2000" dirty="0"/>
          </a:p>
          <a:p>
            <a:pPr marL="342900" indent="-342900">
              <a:spcAft>
                <a:spcPts val="1800"/>
              </a:spcAft>
              <a:buClr>
                <a:schemeClr val="tx1"/>
              </a:buClr>
              <a:buFont typeface="Arial" panose="020B0604020202020204" pitchFamily="34" charset="0"/>
              <a:buChar char="•"/>
            </a:pPr>
            <a:endParaRPr lang="en-US" sz="2000" dirty="0"/>
          </a:p>
          <a:p>
            <a:pPr marL="800100" lvl="1" indent="-342900">
              <a:spcAft>
                <a:spcPts val="1800"/>
              </a:spcAft>
              <a:buClr>
                <a:schemeClr val="tx1"/>
              </a:buClr>
              <a:buFont typeface="Arial" panose="020B0604020202020204" pitchFamily="34" charset="0"/>
              <a:buChar char="•"/>
            </a:pPr>
            <a:endParaRPr lang="en-US" sz="2000" dirty="0"/>
          </a:p>
        </p:txBody>
      </p:sp>
      <p:grpSp>
        <p:nvGrpSpPr>
          <p:cNvPr id="105" name="Group 104">
            <a:extLst>
              <a:ext uri="{FF2B5EF4-FFF2-40B4-BE49-F238E27FC236}">
                <a16:creationId xmlns:a16="http://schemas.microsoft.com/office/drawing/2014/main" id="{373EC661-FFD5-504A-BA96-1D056F6ECEF1}"/>
              </a:ext>
            </a:extLst>
          </p:cNvPr>
          <p:cNvGrpSpPr/>
          <p:nvPr/>
        </p:nvGrpSpPr>
        <p:grpSpPr>
          <a:xfrm>
            <a:off x="1218871" y="3886200"/>
            <a:ext cx="6705929" cy="1458503"/>
            <a:chOff x="1086855" y="4408897"/>
            <a:chExt cx="6705929" cy="1458503"/>
          </a:xfrm>
        </p:grpSpPr>
        <p:grpSp>
          <p:nvGrpSpPr>
            <p:cNvPr id="118" name="Group 117">
              <a:extLst>
                <a:ext uri="{FF2B5EF4-FFF2-40B4-BE49-F238E27FC236}">
                  <a16:creationId xmlns:a16="http://schemas.microsoft.com/office/drawing/2014/main" id="{FD5F28EB-C12E-D24E-BBAD-4528DD2CAB63}"/>
                </a:ext>
              </a:extLst>
            </p:cNvPr>
            <p:cNvGrpSpPr/>
            <p:nvPr/>
          </p:nvGrpSpPr>
          <p:grpSpPr>
            <a:xfrm>
              <a:off x="1086855" y="4408897"/>
              <a:ext cx="1561710" cy="1458503"/>
              <a:chOff x="895965" y="3917197"/>
              <a:chExt cx="1561710" cy="1458503"/>
            </a:xfrm>
          </p:grpSpPr>
          <p:sp>
            <p:nvSpPr>
              <p:cNvPr id="129" name="Rectangle 128">
                <a:extLst>
                  <a:ext uri="{FF2B5EF4-FFF2-40B4-BE49-F238E27FC236}">
                    <a16:creationId xmlns:a16="http://schemas.microsoft.com/office/drawing/2014/main" id="{0E26E660-0B76-444F-96CA-BB2E5B47FFCD}"/>
                  </a:ext>
                </a:extLst>
              </p:cNvPr>
              <p:cNvSpPr/>
              <p:nvPr/>
            </p:nvSpPr>
            <p:spPr>
              <a:xfrm>
                <a:off x="895965" y="5037146"/>
                <a:ext cx="1561710"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a:t>
                </a:r>
                <a:r>
                  <a:rPr lang="en-US" sz="1600" dirty="0">
                    <a:solidFill>
                      <a:srgbClr val="009999"/>
                    </a:solidFill>
                    <a:latin typeface="Arial"/>
                    <a:cs typeface="Arial"/>
                  </a:rPr>
                  <a:t>1</a:t>
                </a:r>
                <a:endParaRPr lang="en-US" sz="1600" dirty="0"/>
              </a:p>
            </p:txBody>
          </p:sp>
          <p:sp>
            <p:nvSpPr>
              <p:cNvPr id="130" name="object 18">
                <a:extLst>
                  <a:ext uri="{FF2B5EF4-FFF2-40B4-BE49-F238E27FC236}">
                    <a16:creationId xmlns:a16="http://schemas.microsoft.com/office/drawing/2014/main" id="{697D7B99-0F99-7144-AF1E-0B938A3A936E}"/>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119" name="Group 118">
              <a:extLst>
                <a:ext uri="{FF2B5EF4-FFF2-40B4-BE49-F238E27FC236}">
                  <a16:creationId xmlns:a16="http://schemas.microsoft.com/office/drawing/2014/main" id="{96DCEB08-A21D-194B-87CC-AF2E1C16DDE6}"/>
                </a:ext>
              </a:extLst>
            </p:cNvPr>
            <p:cNvGrpSpPr/>
            <p:nvPr/>
          </p:nvGrpSpPr>
          <p:grpSpPr>
            <a:xfrm>
              <a:off x="2781690" y="4408897"/>
              <a:ext cx="1562607" cy="1458503"/>
              <a:chOff x="895965" y="3917197"/>
              <a:chExt cx="1562607" cy="1458503"/>
            </a:xfrm>
          </p:grpSpPr>
          <p:sp>
            <p:nvSpPr>
              <p:cNvPr id="127" name="Rectangle 126">
                <a:extLst>
                  <a:ext uri="{FF2B5EF4-FFF2-40B4-BE49-F238E27FC236}">
                    <a16:creationId xmlns:a16="http://schemas.microsoft.com/office/drawing/2014/main" id="{348634E3-39A1-C94A-AE85-7BF06329232E}"/>
                  </a:ext>
                </a:extLst>
              </p:cNvPr>
              <p:cNvSpPr/>
              <p:nvPr/>
            </p:nvSpPr>
            <p:spPr>
              <a:xfrm>
                <a:off x="895965"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2</a:t>
                </a:r>
                <a:endParaRPr lang="en-US" sz="1600" dirty="0"/>
              </a:p>
            </p:txBody>
          </p:sp>
          <p:sp>
            <p:nvSpPr>
              <p:cNvPr id="128" name="object 18">
                <a:extLst>
                  <a:ext uri="{FF2B5EF4-FFF2-40B4-BE49-F238E27FC236}">
                    <a16:creationId xmlns:a16="http://schemas.microsoft.com/office/drawing/2014/main" id="{BE5E45B1-EFBA-354F-BAA4-287C62EADF85}"/>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120" name="Group 119">
              <a:extLst>
                <a:ext uri="{FF2B5EF4-FFF2-40B4-BE49-F238E27FC236}">
                  <a16:creationId xmlns:a16="http://schemas.microsoft.com/office/drawing/2014/main" id="{5AD89DD3-E2E2-D340-ACDE-901DE6115C05}"/>
                </a:ext>
              </a:extLst>
            </p:cNvPr>
            <p:cNvGrpSpPr/>
            <p:nvPr/>
          </p:nvGrpSpPr>
          <p:grpSpPr>
            <a:xfrm>
              <a:off x="4476525" y="4408897"/>
              <a:ext cx="1562607" cy="1458503"/>
              <a:chOff x="895965" y="3917197"/>
              <a:chExt cx="1562607" cy="1458503"/>
            </a:xfrm>
          </p:grpSpPr>
          <p:sp>
            <p:nvSpPr>
              <p:cNvPr id="125" name="Rectangle 124">
                <a:extLst>
                  <a:ext uri="{FF2B5EF4-FFF2-40B4-BE49-F238E27FC236}">
                    <a16:creationId xmlns:a16="http://schemas.microsoft.com/office/drawing/2014/main" id="{6A969B79-9E39-5649-9392-10DA31771159}"/>
                  </a:ext>
                </a:extLst>
              </p:cNvPr>
              <p:cNvSpPr/>
              <p:nvPr/>
            </p:nvSpPr>
            <p:spPr>
              <a:xfrm>
                <a:off x="895965"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3</a:t>
                </a:r>
                <a:endParaRPr lang="en-US" sz="1600" dirty="0"/>
              </a:p>
            </p:txBody>
          </p:sp>
          <p:sp>
            <p:nvSpPr>
              <p:cNvPr id="126" name="object 18">
                <a:extLst>
                  <a:ext uri="{FF2B5EF4-FFF2-40B4-BE49-F238E27FC236}">
                    <a16:creationId xmlns:a16="http://schemas.microsoft.com/office/drawing/2014/main" id="{5DF9CE24-263A-4C48-AD55-747C2A2C7247}"/>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121" name="Group 120">
              <a:extLst>
                <a:ext uri="{FF2B5EF4-FFF2-40B4-BE49-F238E27FC236}">
                  <a16:creationId xmlns:a16="http://schemas.microsoft.com/office/drawing/2014/main" id="{6B169DDE-130A-5B4F-BBB0-52E7480B1E74}"/>
                </a:ext>
              </a:extLst>
            </p:cNvPr>
            <p:cNvGrpSpPr/>
            <p:nvPr/>
          </p:nvGrpSpPr>
          <p:grpSpPr>
            <a:xfrm>
              <a:off x="6230177" y="4408897"/>
              <a:ext cx="1562607" cy="1458503"/>
              <a:chOff x="382052" y="3917197"/>
              <a:chExt cx="1562607" cy="1458503"/>
            </a:xfrm>
          </p:grpSpPr>
          <p:sp>
            <p:nvSpPr>
              <p:cNvPr id="123" name="Rectangle 122">
                <a:extLst>
                  <a:ext uri="{FF2B5EF4-FFF2-40B4-BE49-F238E27FC236}">
                    <a16:creationId xmlns:a16="http://schemas.microsoft.com/office/drawing/2014/main" id="{36661F09-E805-7B42-963C-EEFAE354D961}"/>
                  </a:ext>
                </a:extLst>
              </p:cNvPr>
              <p:cNvSpPr/>
              <p:nvPr/>
            </p:nvSpPr>
            <p:spPr>
              <a:xfrm>
                <a:off x="382052"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4</a:t>
                </a:r>
                <a:endParaRPr lang="en-US" sz="1600" dirty="0"/>
              </a:p>
            </p:txBody>
          </p:sp>
          <p:sp>
            <p:nvSpPr>
              <p:cNvPr id="124" name="object 18">
                <a:extLst>
                  <a:ext uri="{FF2B5EF4-FFF2-40B4-BE49-F238E27FC236}">
                    <a16:creationId xmlns:a16="http://schemas.microsoft.com/office/drawing/2014/main" id="{FAFFB2AA-7C8C-0341-8F48-A4A371B9518F}"/>
                  </a:ext>
                </a:extLst>
              </p:cNvPr>
              <p:cNvSpPr/>
              <p:nvPr/>
            </p:nvSpPr>
            <p:spPr>
              <a:xfrm>
                <a:off x="501042"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spTree>
    <p:extLst>
      <p:ext uri="{BB962C8B-B14F-4D97-AF65-F5344CB8AC3E}">
        <p14:creationId xmlns:p14="http://schemas.microsoft.com/office/powerpoint/2010/main" val="155326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Single Node Architecture</a:t>
            </a:r>
          </a:p>
        </p:txBody>
      </p:sp>
      <p:sp>
        <p:nvSpPr>
          <p:cNvPr id="51204" name="Rectangle 4"/>
          <p:cNvSpPr>
            <a:spLocks noChangeArrowheads="1"/>
          </p:cNvSpPr>
          <p:nvPr/>
        </p:nvSpPr>
        <p:spPr bwMode="auto">
          <a:xfrm>
            <a:off x="1676400" y="3503428"/>
            <a:ext cx="1447800" cy="8382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000" b="1"/>
              <a:t>Memory</a:t>
            </a:r>
          </a:p>
        </p:txBody>
      </p:sp>
      <p:sp>
        <p:nvSpPr>
          <p:cNvPr id="51207" name="Rectangle 7"/>
          <p:cNvSpPr>
            <a:spLocks noChangeArrowheads="1"/>
          </p:cNvSpPr>
          <p:nvPr/>
        </p:nvSpPr>
        <p:spPr bwMode="auto">
          <a:xfrm>
            <a:off x="2438400" y="2667000"/>
            <a:ext cx="1447800" cy="6096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000" b="1" dirty="0"/>
              <a:t>CPU</a:t>
            </a:r>
          </a:p>
        </p:txBody>
      </p:sp>
      <p:sp>
        <p:nvSpPr>
          <p:cNvPr id="51210" name="Text Box 10"/>
          <p:cNvSpPr txBox="1">
            <a:spLocks noChangeArrowheads="1"/>
          </p:cNvSpPr>
          <p:nvPr/>
        </p:nvSpPr>
        <p:spPr bwMode="auto">
          <a:xfrm>
            <a:off x="4451498" y="3045767"/>
            <a:ext cx="4038600"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dirty="0">
                <a:solidFill>
                  <a:schemeClr val="accent2"/>
                </a:solidFill>
              </a:rPr>
              <a:t>Machine Learning, Statistics</a:t>
            </a:r>
          </a:p>
        </p:txBody>
      </p:sp>
      <p:sp>
        <p:nvSpPr>
          <p:cNvPr id="10" name="Rectangle 7">
            <a:extLst>
              <a:ext uri="{FF2B5EF4-FFF2-40B4-BE49-F238E27FC236}">
                <a16:creationId xmlns:a16="http://schemas.microsoft.com/office/drawing/2014/main" id="{51F23577-D435-314D-8541-12C07226562D}"/>
              </a:ext>
            </a:extLst>
          </p:cNvPr>
          <p:cNvSpPr>
            <a:spLocks noChangeArrowheads="1"/>
          </p:cNvSpPr>
          <p:nvPr/>
        </p:nvSpPr>
        <p:spPr bwMode="auto">
          <a:xfrm>
            <a:off x="838200" y="2668772"/>
            <a:ext cx="1447800" cy="6096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000" b="1"/>
              <a:t>GPU</a:t>
            </a:r>
          </a:p>
        </p:txBody>
      </p:sp>
      <p:sp>
        <p:nvSpPr>
          <p:cNvPr id="2" name="TextBox 1">
            <a:extLst>
              <a:ext uri="{FF2B5EF4-FFF2-40B4-BE49-F238E27FC236}">
                <a16:creationId xmlns:a16="http://schemas.microsoft.com/office/drawing/2014/main" id="{ADBE9453-342C-6446-B3F3-70BCBCD93E93}"/>
              </a:ext>
            </a:extLst>
          </p:cNvPr>
          <p:cNvSpPr txBox="1"/>
          <p:nvPr/>
        </p:nvSpPr>
        <p:spPr>
          <a:xfrm>
            <a:off x="91527" y="4566684"/>
            <a:ext cx="5176995"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Computational Model of CPU/GPU and memory</a:t>
            </a:r>
          </a:p>
        </p:txBody>
      </p:sp>
    </p:spTree>
    <p:extLst>
      <p:ext uri="{BB962C8B-B14F-4D97-AF65-F5344CB8AC3E}">
        <p14:creationId xmlns:p14="http://schemas.microsoft.com/office/powerpoint/2010/main" val="7851131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mph" presetSubtype="2" fill="hold" grpId="0" nodeType="withEffect">
                                  <p:stCondLst>
                                    <p:cond delay="0"/>
                                  </p:stCondLst>
                                  <p:childTnLst>
                                    <p:animClr clrSpc="rgb" dir="cw">
                                      <p:cBhvr override="childStyle">
                                        <p:cTn id="6" dur="500" fill="hold"/>
                                        <p:tgtEl>
                                          <p:spTgt spid="51210"/>
                                        </p:tgtEl>
                                        <p:attrNameLst>
                                          <p:attrName>style.color</p:attrName>
                                        </p:attrNameLst>
                                      </p:cBhvr>
                                      <p:to>
                                        <a:schemeClr val="bg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Distributed File System</a:t>
            </a:r>
            <a:endParaRPr lang="en-US" sz="3600" b="0" dirty="0">
              <a:solidFill>
                <a:srgbClr val="A01A06"/>
              </a:solidFill>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BF8385A3-17B2-124A-9BCF-7BD192DF7B30}"/>
              </a:ext>
            </a:extLst>
          </p:cNvPr>
          <p:cNvSpPr txBox="1"/>
          <p:nvPr/>
        </p:nvSpPr>
        <p:spPr>
          <a:xfrm>
            <a:off x="488905" y="1971931"/>
            <a:ext cx="8477251" cy="4170372"/>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sz="2000" dirty="0"/>
              <a:t>Data is kept in “chunks” spread across machines (</a:t>
            </a:r>
            <a:r>
              <a:rPr lang="en-US" sz="2000" b="1" dirty="0"/>
              <a:t>chunk servers</a:t>
            </a:r>
            <a:r>
              <a:rPr lang="en-US" sz="2000" dirty="0"/>
              <a:t>)</a:t>
            </a:r>
          </a:p>
          <a:p>
            <a:pPr marL="342900" indent="-342900">
              <a:spcAft>
                <a:spcPts val="1800"/>
              </a:spcAft>
              <a:buClr>
                <a:schemeClr val="tx1"/>
              </a:buClr>
              <a:buFont typeface="Arial" panose="020B0604020202020204" pitchFamily="34" charset="0"/>
              <a:buChar char="•"/>
            </a:pPr>
            <a:r>
              <a:rPr lang="en-US" sz="2000" dirty="0"/>
              <a:t>Each chunk replicated on different machines</a:t>
            </a:r>
          </a:p>
          <a:p>
            <a:pPr marL="342900" indent="-342900">
              <a:spcAft>
                <a:spcPts val="1800"/>
              </a:spcAft>
              <a:buClr>
                <a:schemeClr val="tx1"/>
              </a:buClr>
              <a:buFont typeface="Arial" panose="020B0604020202020204" pitchFamily="34" charset="0"/>
              <a:buChar char="•"/>
            </a:pPr>
            <a:r>
              <a:rPr lang="en-US" sz="2000" dirty="0"/>
              <a:t>E.g., 4 chunk servers , </a:t>
            </a:r>
            <a:r>
              <a:rPr lang="en-US" sz="2000" dirty="0">
                <a:solidFill>
                  <a:srgbClr val="3366FF"/>
                </a:solidFill>
              </a:rPr>
              <a:t>file 1</a:t>
            </a:r>
            <a:r>
              <a:rPr lang="en-US" sz="2000" dirty="0"/>
              <a:t> is split into </a:t>
            </a:r>
            <a:r>
              <a:rPr lang="en-US" sz="2000" dirty="0">
                <a:solidFill>
                  <a:srgbClr val="3366FF"/>
                </a:solidFill>
              </a:rPr>
              <a:t>6 chunks </a:t>
            </a:r>
          </a:p>
          <a:p>
            <a:pPr marL="342900" indent="-342900">
              <a:spcAft>
                <a:spcPts val="1800"/>
              </a:spcAft>
              <a:buClr>
                <a:schemeClr val="tx1"/>
              </a:buClr>
              <a:buFont typeface="Arial" panose="020B0604020202020204" pitchFamily="34" charset="0"/>
              <a:buChar char="•"/>
            </a:pPr>
            <a:endParaRPr lang="en-US" sz="2000" dirty="0"/>
          </a:p>
          <a:p>
            <a:pPr marL="342900" indent="-342900">
              <a:spcAft>
                <a:spcPts val="1800"/>
              </a:spcAft>
              <a:buClr>
                <a:schemeClr val="tx1"/>
              </a:buClr>
              <a:buFont typeface="Arial" panose="020B0604020202020204" pitchFamily="34" charset="0"/>
              <a:buChar char="•"/>
            </a:pPr>
            <a:endParaRPr lang="en-US" sz="2000" dirty="0"/>
          </a:p>
          <a:p>
            <a:pPr marL="342900" indent="-342900">
              <a:spcAft>
                <a:spcPts val="1800"/>
              </a:spcAft>
              <a:buClr>
                <a:schemeClr val="tx1"/>
              </a:buClr>
              <a:buFont typeface="Arial" panose="020B0604020202020204" pitchFamily="34" charset="0"/>
              <a:buChar char="•"/>
            </a:pPr>
            <a:endParaRPr lang="en-US" sz="2000" dirty="0"/>
          </a:p>
          <a:p>
            <a:pPr marL="342900" indent="-342900">
              <a:spcAft>
                <a:spcPts val="1800"/>
              </a:spcAft>
              <a:buClr>
                <a:schemeClr val="tx1"/>
              </a:buClr>
              <a:buFont typeface="Arial" panose="020B0604020202020204" pitchFamily="34" charset="0"/>
              <a:buChar char="•"/>
            </a:pPr>
            <a:endParaRPr lang="en-US" sz="2000" dirty="0"/>
          </a:p>
          <a:p>
            <a:pPr marL="800100" lvl="1" indent="-342900">
              <a:spcAft>
                <a:spcPts val="1800"/>
              </a:spcAft>
              <a:buClr>
                <a:schemeClr val="tx1"/>
              </a:buClr>
              <a:buFont typeface="Arial" panose="020B0604020202020204" pitchFamily="34" charset="0"/>
              <a:buChar char="•"/>
            </a:pPr>
            <a:endParaRPr lang="en-US" sz="2000" dirty="0"/>
          </a:p>
        </p:txBody>
      </p:sp>
      <p:grpSp>
        <p:nvGrpSpPr>
          <p:cNvPr id="104" name="Group 103">
            <a:extLst>
              <a:ext uri="{FF2B5EF4-FFF2-40B4-BE49-F238E27FC236}">
                <a16:creationId xmlns:a16="http://schemas.microsoft.com/office/drawing/2014/main" id="{21CA7E08-AEDD-A44D-8655-22C0BB9BA601}"/>
              </a:ext>
            </a:extLst>
          </p:cNvPr>
          <p:cNvGrpSpPr/>
          <p:nvPr/>
        </p:nvGrpSpPr>
        <p:grpSpPr>
          <a:xfrm>
            <a:off x="1218871" y="3886200"/>
            <a:ext cx="6668336" cy="1458503"/>
            <a:chOff x="1218871" y="3886200"/>
            <a:chExt cx="6668336" cy="1458503"/>
          </a:xfrm>
        </p:grpSpPr>
        <p:grpSp>
          <p:nvGrpSpPr>
            <p:cNvPr id="105" name="Group 104">
              <a:extLst>
                <a:ext uri="{FF2B5EF4-FFF2-40B4-BE49-F238E27FC236}">
                  <a16:creationId xmlns:a16="http://schemas.microsoft.com/office/drawing/2014/main" id="{373EC661-FFD5-504A-BA96-1D056F6ECEF1}"/>
                </a:ext>
              </a:extLst>
            </p:cNvPr>
            <p:cNvGrpSpPr/>
            <p:nvPr/>
          </p:nvGrpSpPr>
          <p:grpSpPr>
            <a:xfrm>
              <a:off x="1218871" y="3886200"/>
              <a:ext cx="6668336" cy="1458503"/>
              <a:chOff x="1086855" y="4408897"/>
              <a:chExt cx="6668336" cy="1458503"/>
            </a:xfrm>
          </p:grpSpPr>
          <p:grpSp>
            <p:nvGrpSpPr>
              <p:cNvPr id="118" name="Group 117">
                <a:extLst>
                  <a:ext uri="{FF2B5EF4-FFF2-40B4-BE49-F238E27FC236}">
                    <a16:creationId xmlns:a16="http://schemas.microsoft.com/office/drawing/2014/main" id="{FD5F28EB-C12E-D24E-BBAD-4528DD2CAB63}"/>
                  </a:ext>
                </a:extLst>
              </p:cNvPr>
              <p:cNvGrpSpPr/>
              <p:nvPr/>
            </p:nvGrpSpPr>
            <p:grpSpPr>
              <a:xfrm>
                <a:off x="1086855" y="4408897"/>
                <a:ext cx="1561710" cy="1458503"/>
                <a:chOff x="895965" y="3917197"/>
                <a:chExt cx="1561710" cy="1458503"/>
              </a:xfrm>
            </p:grpSpPr>
            <p:sp>
              <p:nvSpPr>
                <p:cNvPr id="129" name="Rectangle 128">
                  <a:extLst>
                    <a:ext uri="{FF2B5EF4-FFF2-40B4-BE49-F238E27FC236}">
                      <a16:creationId xmlns:a16="http://schemas.microsoft.com/office/drawing/2014/main" id="{0E26E660-0B76-444F-96CA-BB2E5B47FFCD}"/>
                    </a:ext>
                  </a:extLst>
                </p:cNvPr>
                <p:cNvSpPr/>
                <p:nvPr/>
              </p:nvSpPr>
              <p:spPr>
                <a:xfrm>
                  <a:off x="895965" y="5037146"/>
                  <a:ext cx="1561710"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a:t>
                  </a:r>
                  <a:r>
                    <a:rPr lang="en-US" sz="1600" dirty="0">
                      <a:solidFill>
                        <a:srgbClr val="009999"/>
                      </a:solidFill>
                      <a:latin typeface="Arial"/>
                      <a:cs typeface="Arial"/>
                    </a:rPr>
                    <a:t>1</a:t>
                  </a:r>
                  <a:endParaRPr lang="en-US" sz="1600" dirty="0"/>
                </a:p>
              </p:txBody>
            </p:sp>
            <p:sp>
              <p:nvSpPr>
                <p:cNvPr id="130" name="object 18">
                  <a:extLst>
                    <a:ext uri="{FF2B5EF4-FFF2-40B4-BE49-F238E27FC236}">
                      <a16:creationId xmlns:a16="http://schemas.microsoft.com/office/drawing/2014/main" id="{697D7B99-0F99-7144-AF1E-0B938A3A936E}"/>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119" name="Group 118">
                <a:extLst>
                  <a:ext uri="{FF2B5EF4-FFF2-40B4-BE49-F238E27FC236}">
                    <a16:creationId xmlns:a16="http://schemas.microsoft.com/office/drawing/2014/main" id="{96DCEB08-A21D-194B-87CC-AF2E1C16DDE6}"/>
                  </a:ext>
                </a:extLst>
              </p:cNvPr>
              <p:cNvGrpSpPr/>
              <p:nvPr/>
            </p:nvGrpSpPr>
            <p:grpSpPr>
              <a:xfrm>
                <a:off x="2781690" y="4408897"/>
                <a:ext cx="1562607" cy="1458503"/>
                <a:chOff x="895965" y="3917197"/>
                <a:chExt cx="1562607" cy="1458503"/>
              </a:xfrm>
            </p:grpSpPr>
            <p:sp>
              <p:nvSpPr>
                <p:cNvPr id="127" name="Rectangle 126">
                  <a:extLst>
                    <a:ext uri="{FF2B5EF4-FFF2-40B4-BE49-F238E27FC236}">
                      <a16:creationId xmlns:a16="http://schemas.microsoft.com/office/drawing/2014/main" id="{348634E3-39A1-C94A-AE85-7BF06329232E}"/>
                    </a:ext>
                  </a:extLst>
                </p:cNvPr>
                <p:cNvSpPr/>
                <p:nvPr/>
              </p:nvSpPr>
              <p:spPr>
                <a:xfrm>
                  <a:off x="895965"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2</a:t>
                  </a:r>
                  <a:endParaRPr lang="en-US" sz="1600" dirty="0"/>
                </a:p>
              </p:txBody>
            </p:sp>
            <p:sp>
              <p:nvSpPr>
                <p:cNvPr id="128" name="object 18">
                  <a:extLst>
                    <a:ext uri="{FF2B5EF4-FFF2-40B4-BE49-F238E27FC236}">
                      <a16:creationId xmlns:a16="http://schemas.microsoft.com/office/drawing/2014/main" id="{BE5E45B1-EFBA-354F-BAA4-287C62EADF85}"/>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120" name="Group 119">
                <a:extLst>
                  <a:ext uri="{FF2B5EF4-FFF2-40B4-BE49-F238E27FC236}">
                    <a16:creationId xmlns:a16="http://schemas.microsoft.com/office/drawing/2014/main" id="{5AD89DD3-E2E2-D340-ACDE-901DE6115C05}"/>
                  </a:ext>
                </a:extLst>
              </p:cNvPr>
              <p:cNvGrpSpPr/>
              <p:nvPr/>
            </p:nvGrpSpPr>
            <p:grpSpPr>
              <a:xfrm>
                <a:off x="4476525" y="4408897"/>
                <a:ext cx="1562607" cy="1458503"/>
                <a:chOff x="895965" y="3917197"/>
                <a:chExt cx="1562607" cy="1458503"/>
              </a:xfrm>
            </p:grpSpPr>
            <p:sp>
              <p:nvSpPr>
                <p:cNvPr id="125" name="Rectangle 124">
                  <a:extLst>
                    <a:ext uri="{FF2B5EF4-FFF2-40B4-BE49-F238E27FC236}">
                      <a16:creationId xmlns:a16="http://schemas.microsoft.com/office/drawing/2014/main" id="{6A969B79-9E39-5649-9392-10DA31771159}"/>
                    </a:ext>
                  </a:extLst>
                </p:cNvPr>
                <p:cNvSpPr/>
                <p:nvPr/>
              </p:nvSpPr>
              <p:spPr>
                <a:xfrm>
                  <a:off x="895965"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3</a:t>
                  </a:r>
                  <a:endParaRPr lang="en-US" sz="1600" dirty="0"/>
                </a:p>
              </p:txBody>
            </p:sp>
            <p:sp>
              <p:nvSpPr>
                <p:cNvPr id="126" name="object 18">
                  <a:extLst>
                    <a:ext uri="{FF2B5EF4-FFF2-40B4-BE49-F238E27FC236}">
                      <a16:creationId xmlns:a16="http://schemas.microsoft.com/office/drawing/2014/main" id="{5DF9CE24-263A-4C48-AD55-747C2A2C7247}"/>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121" name="Group 120">
                <a:extLst>
                  <a:ext uri="{FF2B5EF4-FFF2-40B4-BE49-F238E27FC236}">
                    <a16:creationId xmlns:a16="http://schemas.microsoft.com/office/drawing/2014/main" id="{6B169DDE-130A-5B4F-BBB0-52E7480B1E74}"/>
                  </a:ext>
                </a:extLst>
              </p:cNvPr>
              <p:cNvGrpSpPr/>
              <p:nvPr/>
            </p:nvGrpSpPr>
            <p:grpSpPr>
              <a:xfrm>
                <a:off x="6192584" y="4408897"/>
                <a:ext cx="1562607" cy="1458503"/>
                <a:chOff x="344459" y="3917197"/>
                <a:chExt cx="1562607" cy="1458503"/>
              </a:xfrm>
            </p:grpSpPr>
            <p:sp>
              <p:nvSpPr>
                <p:cNvPr id="123" name="Rectangle 122">
                  <a:extLst>
                    <a:ext uri="{FF2B5EF4-FFF2-40B4-BE49-F238E27FC236}">
                      <a16:creationId xmlns:a16="http://schemas.microsoft.com/office/drawing/2014/main" id="{36661F09-E805-7B42-963C-EEFAE354D961}"/>
                    </a:ext>
                  </a:extLst>
                </p:cNvPr>
                <p:cNvSpPr/>
                <p:nvPr/>
              </p:nvSpPr>
              <p:spPr>
                <a:xfrm>
                  <a:off x="344459"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4</a:t>
                  </a:r>
                  <a:endParaRPr lang="en-US" sz="1600" dirty="0"/>
                </a:p>
              </p:txBody>
            </p:sp>
            <p:sp>
              <p:nvSpPr>
                <p:cNvPr id="124" name="object 18">
                  <a:extLst>
                    <a:ext uri="{FF2B5EF4-FFF2-40B4-BE49-F238E27FC236}">
                      <a16:creationId xmlns:a16="http://schemas.microsoft.com/office/drawing/2014/main" id="{FAFFB2AA-7C8C-0341-8F48-A4A371B9518F}"/>
                    </a:ext>
                  </a:extLst>
                </p:cNvPr>
                <p:cNvSpPr/>
                <p:nvPr/>
              </p:nvSpPr>
              <p:spPr>
                <a:xfrm>
                  <a:off x="463449"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sp>
          <p:nvSpPr>
            <p:cNvPr id="106" name="object 9">
              <a:extLst>
                <a:ext uri="{FF2B5EF4-FFF2-40B4-BE49-F238E27FC236}">
                  <a16:creationId xmlns:a16="http://schemas.microsoft.com/office/drawing/2014/main" id="{CAF89004-57A1-274A-98DD-9E9699FAFA28}"/>
                </a:ext>
              </a:extLst>
            </p:cNvPr>
            <p:cNvSpPr/>
            <p:nvPr/>
          </p:nvSpPr>
          <p:spPr>
            <a:xfrm>
              <a:off x="2030480"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FF990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1</a:t>
              </a:r>
            </a:p>
          </p:txBody>
        </p:sp>
        <p:sp>
          <p:nvSpPr>
            <p:cNvPr id="107" name="object 12">
              <a:extLst>
                <a:ext uri="{FF2B5EF4-FFF2-40B4-BE49-F238E27FC236}">
                  <a16:creationId xmlns:a16="http://schemas.microsoft.com/office/drawing/2014/main" id="{F30597EC-A44F-074C-8F30-D29A1F9AD2CB}"/>
                </a:ext>
              </a:extLst>
            </p:cNvPr>
            <p:cNvSpPr/>
            <p:nvPr/>
          </p:nvSpPr>
          <p:spPr>
            <a:xfrm>
              <a:off x="2030480" y="4459224"/>
              <a:ext cx="548640" cy="420624"/>
            </a:xfrm>
            <a:custGeom>
              <a:avLst/>
              <a:gdLst/>
              <a:ahLst/>
              <a:cxnLst/>
              <a:rect l="l" t="t" r="r" b="b"/>
              <a:pathLst>
                <a:path w="533400" h="392429">
                  <a:moveTo>
                    <a:pt x="0" y="392429"/>
                  </a:moveTo>
                  <a:lnTo>
                    <a:pt x="533400" y="392429"/>
                  </a:lnTo>
                  <a:lnTo>
                    <a:pt x="533400" y="0"/>
                  </a:lnTo>
                  <a:lnTo>
                    <a:pt x="0" y="0"/>
                  </a:lnTo>
                  <a:lnTo>
                    <a:pt x="0" y="392429"/>
                  </a:lnTo>
                  <a:close/>
                </a:path>
              </a:pathLst>
            </a:custGeom>
            <a:solidFill>
              <a:srgbClr val="C1C1C1"/>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2</a:t>
              </a:r>
            </a:p>
          </p:txBody>
        </p:sp>
        <p:sp>
          <p:nvSpPr>
            <p:cNvPr id="108" name="object 16">
              <a:extLst>
                <a:ext uri="{FF2B5EF4-FFF2-40B4-BE49-F238E27FC236}">
                  <a16:creationId xmlns:a16="http://schemas.microsoft.com/office/drawing/2014/main" id="{704B8EC1-9F50-AB45-944B-18D761DF70E6}"/>
                </a:ext>
              </a:extLst>
            </p:cNvPr>
            <p:cNvSpPr/>
            <p:nvPr/>
          </p:nvSpPr>
          <p:spPr>
            <a:xfrm>
              <a:off x="1428313" y="4459224"/>
              <a:ext cx="548640" cy="420624"/>
            </a:xfrm>
            <a:custGeom>
              <a:avLst/>
              <a:gdLst/>
              <a:ahLst/>
              <a:cxnLst/>
              <a:rect l="l" t="t" r="r" b="b"/>
              <a:pathLst>
                <a:path w="522605" h="393700">
                  <a:moveTo>
                    <a:pt x="0" y="1587"/>
                  </a:moveTo>
                  <a:lnTo>
                    <a:pt x="0" y="711"/>
                  </a:lnTo>
                  <a:lnTo>
                    <a:pt x="711" y="0"/>
                  </a:lnTo>
                  <a:lnTo>
                    <a:pt x="1587" y="0"/>
                  </a:lnTo>
                  <a:lnTo>
                    <a:pt x="520700" y="0"/>
                  </a:lnTo>
                  <a:lnTo>
                    <a:pt x="521576" y="0"/>
                  </a:lnTo>
                  <a:lnTo>
                    <a:pt x="522287" y="711"/>
                  </a:lnTo>
                  <a:lnTo>
                    <a:pt x="522287" y="1587"/>
                  </a:lnTo>
                  <a:lnTo>
                    <a:pt x="522287" y="392112"/>
                  </a:lnTo>
                  <a:lnTo>
                    <a:pt x="522287" y="392988"/>
                  </a:lnTo>
                  <a:lnTo>
                    <a:pt x="521576" y="393700"/>
                  </a:lnTo>
                  <a:lnTo>
                    <a:pt x="520700" y="393700"/>
                  </a:lnTo>
                  <a:lnTo>
                    <a:pt x="1587" y="393700"/>
                  </a:lnTo>
                  <a:lnTo>
                    <a:pt x="711" y="393700"/>
                  </a:lnTo>
                  <a:lnTo>
                    <a:pt x="0" y="392988"/>
                  </a:lnTo>
                  <a:lnTo>
                    <a:pt x="0" y="392112"/>
                  </a:lnTo>
                  <a:lnTo>
                    <a:pt x="0" y="1587"/>
                  </a:lnTo>
                  <a:close/>
                </a:path>
              </a:pathLst>
            </a:custGeom>
            <a:solidFill>
              <a:srgbClr val="99CCFF"/>
            </a:solidFill>
            <a:ln w="9359">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5</a:t>
              </a:r>
            </a:p>
          </p:txBody>
        </p:sp>
        <p:sp>
          <p:nvSpPr>
            <p:cNvPr id="109" name="object 9">
              <a:extLst>
                <a:ext uri="{FF2B5EF4-FFF2-40B4-BE49-F238E27FC236}">
                  <a16:creationId xmlns:a16="http://schemas.microsoft.com/office/drawing/2014/main" id="{EA018E4C-A95F-CA49-BEEE-D4ECB7EB5CC5}"/>
                </a:ext>
              </a:extLst>
            </p:cNvPr>
            <p:cNvSpPr/>
            <p:nvPr/>
          </p:nvSpPr>
          <p:spPr>
            <a:xfrm>
              <a:off x="1428313"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FFFF0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0</a:t>
              </a:r>
            </a:p>
          </p:txBody>
        </p:sp>
        <p:sp>
          <p:nvSpPr>
            <p:cNvPr id="110" name="object 12">
              <a:extLst>
                <a:ext uri="{FF2B5EF4-FFF2-40B4-BE49-F238E27FC236}">
                  <a16:creationId xmlns:a16="http://schemas.microsoft.com/office/drawing/2014/main" id="{42336FA3-ED84-3A48-BA46-7F96B4FC2750}"/>
                </a:ext>
              </a:extLst>
            </p:cNvPr>
            <p:cNvSpPr/>
            <p:nvPr/>
          </p:nvSpPr>
          <p:spPr>
            <a:xfrm>
              <a:off x="3718560" y="4448981"/>
              <a:ext cx="548640" cy="420624"/>
            </a:xfrm>
            <a:custGeom>
              <a:avLst/>
              <a:gdLst/>
              <a:ahLst/>
              <a:cxnLst/>
              <a:rect l="l" t="t" r="r" b="b"/>
              <a:pathLst>
                <a:path w="533400" h="392429">
                  <a:moveTo>
                    <a:pt x="0" y="392429"/>
                  </a:moveTo>
                  <a:lnTo>
                    <a:pt x="533400" y="392429"/>
                  </a:lnTo>
                  <a:lnTo>
                    <a:pt x="533400" y="0"/>
                  </a:lnTo>
                  <a:lnTo>
                    <a:pt x="0" y="0"/>
                  </a:lnTo>
                  <a:lnTo>
                    <a:pt x="0" y="392429"/>
                  </a:lnTo>
                  <a:close/>
                </a:path>
              </a:pathLst>
            </a:custGeom>
            <a:solidFill>
              <a:schemeClr val="accent4">
                <a:lumMod val="60000"/>
                <a:lumOff val="40000"/>
              </a:schemeClr>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3</a:t>
              </a:r>
            </a:p>
          </p:txBody>
        </p:sp>
        <p:sp>
          <p:nvSpPr>
            <p:cNvPr id="111" name="object 9">
              <a:extLst>
                <a:ext uri="{FF2B5EF4-FFF2-40B4-BE49-F238E27FC236}">
                  <a16:creationId xmlns:a16="http://schemas.microsoft.com/office/drawing/2014/main" id="{C73EEDC1-2277-2F4B-A2E2-1B54528CF309}"/>
                </a:ext>
              </a:extLst>
            </p:cNvPr>
            <p:cNvSpPr/>
            <p:nvPr/>
          </p:nvSpPr>
          <p:spPr>
            <a:xfrm>
              <a:off x="5411830"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92D05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4</a:t>
              </a:r>
            </a:p>
          </p:txBody>
        </p:sp>
      </p:grpSp>
    </p:spTree>
    <p:extLst>
      <p:ext uri="{BB962C8B-B14F-4D97-AF65-F5344CB8AC3E}">
        <p14:creationId xmlns:p14="http://schemas.microsoft.com/office/powerpoint/2010/main" val="1775634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Distributed File System</a:t>
            </a:r>
            <a:endParaRPr lang="en-US" sz="3600" b="0" dirty="0">
              <a:solidFill>
                <a:srgbClr val="A01A06"/>
              </a:solidFill>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BF8385A3-17B2-124A-9BCF-7BD192DF7B30}"/>
              </a:ext>
            </a:extLst>
          </p:cNvPr>
          <p:cNvSpPr txBox="1"/>
          <p:nvPr/>
        </p:nvSpPr>
        <p:spPr>
          <a:xfrm>
            <a:off x="488905" y="1971931"/>
            <a:ext cx="8477251" cy="4708981"/>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sz="2000" dirty="0"/>
              <a:t>Data is kept in “chunks” spread across machines (</a:t>
            </a:r>
            <a:r>
              <a:rPr lang="en-US" sz="2000" b="1" dirty="0"/>
              <a:t>chunk servers</a:t>
            </a:r>
            <a:r>
              <a:rPr lang="en-US" sz="2000" dirty="0"/>
              <a:t>)</a:t>
            </a:r>
          </a:p>
          <a:p>
            <a:pPr marL="342900" indent="-342900">
              <a:spcAft>
                <a:spcPts val="1800"/>
              </a:spcAft>
              <a:buClr>
                <a:schemeClr val="tx1"/>
              </a:buClr>
              <a:buFont typeface="Arial" panose="020B0604020202020204" pitchFamily="34" charset="0"/>
              <a:buChar char="•"/>
            </a:pPr>
            <a:r>
              <a:rPr lang="en-US" sz="2000" dirty="0"/>
              <a:t>Each chunk replicated on different machines</a:t>
            </a:r>
          </a:p>
          <a:p>
            <a:pPr marL="342900" indent="-342900">
              <a:spcAft>
                <a:spcPts val="1800"/>
              </a:spcAft>
              <a:buClr>
                <a:schemeClr val="tx1"/>
              </a:buClr>
              <a:buFont typeface="Arial" panose="020B0604020202020204" pitchFamily="34" charset="0"/>
              <a:buChar char="•"/>
            </a:pPr>
            <a:r>
              <a:rPr lang="en-US" sz="2000" dirty="0"/>
              <a:t>E.g., 4 chunk servers , </a:t>
            </a:r>
            <a:r>
              <a:rPr lang="en-US" sz="2000" dirty="0">
                <a:solidFill>
                  <a:srgbClr val="3366FF"/>
                </a:solidFill>
              </a:rPr>
              <a:t>file 1</a:t>
            </a:r>
            <a:r>
              <a:rPr lang="en-US" sz="2000" dirty="0"/>
              <a:t> is split into </a:t>
            </a:r>
            <a:r>
              <a:rPr lang="en-US" sz="2000" dirty="0">
                <a:solidFill>
                  <a:srgbClr val="3366FF"/>
                </a:solidFill>
              </a:rPr>
              <a:t>6 chunks </a:t>
            </a:r>
          </a:p>
          <a:p>
            <a:pPr marL="342900" indent="-342900">
              <a:spcAft>
                <a:spcPts val="1800"/>
              </a:spcAft>
              <a:buClr>
                <a:schemeClr val="tx1"/>
              </a:buClr>
              <a:buFont typeface="Arial" panose="020B0604020202020204" pitchFamily="34" charset="0"/>
              <a:buChar char="•"/>
            </a:pPr>
            <a:endParaRPr lang="en-US" sz="2000" dirty="0"/>
          </a:p>
          <a:p>
            <a:pPr marL="342900" indent="-342900">
              <a:spcAft>
                <a:spcPts val="1800"/>
              </a:spcAft>
              <a:buClr>
                <a:schemeClr val="tx1"/>
              </a:buClr>
              <a:buFont typeface="Arial" panose="020B0604020202020204" pitchFamily="34" charset="0"/>
              <a:buChar char="•"/>
            </a:pPr>
            <a:endParaRPr lang="en-US" sz="2000" dirty="0"/>
          </a:p>
          <a:p>
            <a:pPr marL="342900" indent="-342900">
              <a:spcAft>
                <a:spcPts val="1800"/>
              </a:spcAft>
              <a:buClr>
                <a:schemeClr val="tx1"/>
              </a:buClr>
              <a:buFont typeface="Arial" panose="020B0604020202020204" pitchFamily="34" charset="0"/>
              <a:buChar char="•"/>
            </a:pPr>
            <a:endParaRPr lang="en-US" sz="2000" dirty="0"/>
          </a:p>
          <a:p>
            <a:pPr marL="342900" indent="-342900">
              <a:spcAft>
                <a:spcPts val="1800"/>
              </a:spcAft>
              <a:buClr>
                <a:schemeClr val="tx1"/>
              </a:buClr>
              <a:buFont typeface="Arial" panose="020B0604020202020204" pitchFamily="34" charset="0"/>
              <a:buChar char="•"/>
            </a:pPr>
            <a:endParaRPr lang="en-US" sz="2000" dirty="0"/>
          </a:p>
          <a:p>
            <a:pPr>
              <a:spcAft>
                <a:spcPts val="1800"/>
              </a:spcAft>
              <a:buClr>
                <a:schemeClr val="tx1"/>
              </a:buClr>
            </a:pPr>
            <a:r>
              <a:rPr lang="en-US" sz="2000" b="1" dirty="0">
                <a:solidFill>
                  <a:srgbClr val="A01A06"/>
                </a:solidFill>
              </a:rPr>
              <a:t>Not sufficient ! Need multiple copies of each chunk.</a:t>
            </a:r>
          </a:p>
          <a:p>
            <a:pPr marL="800100" lvl="1" indent="-342900">
              <a:spcAft>
                <a:spcPts val="1800"/>
              </a:spcAft>
              <a:buClr>
                <a:schemeClr val="tx1"/>
              </a:buClr>
              <a:buFont typeface="Arial" panose="020B0604020202020204" pitchFamily="34" charset="0"/>
              <a:buChar char="•"/>
            </a:pPr>
            <a:endParaRPr lang="en-US" sz="2000" dirty="0"/>
          </a:p>
        </p:txBody>
      </p:sp>
      <p:grpSp>
        <p:nvGrpSpPr>
          <p:cNvPr id="104" name="Group 103">
            <a:extLst>
              <a:ext uri="{FF2B5EF4-FFF2-40B4-BE49-F238E27FC236}">
                <a16:creationId xmlns:a16="http://schemas.microsoft.com/office/drawing/2014/main" id="{21CA7E08-AEDD-A44D-8655-22C0BB9BA601}"/>
              </a:ext>
            </a:extLst>
          </p:cNvPr>
          <p:cNvGrpSpPr/>
          <p:nvPr/>
        </p:nvGrpSpPr>
        <p:grpSpPr>
          <a:xfrm>
            <a:off x="1218871" y="3886200"/>
            <a:ext cx="6668336" cy="1458503"/>
            <a:chOff x="1218871" y="3886200"/>
            <a:chExt cx="6668336" cy="1458503"/>
          </a:xfrm>
        </p:grpSpPr>
        <p:grpSp>
          <p:nvGrpSpPr>
            <p:cNvPr id="105" name="Group 104">
              <a:extLst>
                <a:ext uri="{FF2B5EF4-FFF2-40B4-BE49-F238E27FC236}">
                  <a16:creationId xmlns:a16="http://schemas.microsoft.com/office/drawing/2014/main" id="{373EC661-FFD5-504A-BA96-1D056F6ECEF1}"/>
                </a:ext>
              </a:extLst>
            </p:cNvPr>
            <p:cNvGrpSpPr/>
            <p:nvPr/>
          </p:nvGrpSpPr>
          <p:grpSpPr>
            <a:xfrm>
              <a:off x="1218871" y="3886200"/>
              <a:ext cx="6668336" cy="1458503"/>
              <a:chOff x="1086855" y="4408897"/>
              <a:chExt cx="6668336" cy="1458503"/>
            </a:xfrm>
          </p:grpSpPr>
          <p:grpSp>
            <p:nvGrpSpPr>
              <p:cNvPr id="118" name="Group 117">
                <a:extLst>
                  <a:ext uri="{FF2B5EF4-FFF2-40B4-BE49-F238E27FC236}">
                    <a16:creationId xmlns:a16="http://schemas.microsoft.com/office/drawing/2014/main" id="{FD5F28EB-C12E-D24E-BBAD-4528DD2CAB63}"/>
                  </a:ext>
                </a:extLst>
              </p:cNvPr>
              <p:cNvGrpSpPr/>
              <p:nvPr/>
            </p:nvGrpSpPr>
            <p:grpSpPr>
              <a:xfrm>
                <a:off x="1086855" y="4408897"/>
                <a:ext cx="1561710" cy="1458503"/>
                <a:chOff x="895965" y="3917197"/>
                <a:chExt cx="1561710" cy="1458503"/>
              </a:xfrm>
            </p:grpSpPr>
            <p:sp>
              <p:nvSpPr>
                <p:cNvPr id="129" name="Rectangle 128">
                  <a:extLst>
                    <a:ext uri="{FF2B5EF4-FFF2-40B4-BE49-F238E27FC236}">
                      <a16:creationId xmlns:a16="http://schemas.microsoft.com/office/drawing/2014/main" id="{0E26E660-0B76-444F-96CA-BB2E5B47FFCD}"/>
                    </a:ext>
                  </a:extLst>
                </p:cNvPr>
                <p:cNvSpPr/>
                <p:nvPr/>
              </p:nvSpPr>
              <p:spPr>
                <a:xfrm>
                  <a:off x="895965" y="5037146"/>
                  <a:ext cx="1561710"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a:t>
                  </a:r>
                  <a:r>
                    <a:rPr lang="en-US" sz="1600" dirty="0">
                      <a:solidFill>
                        <a:srgbClr val="009999"/>
                      </a:solidFill>
                      <a:latin typeface="Arial"/>
                      <a:cs typeface="Arial"/>
                    </a:rPr>
                    <a:t>1</a:t>
                  </a:r>
                  <a:endParaRPr lang="en-US" sz="1600" dirty="0"/>
                </a:p>
              </p:txBody>
            </p:sp>
            <p:sp>
              <p:nvSpPr>
                <p:cNvPr id="130" name="object 18">
                  <a:extLst>
                    <a:ext uri="{FF2B5EF4-FFF2-40B4-BE49-F238E27FC236}">
                      <a16:creationId xmlns:a16="http://schemas.microsoft.com/office/drawing/2014/main" id="{697D7B99-0F99-7144-AF1E-0B938A3A936E}"/>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119" name="Group 118">
                <a:extLst>
                  <a:ext uri="{FF2B5EF4-FFF2-40B4-BE49-F238E27FC236}">
                    <a16:creationId xmlns:a16="http://schemas.microsoft.com/office/drawing/2014/main" id="{96DCEB08-A21D-194B-87CC-AF2E1C16DDE6}"/>
                  </a:ext>
                </a:extLst>
              </p:cNvPr>
              <p:cNvGrpSpPr/>
              <p:nvPr/>
            </p:nvGrpSpPr>
            <p:grpSpPr>
              <a:xfrm>
                <a:off x="2781690" y="4408897"/>
                <a:ext cx="1562607" cy="1458503"/>
                <a:chOff x="895965" y="3917197"/>
                <a:chExt cx="1562607" cy="1458503"/>
              </a:xfrm>
            </p:grpSpPr>
            <p:sp>
              <p:nvSpPr>
                <p:cNvPr id="127" name="Rectangle 126">
                  <a:extLst>
                    <a:ext uri="{FF2B5EF4-FFF2-40B4-BE49-F238E27FC236}">
                      <a16:creationId xmlns:a16="http://schemas.microsoft.com/office/drawing/2014/main" id="{348634E3-39A1-C94A-AE85-7BF06329232E}"/>
                    </a:ext>
                  </a:extLst>
                </p:cNvPr>
                <p:cNvSpPr/>
                <p:nvPr/>
              </p:nvSpPr>
              <p:spPr>
                <a:xfrm>
                  <a:off x="895965"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2</a:t>
                  </a:r>
                  <a:endParaRPr lang="en-US" sz="1600" dirty="0"/>
                </a:p>
              </p:txBody>
            </p:sp>
            <p:sp>
              <p:nvSpPr>
                <p:cNvPr id="128" name="object 18">
                  <a:extLst>
                    <a:ext uri="{FF2B5EF4-FFF2-40B4-BE49-F238E27FC236}">
                      <a16:creationId xmlns:a16="http://schemas.microsoft.com/office/drawing/2014/main" id="{BE5E45B1-EFBA-354F-BAA4-287C62EADF85}"/>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120" name="Group 119">
                <a:extLst>
                  <a:ext uri="{FF2B5EF4-FFF2-40B4-BE49-F238E27FC236}">
                    <a16:creationId xmlns:a16="http://schemas.microsoft.com/office/drawing/2014/main" id="{5AD89DD3-E2E2-D340-ACDE-901DE6115C05}"/>
                  </a:ext>
                </a:extLst>
              </p:cNvPr>
              <p:cNvGrpSpPr/>
              <p:nvPr/>
            </p:nvGrpSpPr>
            <p:grpSpPr>
              <a:xfrm>
                <a:off x="4476525" y="4408897"/>
                <a:ext cx="1562607" cy="1458503"/>
                <a:chOff x="895965" y="3917197"/>
                <a:chExt cx="1562607" cy="1458503"/>
              </a:xfrm>
            </p:grpSpPr>
            <p:sp>
              <p:nvSpPr>
                <p:cNvPr id="125" name="Rectangle 124">
                  <a:extLst>
                    <a:ext uri="{FF2B5EF4-FFF2-40B4-BE49-F238E27FC236}">
                      <a16:creationId xmlns:a16="http://schemas.microsoft.com/office/drawing/2014/main" id="{6A969B79-9E39-5649-9392-10DA31771159}"/>
                    </a:ext>
                  </a:extLst>
                </p:cNvPr>
                <p:cNvSpPr/>
                <p:nvPr/>
              </p:nvSpPr>
              <p:spPr>
                <a:xfrm>
                  <a:off x="895965"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3</a:t>
                  </a:r>
                  <a:endParaRPr lang="en-US" sz="1600" dirty="0"/>
                </a:p>
              </p:txBody>
            </p:sp>
            <p:sp>
              <p:nvSpPr>
                <p:cNvPr id="126" name="object 18">
                  <a:extLst>
                    <a:ext uri="{FF2B5EF4-FFF2-40B4-BE49-F238E27FC236}">
                      <a16:creationId xmlns:a16="http://schemas.microsoft.com/office/drawing/2014/main" id="{5DF9CE24-263A-4C48-AD55-747C2A2C7247}"/>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121" name="Group 120">
                <a:extLst>
                  <a:ext uri="{FF2B5EF4-FFF2-40B4-BE49-F238E27FC236}">
                    <a16:creationId xmlns:a16="http://schemas.microsoft.com/office/drawing/2014/main" id="{6B169DDE-130A-5B4F-BBB0-52E7480B1E74}"/>
                  </a:ext>
                </a:extLst>
              </p:cNvPr>
              <p:cNvGrpSpPr/>
              <p:nvPr/>
            </p:nvGrpSpPr>
            <p:grpSpPr>
              <a:xfrm>
                <a:off x="6192584" y="4408897"/>
                <a:ext cx="1562607" cy="1458503"/>
                <a:chOff x="344459" y="3917197"/>
                <a:chExt cx="1562607" cy="1458503"/>
              </a:xfrm>
            </p:grpSpPr>
            <p:sp>
              <p:nvSpPr>
                <p:cNvPr id="123" name="Rectangle 122">
                  <a:extLst>
                    <a:ext uri="{FF2B5EF4-FFF2-40B4-BE49-F238E27FC236}">
                      <a16:creationId xmlns:a16="http://schemas.microsoft.com/office/drawing/2014/main" id="{36661F09-E805-7B42-963C-EEFAE354D961}"/>
                    </a:ext>
                  </a:extLst>
                </p:cNvPr>
                <p:cNvSpPr/>
                <p:nvPr/>
              </p:nvSpPr>
              <p:spPr>
                <a:xfrm>
                  <a:off x="344459"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4</a:t>
                  </a:r>
                  <a:endParaRPr lang="en-US" sz="1600" dirty="0"/>
                </a:p>
              </p:txBody>
            </p:sp>
            <p:sp>
              <p:nvSpPr>
                <p:cNvPr id="124" name="object 18">
                  <a:extLst>
                    <a:ext uri="{FF2B5EF4-FFF2-40B4-BE49-F238E27FC236}">
                      <a16:creationId xmlns:a16="http://schemas.microsoft.com/office/drawing/2014/main" id="{FAFFB2AA-7C8C-0341-8F48-A4A371B9518F}"/>
                    </a:ext>
                  </a:extLst>
                </p:cNvPr>
                <p:cNvSpPr/>
                <p:nvPr/>
              </p:nvSpPr>
              <p:spPr>
                <a:xfrm>
                  <a:off x="463449"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sp>
          <p:nvSpPr>
            <p:cNvPr id="106" name="object 9">
              <a:extLst>
                <a:ext uri="{FF2B5EF4-FFF2-40B4-BE49-F238E27FC236}">
                  <a16:creationId xmlns:a16="http://schemas.microsoft.com/office/drawing/2014/main" id="{CAF89004-57A1-274A-98DD-9E9699FAFA28}"/>
                </a:ext>
              </a:extLst>
            </p:cNvPr>
            <p:cNvSpPr/>
            <p:nvPr/>
          </p:nvSpPr>
          <p:spPr>
            <a:xfrm>
              <a:off x="2030480"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FF990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1</a:t>
              </a:r>
            </a:p>
          </p:txBody>
        </p:sp>
        <p:sp>
          <p:nvSpPr>
            <p:cNvPr id="107" name="object 12">
              <a:extLst>
                <a:ext uri="{FF2B5EF4-FFF2-40B4-BE49-F238E27FC236}">
                  <a16:creationId xmlns:a16="http://schemas.microsoft.com/office/drawing/2014/main" id="{F30597EC-A44F-074C-8F30-D29A1F9AD2CB}"/>
                </a:ext>
              </a:extLst>
            </p:cNvPr>
            <p:cNvSpPr/>
            <p:nvPr/>
          </p:nvSpPr>
          <p:spPr>
            <a:xfrm>
              <a:off x="2030480" y="4459224"/>
              <a:ext cx="548640" cy="420624"/>
            </a:xfrm>
            <a:custGeom>
              <a:avLst/>
              <a:gdLst/>
              <a:ahLst/>
              <a:cxnLst/>
              <a:rect l="l" t="t" r="r" b="b"/>
              <a:pathLst>
                <a:path w="533400" h="392429">
                  <a:moveTo>
                    <a:pt x="0" y="392429"/>
                  </a:moveTo>
                  <a:lnTo>
                    <a:pt x="533400" y="392429"/>
                  </a:lnTo>
                  <a:lnTo>
                    <a:pt x="533400" y="0"/>
                  </a:lnTo>
                  <a:lnTo>
                    <a:pt x="0" y="0"/>
                  </a:lnTo>
                  <a:lnTo>
                    <a:pt x="0" y="392429"/>
                  </a:lnTo>
                  <a:close/>
                </a:path>
              </a:pathLst>
            </a:custGeom>
            <a:solidFill>
              <a:srgbClr val="C1C1C1"/>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2</a:t>
              </a:r>
            </a:p>
          </p:txBody>
        </p:sp>
        <p:sp>
          <p:nvSpPr>
            <p:cNvPr id="108" name="object 16">
              <a:extLst>
                <a:ext uri="{FF2B5EF4-FFF2-40B4-BE49-F238E27FC236}">
                  <a16:creationId xmlns:a16="http://schemas.microsoft.com/office/drawing/2014/main" id="{704B8EC1-9F50-AB45-944B-18D761DF70E6}"/>
                </a:ext>
              </a:extLst>
            </p:cNvPr>
            <p:cNvSpPr/>
            <p:nvPr/>
          </p:nvSpPr>
          <p:spPr>
            <a:xfrm>
              <a:off x="1428313" y="4459224"/>
              <a:ext cx="548640" cy="420624"/>
            </a:xfrm>
            <a:custGeom>
              <a:avLst/>
              <a:gdLst/>
              <a:ahLst/>
              <a:cxnLst/>
              <a:rect l="l" t="t" r="r" b="b"/>
              <a:pathLst>
                <a:path w="522605" h="393700">
                  <a:moveTo>
                    <a:pt x="0" y="1587"/>
                  </a:moveTo>
                  <a:lnTo>
                    <a:pt x="0" y="711"/>
                  </a:lnTo>
                  <a:lnTo>
                    <a:pt x="711" y="0"/>
                  </a:lnTo>
                  <a:lnTo>
                    <a:pt x="1587" y="0"/>
                  </a:lnTo>
                  <a:lnTo>
                    <a:pt x="520700" y="0"/>
                  </a:lnTo>
                  <a:lnTo>
                    <a:pt x="521576" y="0"/>
                  </a:lnTo>
                  <a:lnTo>
                    <a:pt x="522287" y="711"/>
                  </a:lnTo>
                  <a:lnTo>
                    <a:pt x="522287" y="1587"/>
                  </a:lnTo>
                  <a:lnTo>
                    <a:pt x="522287" y="392112"/>
                  </a:lnTo>
                  <a:lnTo>
                    <a:pt x="522287" y="392988"/>
                  </a:lnTo>
                  <a:lnTo>
                    <a:pt x="521576" y="393700"/>
                  </a:lnTo>
                  <a:lnTo>
                    <a:pt x="520700" y="393700"/>
                  </a:lnTo>
                  <a:lnTo>
                    <a:pt x="1587" y="393700"/>
                  </a:lnTo>
                  <a:lnTo>
                    <a:pt x="711" y="393700"/>
                  </a:lnTo>
                  <a:lnTo>
                    <a:pt x="0" y="392988"/>
                  </a:lnTo>
                  <a:lnTo>
                    <a:pt x="0" y="392112"/>
                  </a:lnTo>
                  <a:lnTo>
                    <a:pt x="0" y="1587"/>
                  </a:lnTo>
                  <a:close/>
                </a:path>
              </a:pathLst>
            </a:custGeom>
            <a:solidFill>
              <a:srgbClr val="99CCFF"/>
            </a:solidFill>
            <a:ln w="9359">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5</a:t>
              </a:r>
            </a:p>
          </p:txBody>
        </p:sp>
        <p:sp>
          <p:nvSpPr>
            <p:cNvPr id="109" name="object 9">
              <a:extLst>
                <a:ext uri="{FF2B5EF4-FFF2-40B4-BE49-F238E27FC236}">
                  <a16:creationId xmlns:a16="http://schemas.microsoft.com/office/drawing/2014/main" id="{EA018E4C-A95F-CA49-BEEE-D4ECB7EB5CC5}"/>
                </a:ext>
              </a:extLst>
            </p:cNvPr>
            <p:cNvSpPr/>
            <p:nvPr/>
          </p:nvSpPr>
          <p:spPr>
            <a:xfrm>
              <a:off x="1428313"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FFFF0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0</a:t>
              </a:r>
            </a:p>
          </p:txBody>
        </p:sp>
        <p:sp>
          <p:nvSpPr>
            <p:cNvPr id="110" name="object 12">
              <a:extLst>
                <a:ext uri="{FF2B5EF4-FFF2-40B4-BE49-F238E27FC236}">
                  <a16:creationId xmlns:a16="http://schemas.microsoft.com/office/drawing/2014/main" id="{42336FA3-ED84-3A48-BA46-7F96B4FC2750}"/>
                </a:ext>
              </a:extLst>
            </p:cNvPr>
            <p:cNvSpPr/>
            <p:nvPr/>
          </p:nvSpPr>
          <p:spPr>
            <a:xfrm>
              <a:off x="3718560" y="4448981"/>
              <a:ext cx="548640" cy="420624"/>
            </a:xfrm>
            <a:custGeom>
              <a:avLst/>
              <a:gdLst/>
              <a:ahLst/>
              <a:cxnLst/>
              <a:rect l="l" t="t" r="r" b="b"/>
              <a:pathLst>
                <a:path w="533400" h="392429">
                  <a:moveTo>
                    <a:pt x="0" y="392429"/>
                  </a:moveTo>
                  <a:lnTo>
                    <a:pt x="533400" y="392429"/>
                  </a:lnTo>
                  <a:lnTo>
                    <a:pt x="533400" y="0"/>
                  </a:lnTo>
                  <a:lnTo>
                    <a:pt x="0" y="0"/>
                  </a:lnTo>
                  <a:lnTo>
                    <a:pt x="0" y="392429"/>
                  </a:lnTo>
                  <a:close/>
                </a:path>
              </a:pathLst>
            </a:custGeom>
            <a:solidFill>
              <a:schemeClr val="accent4">
                <a:lumMod val="60000"/>
                <a:lumOff val="40000"/>
              </a:schemeClr>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3</a:t>
              </a:r>
            </a:p>
          </p:txBody>
        </p:sp>
        <p:sp>
          <p:nvSpPr>
            <p:cNvPr id="111" name="object 9">
              <a:extLst>
                <a:ext uri="{FF2B5EF4-FFF2-40B4-BE49-F238E27FC236}">
                  <a16:creationId xmlns:a16="http://schemas.microsoft.com/office/drawing/2014/main" id="{C73EEDC1-2277-2F4B-A2E2-1B54528CF309}"/>
                </a:ext>
              </a:extLst>
            </p:cNvPr>
            <p:cNvSpPr/>
            <p:nvPr/>
          </p:nvSpPr>
          <p:spPr>
            <a:xfrm>
              <a:off x="5411830"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92D05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4</a:t>
              </a:r>
            </a:p>
          </p:txBody>
        </p:sp>
      </p:grpSp>
    </p:spTree>
    <p:extLst>
      <p:ext uri="{BB962C8B-B14F-4D97-AF65-F5344CB8AC3E}">
        <p14:creationId xmlns:p14="http://schemas.microsoft.com/office/powerpoint/2010/main" val="337391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9809E13A-B941-8644-A8F5-92EE76A661C3}"/>
              </a:ext>
            </a:extLst>
          </p:cNvPr>
          <p:cNvSpPr txBox="1"/>
          <p:nvPr/>
        </p:nvSpPr>
        <p:spPr>
          <a:xfrm>
            <a:off x="488905" y="1971931"/>
            <a:ext cx="8477251" cy="4478149"/>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sz="2000" dirty="0"/>
              <a:t>Data is kept in “chunks” spread across machines (</a:t>
            </a:r>
            <a:r>
              <a:rPr lang="en-US" sz="2000" b="1" dirty="0"/>
              <a:t>chunk servers</a:t>
            </a:r>
            <a:r>
              <a:rPr lang="en-US" sz="2000" dirty="0"/>
              <a:t>)</a:t>
            </a:r>
          </a:p>
          <a:p>
            <a:pPr marL="342900" indent="-342900">
              <a:spcAft>
                <a:spcPts val="1800"/>
              </a:spcAft>
              <a:buClr>
                <a:schemeClr val="tx1"/>
              </a:buClr>
              <a:buFont typeface="Arial" panose="020B0604020202020204" pitchFamily="34" charset="0"/>
              <a:buChar char="•"/>
            </a:pPr>
            <a:r>
              <a:rPr lang="en-US" sz="2000" dirty="0"/>
              <a:t>Each chunk replicated on different machines</a:t>
            </a:r>
          </a:p>
          <a:p>
            <a:pPr marL="342900" indent="-342900">
              <a:spcAft>
                <a:spcPts val="1800"/>
              </a:spcAft>
              <a:buClr>
                <a:schemeClr val="tx1"/>
              </a:buClr>
              <a:buFont typeface="Arial" panose="020B0604020202020204" pitchFamily="34" charset="0"/>
              <a:buChar char="•"/>
            </a:pPr>
            <a:r>
              <a:rPr lang="en-US" sz="2000" dirty="0"/>
              <a:t>E.g., 4 chunk servers , </a:t>
            </a:r>
            <a:r>
              <a:rPr lang="en-US" sz="2000" dirty="0">
                <a:solidFill>
                  <a:srgbClr val="3366FF"/>
                </a:solidFill>
              </a:rPr>
              <a:t>file 1</a:t>
            </a:r>
            <a:r>
              <a:rPr lang="en-US" sz="2000" dirty="0"/>
              <a:t> is split into </a:t>
            </a:r>
            <a:r>
              <a:rPr lang="en-US" sz="2000" dirty="0">
                <a:solidFill>
                  <a:srgbClr val="3366FF"/>
                </a:solidFill>
              </a:rPr>
              <a:t>6 chunks </a:t>
            </a:r>
          </a:p>
          <a:p>
            <a:pPr marL="342900" indent="-342900">
              <a:spcAft>
                <a:spcPts val="1800"/>
              </a:spcAft>
              <a:buClr>
                <a:schemeClr val="tx1"/>
              </a:buClr>
              <a:buFont typeface="Arial" panose="020B0604020202020204" pitchFamily="34" charset="0"/>
              <a:buChar char="•"/>
            </a:pPr>
            <a:endParaRPr lang="en-US" sz="2000" dirty="0"/>
          </a:p>
          <a:p>
            <a:pPr marL="342900" indent="-342900">
              <a:spcAft>
                <a:spcPts val="1800"/>
              </a:spcAft>
              <a:buClr>
                <a:schemeClr val="tx1"/>
              </a:buClr>
              <a:buFont typeface="Arial" panose="020B0604020202020204" pitchFamily="34" charset="0"/>
              <a:buChar char="•"/>
            </a:pPr>
            <a:endParaRPr lang="en-US" sz="2000" dirty="0"/>
          </a:p>
          <a:p>
            <a:pPr marL="342900" indent="-342900">
              <a:spcAft>
                <a:spcPts val="1800"/>
              </a:spcAft>
              <a:buClr>
                <a:schemeClr val="tx1"/>
              </a:buClr>
              <a:buFont typeface="Arial" panose="020B0604020202020204" pitchFamily="34" charset="0"/>
              <a:buChar char="•"/>
            </a:pPr>
            <a:endParaRPr lang="en-US" sz="2000" dirty="0"/>
          </a:p>
          <a:p>
            <a:pPr marL="342900" indent="-342900">
              <a:spcAft>
                <a:spcPts val="1800"/>
              </a:spcAft>
              <a:buClr>
                <a:schemeClr val="tx1"/>
              </a:buClr>
              <a:buFont typeface="Arial" panose="020B0604020202020204" pitchFamily="34" charset="0"/>
              <a:buChar char="•"/>
            </a:pPr>
            <a:endParaRPr lang="en-US" sz="2000" dirty="0"/>
          </a:p>
          <a:p>
            <a:pPr>
              <a:spcAft>
                <a:spcPts val="1800"/>
              </a:spcAft>
              <a:buClr>
                <a:schemeClr val="tx1"/>
              </a:buClr>
            </a:pPr>
            <a:r>
              <a:rPr lang="en-US" sz="2000" b="1" dirty="0">
                <a:solidFill>
                  <a:srgbClr val="A01A06"/>
                </a:solidFill>
              </a:rPr>
              <a:t>Each chunk is replicated twice, and the replicas of a chunk are never on the same chunk server.</a:t>
            </a:r>
          </a:p>
        </p:txBody>
      </p:sp>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Distributed File System</a:t>
            </a:r>
            <a:endParaRPr lang="en-US" sz="3600" b="0" dirty="0">
              <a:solidFill>
                <a:srgbClr val="A01A06"/>
              </a:solidFill>
              <a:latin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275F9D64-65D2-484D-8264-26C093C5E97D}"/>
              </a:ext>
            </a:extLst>
          </p:cNvPr>
          <p:cNvGrpSpPr/>
          <p:nvPr/>
        </p:nvGrpSpPr>
        <p:grpSpPr>
          <a:xfrm>
            <a:off x="1218871" y="3886200"/>
            <a:ext cx="6668336" cy="1458503"/>
            <a:chOff x="1218871" y="3886200"/>
            <a:chExt cx="6668336" cy="1458503"/>
          </a:xfrm>
        </p:grpSpPr>
        <p:grpSp>
          <p:nvGrpSpPr>
            <p:cNvPr id="72" name="Group 71">
              <a:extLst>
                <a:ext uri="{FF2B5EF4-FFF2-40B4-BE49-F238E27FC236}">
                  <a16:creationId xmlns:a16="http://schemas.microsoft.com/office/drawing/2014/main" id="{21B2462A-809E-8B48-AE3A-42A3C66F48BD}"/>
                </a:ext>
              </a:extLst>
            </p:cNvPr>
            <p:cNvGrpSpPr/>
            <p:nvPr/>
          </p:nvGrpSpPr>
          <p:grpSpPr>
            <a:xfrm>
              <a:off x="1218871" y="3886200"/>
              <a:ext cx="6668336" cy="1458503"/>
              <a:chOff x="1086855" y="4408897"/>
              <a:chExt cx="6668336" cy="1458503"/>
            </a:xfrm>
          </p:grpSpPr>
          <p:grpSp>
            <p:nvGrpSpPr>
              <p:cNvPr id="5" name="Group 4">
                <a:extLst>
                  <a:ext uri="{FF2B5EF4-FFF2-40B4-BE49-F238E27FC236}">
                    <a16:creationId xmlns:a16="http://schemas.microsoft.com/office/drawing/2014/main" id="{4FE3681B-549E-D147-9557-80B17E354022}"/>
                  </a:ext>
                </a:extLst>
              </p:cNvPr>
              <p:cNvGrpSpPr/>
              <p:nvPr/>
            </p:nvGrpSpPr>
            <p:grpSpPr>
              <a:xfrm>
                <a:off x="1086855" y="4408897"/>
                <a:ext cx="1561710" cy="1458503"/>
                <a:chOff x="895965" y="3917197"/>
                <a:chExt cx="1561710" cy="1458503"/>
              </a:xfrm>
            </p:grpSpPr>
            <p:sp>
              <p:nvSpPr>
                <p:cNvPr id="4" name="Rectangle 3">
                  <a:extLst>
                    <a:ext uri="{FF2B5EF4-FFF2-40B4-BE49-F238E27FC236}">
                      <a16:creationId xmlns:a16="http://schemas.microsoft.com/office/drawing/2014/main" id="{65D33AEA-1E0F-FB44-BE31-AAAD9844E810}"/>
                    </a:ext>
                  </a:extLst>
                </p:cNvPr>
                <p:cNvSpPr/>
                <p:nvPr/>
              </p:nvSpPr>
              <p:spPr>
                <a:xfrm>
                  <a:off x="895965" y="5037146"/>
                  <a:ext cx="1561710"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a:t>
                  </a:r>
                  <a:r>
                    <a:rPr lang="en-US" sz="1600" dirty="0">
                      <a:solidFill>
                        <a:srgbClr val="009999"/>
                      </a:solidFill>
                      <a:latin typeface="Arial"/>
                      <a:cs typeface="Arial"/>
                    </a:rPr>
                    <a:t>1</a:t>
                  </a:r>
                  <a:endParaRPr lang="en-US" sz="1600" dirty="0"/>
                </a:p>
              </p:txBody>
            </p:sp>
            <p:sp>
              <p:nvSpPr>
                <p:cNvPr id="71" name="object 18">
                  <a:extLst>
                    <a:ext uri="{FF2B5EF4-FFF2-40B4-BE49-F238E27FC236}">
                      <a16:creationId xmlns:a16="http://schemas.microsoft.com/office/drawing/2014/main" id="{DA6693B7-E0D7-B546-8A2F-92CB7A750DC8}"/>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73" name="Group 72">
                <a:extLst>
                  <a:ext uri="{FF2B5EF4-FFF2-40B4-BE49-F238E27FC236}">
                    <a16:creationId xmlns:a16="http://schemas.microsoft.com/office/drawing/2014/main" id="{45C9475B-F524-F240-8921-C66BBCDB5054}"/>
                  </a:ext>
                </a:extLst>
              </p:cNvPr>
              <p:cNvGrpSpPr/>
              <p:nvPr/>
            </p:nvGrpSpPr>
            <p:grpSpPr>
              <a:xfrm>
                <a:off x="2781690" y="4408897"/>
                <a:ext cx="1562607" cy="1458503"/>
                <a:chOff x="895965" y="3917197"/>
                <a:chExt cx="1562607" cy="1458503"/>
              </a:xfrm>
            </p:grpSpPr>
            <p:sp>
              <p:nvSpPr>
                <p:cNvPr id="74" name="Rectangle 73">
                  <a:extLst>
                    <a:ext uri="{FF2B5EF4-FFF2-40B4-BE49-F238E27FC236}">
                      <a16:creationId xmlns:a16="http://schemas.microsoft.com/office/drawing/2014/main" id="{C6780CD4-134D-E54F-BCEF-222567FE220B}"/>
                    </a:ext>
                  </a:extLst>
                </p:cNvPr>
                <p:cNvSpPr/>
                <p:nvPr/>
              </p:nvSpPr>
              <p:spPr>
                <a:xfrm>
                  <a:off x="895965"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2</a:t>
                  </a:r>
                  <a:endParaRPr lang="en-US" sz="1600" dirty="0"/>
                </a:p>
              </p:txBody>
            </p:sp>
            <p:sp>
              <p:nvSpPr>
                <p:cNvPr id="75" name="object 18">
                  <a:extLst>
                    <a:ext uri="{FF2B5EF4-FFF2-40B4-BE49-F238E27FC236}">
                      <a16:creationId xmlns:a16="http://schemas.microsoft.com/office/drawing/2014/main" id="{EE5B0AFB-CDA1-D948-AEE6-005FF40192CD}"/>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76" name="Group 75">
                <a:extLst>
                  <a:ext uri="{FF2B5EF4-FFF2-40B4-BE49-F238E27FC236}">
                    <a16:creationId xmlns:a16="http://schemas.microsoft.com/office/drawing/2014/main" id="{38D8AA27-2D87-F441-B040-01A78C15D08A}"/>
                  </a:ext>
                </a:extLst>
              </p:cNvPr>
              <p:cNvGrpSpPr/>
              <p:nvPr/>
            </p:nvGrpSpPr>
            <p:grpSpPr>
              <a:xfrm>
                <a:off x="4476525" y="4408897"/>
                <a:ext cx="1562607" cy="1458503"/>
                <a:chOff x="895965" y="3917197"/>
                <a:chExt cx="1562607" cy="1458503"/>
              </a:xfrm>
            </p:grpSpPr>
            <p:sp>
              <p:nvSpPr>
                <p:cNvPr id="77" name="Rectangle 76">
                  <a:extLst>
                    <a:ext uri="{FF2B5EF4-FFF2-40B4-BE49-F238E27FC236}">
                      <a16:creationId xmlns:a16="http://schemas.microsoft.com/office/drawing/2014/main" id="{C162929C-9BFE-8F47-946F-F97A6BEB8F83}"/>
                    </a:ext>
                  </a:extLst>
                </p:cNvPr>
                <p:cNvSpPr/>
                <p:nvPr/>
              </p:nvSpPr>
              <p:spPr>
                <a:xfrm>
                  <a:off x="895965"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3</a:t>
                  </a:r>
                  <a:endParaRPr lang="en-US" sz="1600" dirty="0"/>
                </a:p>
              </p:txBody>
            </p:sp>
            <p:sp>
              <p:nvSpPr>
                <p:cNvPr id="78" name="object 18">
                  <a:extLst>
                    <a:ext uri="{FF2B5EF4-FFF2-40B4-BE49-F238E27FC236}">
                      <a16:creationId xmlns:a16="http://schemas.microsoft.com/office/drawing/2014/main" id="{C63F42FA-9CBE-2E4E-9F96-93E12AEDD203}"/>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79" name="Group 78">
                <a:extLst>
                  <a:ext uri="{FF2B5EF4-FFF2-40B4-BE49-F238E27FC236}">
                    <a16:creationId xmlns:a16="http://schemas.microsoft.com/office/drawing/2014/main" id="{3D421049-5C79-EE49-A302-882697029306}"/>
                  </a:ext>
                </a:extLst>
              </p:cNvPr>
              <p:cNvGrpSpPr/>
              <p:nvPr/>
            </p:nvGrpSpPr>
            <p:grpSpPr>
              <a:xfrm>
                <a:off x="6192584" y="4408897"/>
                <a:ext cx="1562607" cy="1458503"/>
                <a:chOff x="344459" y="3917197"/>
                <a:chExt cx="1562607" cy="1458503"/>
              </a:xfrm>
            </p:grpSpPr>
            <p:sp>
              <p:nvSpPr>
                <p:cNvPr id="80" name="Rectangle 79">
                  <a:extLst>
                    <a:ext uri="{FF2B5EF4-FFF2-40B4-BE49-F238E27FC236}">
                      <a16:creationId xmlns:a16="http://schemas.microsoft.com/office/drawing/2014/main" id="{9F49FD68-E7B3-E945-8462-537649FABF2E}"/>
                    </a:ext>
                  </a:extLst>
                </p:cNvPr>
                <p:cNvSpPr/>
                <p:nvPr/>
              </p:nvSpPr>
              <p:spPr>
                <a:xfrm>
                  <a:off x="344459"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4</a:t>
                  </a:r>
                  <a:endParaRPr lang="en-US" sz="1600" dirty="0"/>
                </a:p>
              </p:txBody>
            </p:sp>
            <p:sp>
              <p:nvSpPr>
                <p:cNvPr id="81" name="object 18">
                  <a:extLst>
                    <a:ext uri="{FF2B5EF4-FFF2-40B4-BE49-F238E27FC236}">
                      <a16:creationId xmlns:a16="http://schemas.microsoft.com/office/drawing/2014/main" id="{DEDDC136-5591-0941-8627-143D7601F127}"/>
                    </a:ext>
                  </a:extLst>
                </p:cNvPr>
                <p:cNvSpPr/>
                <p:nvPr/>
              </p:nvSpPr>
              <p:spPr>
                <a:xfrm>
                  <a:off x="463449"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sp>
          <p:nvSpPr>
            <p:cNvPr id="90" name="object 9">
              <a:extLst>
                <a:ext uri="{FF2B5EF4-FFF2-40B4-BE49-F238E27FC236}">
                  <a16:creationId xmlns:a16="http://schemas.microsoft.com/office/drawing/2014/main" id="{AE144CE8-62F4-E443-96D5-03FF5B530AD6}"/>
                </a:ext>
              </a:extLst>
            </p:cNvPr>
            <p:cNvSpPr/>
            <p:nvPr/>
          </p:nvSpPr>
          <p:spPr>
            <a:xfrm>
              <a:off x="2030480"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FF990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1</a:t>
              </a:r>
            </a:p>
          </p:txBody>
        </p:sp>
        <p:sp>
          <p:nvSpPr>
            <p:cNvPr id="91" name="object 12">
              <a:extLst>
                <a:ext uri="{FF2B5EF4-FFF2-40B4-BE49-F238E27FC236}">
                  <a16:creationId xmlns:a16="http://schemas.microsoft.com/office/drawing/2014/main" id="{6ABF2B0A-C6B9-FE44-BCD6-E57A5D3FB6A3}"/>
                </a:ext>
              </a:extLst>
            </p:cNvPr>
            <p:cNvSpPr/>
            <p:nvPr/>
          </p:nvSpPr>
          <p:spPr>
            <a:xfrm>
              <a:off x="2030480" y="4459224"/>
              <a:ext cx="548640" cy="420624"/>
            </a:xfrm>
            <a:custGeom>
              <a:avLst/>
              <a:gdLst/>
              <a:ahLst/>
              <a:cxnLst/>
              <a:rect l="l" t="t" r="r" b="b"/>
              <a:pathLst>
                <a:path w="533400" h="392429">
                  <a:moveTo>
                    <a:pt x="0" y="392429"/>
                  </a:moveTo>
                  <a:lnTo>
                    <a:pt x="533400" y="392429"/>
                  </a:lnTo>
                  <a:lnTo>
                    <a:pt x="533400" y="0"/>
                  </a:lnTo>
                  <a:lnTo>
                    <a:pt x="0" y="0"/>
                  </a:lnTo>
                  <a:lnTo>
                    <a:pt x="0" y="392429"/>
                  </a:lnTo>
                  <a:close/>
                </a:path>
              </a:pathLst>
            </a:custGeom>
            <a:solidFill>
              <a:srgbClr val="C1C1C1"/>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2</a:t>
              </a:r>
            </a:p>
          </p:txBody>
        </p:sp>
        <p:sp>
          <p:nvSpPr>
            <p:cNvPr id="92" name="object 16">
              <a:extLst>
                <a:ext uri="{FF2B5EF4-FFF2-40B4-BE49-F238E27FC236}">
                  <a16:creationId xmlns:a16="http://schemas.microsoft.com/office/drawing/2014/main" id="{407F86BC-58FD-6C4A-91A8-35503622E1B9}"/>
                </a:ext>
              </a:extLst>
            </p:cNvPr>
            <p:cNvSpPr/>
            <p:nvPr/>
          </p:nvSpPr>
          <p:spPr>
            <a:xfrm>
              <a:off x="1428313" y="4459224"/>
              <a:ext cx="548640" cy="420624"/>
            </a:xfrm>
            <a:custGeom>
              <a:avLst/>
              <a:gdLst/>
              <a:ahLst/>
              <a:cxnLst/>
              <a:rect l="l" t="t" r="r" b="b"/>
              <a:pathLst>
                <a:path w="522605" h="393700">
                  <a:moveTo>
                    <a:pt x="0" y="1587"/>
                  </a:moveTo>
                  <a:lnTo>
                    <a:pt x="0" y="711"/>
                  </a:lnTo>
                  <a:lnTo>
                    <a:pt x="711" y="0"/>
                  </a:lnTo>
                  <a:lnTo>
                    <a:pt x="1587" y="0"/>
                  </a:lnTo>
                  <a:lnTo>
                    <a:pt x="520700" y="0"/>
                  </a:lnTo>
                  <a:lnTo>
                    <a:pt x="521576" y="0"/>
                  </a:lnTo>
                  <a:lnTo>
                    <a:pt x="522287" y="711"/>
                  </a:lnTo>
                  <a:lnTo>
                    <a:pt x="522287" y="1587"/>
                  </a:lnTo>
                  <a:lnTo>
                    <a:pt x="522287" y="392112"/>
                  </a:lnTo>
                  <a:lnTo>
                    <a:pt x="522287" y="392988"/>
                  </a:lnTo>
                  <a:lnTo>
                    <a:pt x="521576" y="393700"/>
                  </a:lnTo>
                  <a:lnTo>
                    <a:pt x="520700" y="393700"/>
                  </a:lnTo>
                  <a:lnTo>
                    <a:pt x="1587" y="393700"/>
                  </a:lnTo>
                  <a:lnTo>
                    <a:pt x="711" y="393700"/>
                  </a:lnTo>
                  <a:lnTo>
                    <a:pt x="0" y="392988"/>
                  </a:lnTo>
                  <a:lnTo>
                    <a:pt x="0" y="392112"/>
                  </a:lnTo>
                  <a:lnTo>
                    <a:pt x="0" y="1587"/>
                  </a:lnTo>
                  <a:close/>
                </a:path>
              </a:pathLst>
            </a:custGeom>
            <a:solidFill>
              <a:srgbClr val="99CCFF"/>
            </a:solidFill>
            <a:ln w="9359">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5</a:t>
              </a:r>
            </a:p>
          </p:txBody>
        </p:sp>
        <p:sp>
          <p:nvSpPr>
            <p:cNvPr id="93" name="object 9">
              <a:extLst>
                <a:ext uri="{FF2B5EF4-FFF2-40B4-BE49-F238E27FC236}">
                  <a16:creationId xmlns:a16="http://schemas.microsoft.com/office/drawing/2014/main" id="{D1D9B668-96D5-F247-890D-DC59F7F7BADA}"/>
                </a:ext>
              </a:extLst>
            </p:cNvPr>
            <p:cNvSpPr/>
            <p:nvPr/>
          </p:nvSpPr>
          <p:spPr>
            <a:xfrm>
              <a:off x="1428313"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FFFF0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0</a:t>
              </a:r>
            </a:p>
          </p:txBody>
        </p:sp>
        <p:sp>
          <p:nvSpPr>
            <p:cNvPr id="95" name="object 12">
              <a:extLst>
                <a:ext uri="{FF2B5EF4-FFF2-40B4-BE49-F238E27FC236}">
                  <a16:creationId xmlns:a16="http://schemas.microsoft.com/office/drawing/2014/main" id="{2766AB39-2CC2-264A-98A4-0738F5C38953}"/>
                </a:ext>
              </a:extLst>
            </p:cNvPr>
            <p:cNvSpPr/>
            <p:nvPr/>
          </p:nvSpPr>
          <p:spPr>
            <a:xfrm>
              <a:off x="3718560" y="4448981"/>
              <a:ext cx="548640" cy="420624"/>
            </a:xfrm>
            <a:custGeom>
              <a:avLst/>
              <a:gdLst/>
              <a:ahLst/>
              <a:cxnLst/>
              <a:rect l="l" t="t" r="r" b="b"/>
              <a:pathLst>
                <a:path w="533400" h="392429">
                  <a:moveTo>
                    <a:pt x="0" y="392429"/>
                  </a:moveTo>
                  <a:lnTo>
                    <a:pt x="533400" y="392429"/>
                  </a:lnTo>
                  <a:lnTo>
                    <a:pt x="533400" y="0"/>
                  </a:lnTo>
                  <a:lnTo>
                    <a:pt x="0" y="0"/>
                  </a:lnTo>
                  <a:lnTo>
                    <a:pt x="0" y="392429"/>
                  </a:lnTo>
                  <a:close/>
                </a:path>
              </a:pathLst>
            </a:custGeom>
            <a:solidFill>
              <a:schemeClr val="accent4">
                <a:lumMod val="60000"/>
                <a:lumOff val="40000"/>
              </a:schemeClr>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3</a:t>
              </a:r>
            </a:p>
          </p:txBody>
        </p:sp>
        <p:sp>
          <p:nvSpPr>
            <p:cNvPr id="98" name="object 9">
              <a:extLst>
                <a:ext uri="{FF2B5EF4-FFF2-40B4-BE49-F238E27FC236}">
                  <a16:creationId xmlns:a16="http://schemas.microsoft.com/office/drawing/2014/main" id="{07B9E00D-36A4-3448-9FB3-9E12B21F0F55}"/>
                </a:ext>
              </a:extLst>
            </p:cNvPr>
            <p:cNvSpPr/>
            <p:nvPr/>
          </p:nvSpPr>
          <p:spPr>
            <a:xfrm>
              <a:off x="5411830"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92D05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4</a:t>
              </a:r>
            </a:p>
          </p:txBody>
        </p:sp>
        <p:sp>
          <p:nvSpPr>
            <p:cNvPr id="25" name="object 9">
              <a:extLst>
                <a:ext uri="{FF2B5EF4-FFF2-40B4-BE49-F238E27FC236}">
                  <a16:creationId xmlns:a16="http://schemas.microsoft.com/office/drawing/2014/main" id="{BE96E008-12FA-6440-A16D-D70A06440961}"/>
                </a:ext>
              </a:extLst>
            </p:cNvPr>
            <p:cNvSpPr/>
            <p:nvPr/>
          </p:nvSpPr>
          <p:spPr>
            <a:xfrm>
              <a:off x="3718560" y="3980688"/>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FF990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1</a:t>
              </a:r>
            </a:p>
          </p:txBody>
        </p:sp>
        <p:sp>
          <p:nvSpPr>
            <p:cNvPr id="26" name="object 16">
              <a:extLst>
                <a:ext uri="{FF2B5EF4-FFF2-40B4-BE49-F238E27FC236}">
                  <a16:creationId xmlns:a16="http://schemas.microsoft.com/office/drawing/2014/main" id="{B885764D-FE09-DE45-A1FC-3BD44AC3D0F0}"/>
                </a:ext>
              </a:extLst>
            </p:cNvPr>
            <p:cNvSpPr/>
            <p:nvPr/>
          </p:nvSpPr>
          <p:spPr>
            <a:xfrm>
              <a:off x="3113371" y="4448981"/>
              <a:ext cx="548640" cy="420624"/>
            </a:xfrm>
            <a:custGeom>
              <a:avLst/>
              <a:gdLst/>
              <a:ahLst/>
              <a:cxnLst/>
              <a:rect l="l" t="t" r="r" b="b"/>
              <a:pathLst>
                <a:path w="522605" h="393700">
                  <a:moveTo>
                    <a:pt x="0" y="1587"/>
                  </a:moveTo>
                  <a:lnTo>
                    <a:pt x="0" y="711"/>
                  </a:lnTo>
                  <a:lnTo>
                    <a:pt x="711" y="0"/>
                  </a:lnTo>
                  <a:lnTo>
                    <a:pt x="1587" y="0"/>
                  </a:lnTo>
                  <a:lnTo>
                    <a:pt x="520700" y="0"/>
                  </a:lnTo>
                  <a:lnTo>
                    <a:pt x="521576" y="0"/>
                  </a:lnTo>
                  <a:lnTo>
                    <a:pt x="522287" y="711"/>
                  </a:lnTo>
                  <a:lnTo>
                    <a:pt x="522287" y="1587"/>
                  </a:lnTo>
                  <a:lnTo>
                    <a:pt x="522287" y="392112"/>
                  </a:lnTo>
                  <a:lnTo>
                    <a:pt x="522287" y="392988"/>
                  </a:lnTo>
                  <a:lnTo>
                    <a:pt x="521576" y="393700"/>
                  </a:lnTo>
                  <a:lnTo>
                    <a:pt x="520700" y="393700"/>
                  </a:lnTo>
                  <a:lnTo>
                    <a:pt x="1587" y="393700"/>
                  </a:lnTo>
                  <a:lnTo>
                    <a:pt x="711" y="393700"/>
                  </a:lnTo>
                  <a:lnTo>
                    <a:pt x="0" y="392988"/>
                  </a:lnTo>
                  <a:lnTo>
                    <a:pt x="0" y="392112"/>
                  </a:lnTo>
                  <a:lnTo>
                    <a:pt x="0" y="1587"/>
                  </a:lnTo>
                  <a:close/>
                </a:path>
              </a:pathLst>
            </a:custGeom>
            <a:solidFill>
              <a:srgbClr val="99CCFF"/>
            </a:solidFill>
            <a:ln w="9359">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5</a:t>
              </a:r>
            </a:p>
          </p:txBody>
        </p:sp>
        <p:sp>
          <p:nvSpPr>
            <p:cNvPr id="27" name="object 12">
              <a:extLst>
                <a:ext uri="{FF2B5EF4-FFF2-40B4-BE49-F238E27FC236}">
                  <a16:creationId xmlns:a16="http://schemas.microsoft.com/office/drawing/2014/main" id="{E7D0ACB9-CD86-E84E-9735-25DD3A379C5D}"/>
                </a:ext>
              </a:extLst>
            </p:cNvPr>
            <p:cNvSpPr/>
            <p:nvPr/>
          </p:nvSpPr>
          <p:spPr>
            <a:xfrm>
              <a:off x="4800600" y="3962400"/>
              <a:ext cx="548640" cy="420624"/>
            </a:xfrm>
            <a:custGeom>
              <a:avLst/>
              <a:gdLst/>
              <a:ahLst/>
              <a:cxnLst/>
              <a:rect l="l" t="t" r="r" b="b"/>
              <a:pathLst>
                <a:path w="533400" h="392429">
                  <a:moveTo>
                    <a:pt x="0" y="392429"/>
                  </a:moveTo>
                  <a:lnTo>
                    <a:pt x="533400" y="392429"/>
                  </a:lnTo>
                  <a:lnTo>
                    <a:pt x="533400" y="0"/>
                  </a:lnTo>
                  <a:lnTo>
                    <a:pt x="0" y="0"/>
                  </a:lnTo>
                  <a:lnTo>
                    <a:pt x="0" y="392429"/>
                  </a:lnTo>
                  <a:close/>
                </a:path>
              </a:pathLst>
            </a:custGeom>
            <a:solidFill>
              <a:srgbClr val="C1C1C1"/>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2</a:t>
              </a:r>
            </a:p>
          </p:txBody>
        </p:sp>
        <p:sp>
          <p:nvSpPr>
            <p:cNvPr id="29" name="object 9">
              <a:extLst>
                <a:ext uri="{FF2B5EF4-FFF2-40B4-BE49-F238E27FC236}">
                  <a16:creationId xmlns:a16="http://schemas.microsoft.com/office/drawing/2014/main" id="{EAA6B3A3-BA8C-3941-82C8-6B7D7FE2BCD2}"/>
                </a:ext>
              </a:extLst>
            </p:cNvPr>
            <p:cNvSpPr/>
            <p:nvPr/>
          </p:nvSpPr>
          <p:spPr>
            <a:xfrm>
              <a:off x="6519854"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FFFF0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0</a:t>
              </a:r>
            </a:p>
          </p:txBody>
        </p:sp>
        <p:sp>
          <p:nvSpPr>
            <p:cNvPr id="30" name="object 9">
              <a:extLst>
                <a:ext uri="{FF2B5EF4-FFF2-40B4-BE49-F238E27FC236}">
                  <a16:creationId xmlns:a16="http://schemas.microsoft.com/office/drawing/2014/main" id="{15E4ED3F-48B6-144B-AE73-026D2884FB96}"/>
                </a:ext>
              </a:extLst>
            </p:cNvPr>
            <p:cNvSpPr/>
            <p:nvPr/>
          </p:nvSpPr>
          <p:spPr>
            <a:xfrm>
              <a:off x="7144694"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92D05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4</a:t>
              </a:r>
            </a:p>
          </p:txBody>
        </p:sp>
        <p:sp>
          <p:nvSpPr>
            <p:cNvPr id="31" name="object 12">
              <a:extLst>
                <a:ext uri="{FF2B5EF4-FFF2-40B4-BE49-F238E27FC236}">
                  <a16:creationId xmlns:a16="http://schemas.microsoft.com/office/drawing/2014/main" id="{126EEF50-8E9B-6A45-B1EB-767EC11D37DD}"/>
                </a:ext>
              </a:extLst>
            </p:cNvPr>
            <p:cNvSpPr/>
            <p:nvPr/>
          </p:nvSpPr>
          <p:spPr>
            <a:xfrm>
              <a:off x="7144694" y="4455374"/>
              <a:ext cx="548640" cy="420624"/>
            </a:xfrm>
            <a:custGeom>
              <a:avLst/>
              <a:gdLst/>
              <a:ahLst/>
              <a:cxnLst/>
              <a:rect l="l" t="t" r="r" b="b"/>
              <a:pathLst>
                <a:path w="533400" h="392429">
                  <a:moveTo>
                    <a:pt x="0" y="392429"/>
                  </a:moveTo>
                  <a:lnTo>
                    <a:pt x="533400" y="392429"/>
                  </a:lnTo>
                  <a:lnTo>
                    <a:pt x="533400" y="0"/>
                  </a:lnTo>
                  <a:lnTo>
                    <a:pt x="0" y="0"/>
                  </a:lnTo>
                  <a:lnTo>
                    <a:pt x="0" y="392429"/>
                  </a:lnTo>
                  <a:close/>
                </a:path>
              </a:pathLst>
            </a:custGeom>
            <a:solidFill>
              <a:schemeClr val="accent4">
                <a:lumMod val="60000"/>
                <a:lumOff val="40000"/>
              </a:schemeClr>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3</a:t>
              </a:r>
            </a:p>
          </p:txBody>
        </p:sp>
      </p:grpSp>
    </p:spTree>
    <p:extLst>
      <p:ext uri="{BB962C8B-B14F-4D97-AF65-F5344CB8AC3E}">
        <p14:creationId xmlns:p14="http://schemas.microsoft.com/office/powerpoint/2010/main" val="16137848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Distributed File System</a:t>
            </a:r>
            <a:endParaRPr lang="en-US" sz="3600" b="0" dirty="0">
              <a:solidFill>
                <a:srgbClr val="A01A06"/>
              </a:solidFill>
              <a:latin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275F9D64-65D2-484D-8264-26C093C5E97D}"/>
              </a:ext>
            </a:extLst>
          </p:cNvPr>
          <p:cNvGrpSpPr/>
          <p:nvPr/>
        </p:nvGrpSpPr>
        <p:grpSpPr>
          <a:xfrm>
            <a:off x="1204694" y="4495800"/>
            <a:ext cx="6682513" cy="1458503"/>
            <a:chOff x="1218871" y="3886200"/>
            <a:chExt cx="6682513" cy="1458503"/>
          </a:xfrm>
        </p:grpSpPr>
        <p:grpSp>
          <p:nvGrpSpPr>
            <p:cNvPr id="72" name="Group 71">
              <a:extLst>
                <a:ext uri="{FF2B5EF4-FFF2-40B4-BE49-F238E27FC236}">
                  <a16:creationId xmlns:a16="http://schemas.microsoft.com/office/drawing/2014/main" id="{21B2462A-809E-8B48-AE3A-42A3C66F48BD}"/>
                </a:ext>
              </a:extLst>
            </p:cNvPr>
            <p:cNvGrpSpPr/>
            <p:nvPr/>
          </p:nvGrpSpPr>
          <p:grpSpPr>
            <a:xfrm>
              <a:off x="1218871" y="3886200"/>
              <a:ext cx="6682513" cy="1458503"/>
              <a:chOff x="1086855" y="4408897"/>
              <a:chExt cx="6682513" cy="1458503"/>
            </a:xfrm>
          </p:grpSpPr>
          <p:grpSp>
            <p:nvGrpSpPr>
              <p:cNvPr id="5" name="Group 4">
                <a:extLst>
                  <a:ext uri="{FF2B5EF4-FFF2-40B4-BE49-F238E27FC236}">
                    <a16:creationId xmlns:a16="http://schemas.microsoft.com/office/drawing/2014/main" id="{4FE3681B-549E-D147-9557-80B17E354022}"/>
                  </a:ext>
                </a:extLst>
              </p:cNvPr>
              <p:cNvGrpSpPr/>
              <p:nvPr/>
            </p:nvGrpSpPr>
            <p:grpSpPr>
              <a:xfrm>
                <a:off x="1086855" y="4408897"/>
                <a:ext cx="1561710" cy="1458503"/>
                <a:chOff x="895965" y="3917197"/>
                <a:chExt cx="1561710" cy="1458503"/>
              </a:xfrm>
            </p:grpSpPr>
            <p:sp>
              <p:nvSpPr>
                <p:cNvPr id="4" name="Rectangle 3">
                  <a:extLst>
                    <a:ext uri="{FF2B5EF4-FFF2-40B4-BE49-F238E27FC236}">
                      <a16:creationId xmlns:a16="http://schemas.microsoft.com/office/drawing/2014/main" id="{65D33AEA-1E0F-FB44-BE31-AAAD9844E810}"/>
                    </a:ext>
                  </a:extLst>
                </p:cNvPr>
                <p:cNvSpPr/>
                <p:nvPr/>
              </p:nvSpPr>
              <p:spPr>
                <a:xfrm>
                  <a:off x="895965" y="5037146"/>
                  <a:ext cx="1561710"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a:t>
                  </a:r>
                  <a:r>
                    <a:rPr lang="en-US" sz="1600" dirty="0">
                      <a:solidFill>
                        <a:srgbClr val="009999"/>
                      </a:solidFill>
                      <a:latin typeface="Arial"/>
                      <a:cs typeface="Arial"/>
                    </a:rPr>
                    <a:t>1</a:t>
                  </a:r>
                  <a:endParaRPr lang="en-US" sz="1600" dirty="0"/>
                </a:p>
              </p:txBody>
            </p:sp>
            <p:sp>
              <p:nvSpPr>
                <p:cNvPr id="71" name="object 18">
                  <a:extLst>
                    <a:ext uri="{FF2B5EF4-FFF2-40B4-BE49-F238E27FC236}">
                      <a16:creationId xmlns:a16="http://schemas.microsoft.com/office/drawing/2014/main" id="{DA6693B7-E0D7-B546-8A2F-92CB7A750DC8}"/>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73" name="Group 72">
                <a:extLst>
                  <a:ext uri="{FF2B5EF4-FFF2-40B4-BE49-F238E27FC236}">
                    <a16:creationId xmlns:a16="http://schemas.microsoft.com/office/drawing/2014/main" id="{45C9475B-F524-F240-8921-C66BBCDB5054}"/>
                  </a:ext>
                </a:extLst>
              </p:cNvPr>
              <p:cNvGrpSpPr/>
              <p:nvPr/>
            </p:nvGrpSpPr>
            <p:grpSpPr>
              <a:xfrm>
                <a:off x="2781690" y="4408897"/>
                <a:ext cx="1562607" cy="1458503"/>
                <a:chOff x="895965" y="3917197"/>
                <a:chExt cx="1562607" cy="1458503"/>
              </a:xfrm>
            </p:grpSpPr>
            <p:sp>
              <p:nvSpPr>
                <p:cNvPr id="74" name="Rectangle 73">
                  <a:extLst>
                    <a:ext uri="{FF2B5EF4-FFF2-40B4-BE49-F238E27FC236}">
                      <a16:creationId xmlns:a16="http://schemas.microsoft.com/office/drawing/2014/main" id="{C6780CD4-134D-E54F-BCEF-222567FE220B}"/>
                    </a:ext>
                  </a:extLst>
                </p:cNvPr>
                <p:cNvSpPr/>
                <p:nvPr/>
              </p:nvSpPr>
              <p:spPr>
                <a:xfrm>
                  <a:off x="895965"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2</a:t>
                  </a:r>
                  <a:endParaRPr lang="en-US" sz="1600" dirty="0"/>
                </a:p>
              </p:txBody>
            </p:sp>
            <p:sp>
              <p:nvSpPr>
                <p:cNvPr id="75" name="object 18">
                  <a:extLst>
                    <a:ext uri="{FF2B5EF4-FFF2-40B4-BE49-F238E27FC236}">
                      <a16:creationId xmlns:a16="http://schemas.microsoft.com/office/drawing/2014/main" id="{EE5B0AFB-CDA1-D948-AEE6-005FF40192CD}"/>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76" name="Group 75">
                <a:extLst>
                  <a:ext uri="{FF2B5EF4-FFF2-40B4-BE49-F238E27FC236}">
                    <a16:creationId xmlns:a16="http://schemas.microsoft.com/office/drawing/2014/main" id="{38D8AA27-2D87-F441-B040-01A78C15D08A}"/>
                  </a:ext>
                </a:extLst>
              </p:cNvPr>
              <p:cNvGrpSpPr/>
              <p:nvPr/>
            </p:nvGrpSpPr>
            <p:grpSpPr>
              <a:xfrm>
                <a:off x="4476525" y="4408897"/>
                <a:ext cx="1562607" cy="1458503"/>
                <a:chOff x="895965" y="3917197"/>
                <a:chExt cx="1562607" cy="1458503"/>
              </a:xfrm>
            </p:grpSpPr>
            <p:sp>
              <p:nvSpPr>
                <p:cNvPr id="77" name="Rectangle 76">
                  <a:extLst>
                    <a:ext uri="{FF2B5EF4-FFF2-40B4-BE49-F238E27FC236}">
                      <a16:creationId xmlns:a16="http://schemas.microsoft.com/office/drawing/2014/main" id="{C162929C-9BFE-8F47-946F-F97A6BEB8F83}"/>
                    </a:ext>
                  </a:extLst>
                </p:cNvPr>
                <p:cNvSpPr/>
                <p:nvPr/>
              </p:nvSpPr>
              <p:spPr>
                <a:xfrm>
                  <a:off x="895965"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3</a:t>
                  </a:r>
                  <a:endParaRPr lang="en-US" sz="1600" dirty="0"/>
                </a:p>
              </p:txBody>
            </p:sp>
            <p:sp>
              <p:nvSpPr>
                <p:cNvPr id="78" name="object 18">
                  <a:extLst>
                    <a:ext uri="{FF2B5EF4-FFF2-40B4-BE49-F238E27FC236}">
                      <a16:creationId xmlns:a16="http://schemas.microsoft.com/office/drawing/2014/main" id="{C63F42FA-9CBE-2E4E-9F96-93E12AEDD203}"/>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79" name="Group 78">
                <a:extLst>
                  <a:ext uri="{FF2B5EF4-FFF2-40B4-BE49-F238E27FC236}">
                    <a16:creationId xmlns:a16="http://schemas.microsoft.com/office/drawing/2014/main" id="{3D421049-5C79-EE49-A302-882697029306}"/>
                  </a:ext>
                </a:extLst>
              </p:cNvPr>
              <p:cNvGrpSpPr/>
              <p:nvPr/>
            </p:nvGrpSpPr>
            <p:grpSpPr>
              <a:xfrm>
                <a:off x="6206761" y="4408897"/>
                <a:ext cx="1562607" cy="1458503"/>
                <a:chOff x="358636" y="3917197"/>
                <a:chExt cx="1562607" cy="1458503"/>
              </a:xfrm>
            </p:grpSpPr>
            <p:sp>
              <p:nvSpPr>
                <p:cNvPr id="80" name="Rectangle 79">
                  <a:extLst>
                    <a:ext uri="{FF2B5EF4-FFF2-40B4-BE49-F238E27FC236}">
                      <a16:creationId xmlns:a16="http://schemas.microsoft.com/office/drawing/2014/main" id="{9F49FD68-E7B3-E945-8462-537649FABF2E}"/>
                    </a:ext>
                  </a:extLst>
                </p:cNvPr>
                <p:cNvSpPr/>
                <p:nvPr/>
              </p:nvSpPr>
              <p:spPr>
                <a:xfrm>
                  <a:off x="358636"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4</a:t>
                  </a:r>
                  <a:endParaRPr lang="en-US" sz="1600" dirty="0"/>
                </a:p>
              </p:txBody>
            </p:sp>
            <p:sp>
              <p:nvSpPr>
                <p:cNvPr id="81" name="object 18">
                  <a:extLst>
                    <a:ext uri="{FF2B5EF4-FFF2-40B4-BE49-F238E27FC236}">
                      <a16:creationId xmlns:a16="http://schemas.microsoft.com/office/drawing/2014/main" id="{DEDDC136-5591-0941-8627-143D7601F127}"/>
                    </a:ext>
                  </a:extLst>
                </p:cNvPr>
                <p:cNvSpPr/>
                <p:nvPr/>
              </p:nvSpPr>
              <p:spPr>
                <a:xfrm>
                  <a:off x="477626"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sp>
          <p:nvSpPr>
            <p:cNvPr id="90" name="object 9">
              <a:extLst>
                <a:ext uri="{FF2B5EF4-FFF2-40B4-BE49-F238E27FC236}">
                  <a16:creationId xmlns:a16="http://schemas.microsoft.com/office/drawing/2014/main" id="{AE144CE8-62F4-E443-96D5-03FF5B530AD6}"/>
                </a:ext>
              </a:extLst>
            </p:cNvPr>
            <p:cNvSpPr/>
            <p:nvPr/>
          </p:nvSpPr>
          <p:spPr>
            <a:xfrm>
              <a:off x="2030480"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FF990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1</a:t>
              </a:r>
            </a:p>
          </p:txBody>
        </p:sp>
        <p:sp>
          <p:nvSpPr>
            <p:cNvPr id="91" name="object 12">
              <a:extLst>
                <a:ext uri="{FF2B5EF4-FFF2-40B4-BE49-F238E27FC236}">
                  <a16:creationId xmlns:a16="http://schemas.microsoft.com/office/drawing/2014/main" id="{6ABF2B0A-C6B9-FE44-BCD6-E57A5D3FB6A3}"/>
                </a:ext>
              </a:extLst>
            </p:cNvPr>
            <p:cNvSpPr/>
            <p:nvPr/>
          </p:nvSpPr>
          <p:spPr>
            <a:xfrm>
              <a:off x="2030480" y="4459224"/>
              <a:ext cx="548640" cy="420624"/>
            </a:xfrm>
            <a:custGeom>
              <a:avLst/>
              <a:gdLst/>
              <a:ahLst/>
              <a:cxnLst/>
              <a:rect l="l" t="t" r="r" b="b"/>
              <a:pathLst>
                <a:path w="533400" h="392429">
                  <a:moveTo>
                    <a:pt x="0" y="392429"/>
                  </a:moveTo>
                  <a:lnTo>
                    <a:pt x="533400" y="392429"/>
                  </a:lnTo>
                  <a:lnTo>
                    <a:pt x="533400" y="0"/>
                  </a:lnTo>
                  <a:lnTo>
                    <a:pt x="0" y="0"/>
                  </a:lnTo>
                  <a:lnTo>
                    <a:pt x="0" y="392429"/>
                  </a:lnTo>
                  <a:close/>
                </a:path>
              </a:pathLst>
            </a:custGeom>
            <a:solidFill>
              <a:srgbClr val="C1C1C1"/>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2</a:t>
              </a:r>
            </a:p>
          </p:txBody>
        </p:sp>
        <p:sp>
          <p:nvSpPr>
            <p:cNvPr id="92" name="object 16">
              <a:extLst>
                <a:ext uri="{FF2B5EF4-FFF2-40B4-BE49-F238E27FC236}">
                  <a16:creationId xmlns:a16="http://schemas.microsoft.com/office/drawing/2014/main" id="{407F86BC-58FD-6C4A-91A8-35503622E1B9}"/>
                </a:ext>
              </a:extLst>
            </p:cNvPr>
            <p:cNvSpPr/>
            <p:nvPr/>
          </p:nvSpPr>
          <p:spPr>
            <a:xfrm>
              <a:off x="1428313" y="4459224"/>
              <a:ext cx="548640" cy="420624"/>
            </a:xfrm>
            <a:custGeom>
              <a:avLst/>
              <a:gdLst/>
              <a:ahLst/>
              <a:cxnLst/>
              <a:rect l="l" t="t" r="r" b="b"/>
              <a:pathLst>
                <a:path w="522605" h="393700">
                  <a:moveTo>
                    <a:pt x="0" y="1587"/>
                  </a:moveTo>
                  <a:lnTo>
                    <a:pt x="0" y="711"/>
                  </a:lnTo>
                  <a:lnTo>
                    <a:pt x="711" y="0"/>
                  </a:lnTo>
                  <a:lnTo>
                    <a:pt x="1587" y="0"/>
                  </a:lnTo>
                  <a:lnTo>
                    <a:pt x="520700" y="0"/>
                  </a:lnTo>
                  <a:lnTo>
                    <a:pt x="521576" y="0"/>
                  </a:lnTo>
                  <a:lnTo>
                    <a:pt x="522287" y="711"/>
                  </a:lnTo>
                  <a:lnTo>
                    <a:pt x="522287" y="1587"/>
                  </a:lnTo>
                  <a:lnTo>
                    <a:pt x="522287" y="392112"/>
                  </a:lnTo>
                  <a:lnTo>
                    <a:pt x="522287" y="392988"/>
                  </a:lnTo>
                  <a:lnTo>
                    <a:pt x="521576" y="393700"/>
                  </a:lnTo>
                  <a:lnTo>
                    <a:pt x="520700" y="393700"/>
                  </a:lnTo>
                  <a:lnTo>
                    <a:pt x="1587" y="393700"/>
                  </a:lnTo>
                  <a:lnTo>
                    <a:pt x="711" y="393700"/>
                  </a:lnTo>
                  <a:lnTo>
                    <a:pt x="0" y="392988"/>
                  </a:lnTo>
                  <a:lnTo>
                    <a:pt x="0" y="392112"/>
                  </a:lnTo>
                  <a:lnTo>
                    <a:pt x="0" y="1587"/>
                  </a:lnTo>
                  <a:close/>
                </a:path>
              </a:pathLst>
            </a:custGeom>
            <a:solidFill>
              <a:srgbClr val="99CCFF"/>
            </a:solidFill>
            <a:ln w="9359">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5</a:t>
              </a:r>
            </a:p>
          </p:txBody>
        </p:sp>
        <p:sp>
          <p:nvSpPr>
            <p:cNvPr id="93" name="object 9">
              <a:extLst>
                <a:ext uri="{FF2B5EF4-FFF2-40B4-BE49-F238E27FC236}">
                  <a16:creationId xmlns:a16="http://schemas.microsoft.com/office/drawing/2014/main" id="{D1D9B668-96D5-F247-890D-DC59F7F7BADA}"/>
                </a:ext>
              </a:extLst>
            </p:cNvPr>
            <p:cNvSpPr/>
            <p:nvPr/>
          </p:nvSpPr>
          <p:spPr>
            <a:xfrm>
              <a:off x="1428313"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FFFF0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0</a:t>
              </a:r>
            </a:p>
          </p:txBody>
        </p:sp>
        <p:sp>
          <p:nvSpPr>
            <p:cNvPr id="95" name="object 12">
              <a:extLst>
                <a:ext uri="{FF2B5EF4-FFF2-40B4-BE49-F238E27FC236}">
                  <a16:creationId xmlns:a16="http://schemas.microsoft.com/office/drawing/2014/main" id="{2766AB39-2CC2-264A-98A4-0738F5C38953}"/>
                </a:ext>
              </a:extLst>
            </p:cNvPr>
            <p:cNvSpPr/>
            <p:nvPr/>
          </p:nvSpPr>
          <p:spPr>
            <a:xfrm>
              <a:off x="3718560" y="4448981"/>
              <a:ext cx="548640" cy="420624"/>
            </a:xfrm>
            <a:custGeom>
              <a:avLst/>
              <a:gdLst/>
              <a:ahLst/>
              <a:cxnLst/>
              <a:rect l="l" t="t" r="r" b="b"/>
              <a:pathLst>
                <a:path w="533400" h="392429">
                  <a:moveTo>
                    <a:pt x="0" y="392429"/>
                  </a:moveTo>
                  <a:lnTo>
                    <a:pt x="533400" y="392429"/>
                  </a:lnTo>
                  <a:lnTo>
                    <a:pt x="533400" y="0"/>
                  </a:lnTo>
                  <a:lnTo>
                    <a:pt x="0" y="0"/>
                  </a:lnTo>
                  <a:lnTo>
                    <a:pt x="0" y="392429"/>
                  </a:lnTo>
                  <a:close/>
                </a:path>
              </a:pathLst>
            </a:custGeom>
            <a:solidFill>
              <a:schemeClr val="accent4">
                <a:lumMod val="60000"/>
                <a:lumOff val="40000"/>
              </a:schemeClr>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3</a:t>
              </a:r>
            </a:p>
          </p:txBody>
        </p:sp>
        <p:sp>
          <p:nvSpPr>
            <p:cNvPr id="98" name="object 9">
              <a:extLst>
                <a:ext uri="{FF2B5EF4-FFF2-40B4-BE49-F238E27FC236}">
                  <a16:creationId xmlns:a16="http://schemas.microsoft.com/office/drawing/2014/main" id="{07B9E00D-36A4-3448-9FB3-9E12B21F0F55}"/>
                </a:ext>
              </a:extLst>
            </p:cNvPr>
            <p:cNvSpPr/>
            <p:nvPr/>
          </p:nvSpPr>
          <p:spPr>
            <a:xfrm>
              <a:off x="5411830"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92D05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4</a:t>
              </a:r>
            </a:p>
          </p:txBody>
        </p:sp>
        <p:sp>
          <p:nvSpPr>
            <p:cNvPr id="25" name="object 9">
              <a:extLst>
                <a:ext uri="{FF2B5EF4-FFF2-40B4-BE49-F238E27FC236}">
                  <a16:creationId xmlns:a16="http://schemas.microsoft.com/office/drawing/2014/main" id="{BE96E008-12FA-6440-A16D-D70A06440961}"/>
                </a:ext>
              </a:extLst>
            </p:cNvPr>
            <p:cNvSpPr/>
            <p:nvPr/>
          </p:nvSpPr>
          <p:spPr>
            <a:xfrm>
              <a:off x="3718560"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FF990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1</a:t>
              </a:r>
            </a:p>
          </p:txBody>
        </p:sp>
        <p:sp>
          <p:nvSpPr>
            <p:cNvPr id="26" name="object 16">
              <a:extLst>
                <a:ext uri="{FF2B5EF4-FFF2-40B4-BE49-F238E27FC236}">
                  <a16:creationId xmlns:a16="http://schemas.microsoft.com/office/drawing/2014/main" id="{B885764D-FE09-DE45-A1FC-3BD44AC3D0F0}"/>
                </a:ext>
              </a:extLst>
            </p:cNvPr>
            <p:cNvSpPr/>
            <p:nvPr/>
          </p:nvSpPr>
          <p:spPr>
            <a:xfrm>
              <a:off x="3113371" y="4448981"/>
              <a:ext cx="548640" cy="420624"/>
            </a:xfrm>
            <a:custGeom>
              <a:avLst/>
              <a:gdLst/>
              <a:ahLst/>
              <a:cxnLst/>
              <a:rect l="l" t="t" r="r" b="b"/>
              <a:pathLst>
                <a:path w="522605" h="393700">
                  <a:moveTo>
                    <a:pt x="0" y="1587"/>
                  </a:moveTo>
                  <a:lnTo>
                    <a:pt x="0" y="711"/>
                  </a:lnTo>
                  <a:lnTo>
                    <a:pt x="711" y="0"/>
                  </a:lnTo>
                  <a:lnTo>
                    <a:pt x="1587" y="0"/>
                  </a:lnTo>
                  <a:lnTo>
                    <a:pt x="520700" y="0"/>
                  </a:lnTo>
                  <a:lnTo>
                    <a:pt x="521576" y="0"/>
                  </a:lnTo>
                  <a:lnTo>
                    <a:pt x="522287" y="711"/>
                  </a:lnTo>
                  <a:lnTo>
                    <a:pt x="522287" y="1587"/>
                  </a:lnTo>
                  <a:lnTo>
                    <a:pt x="522287" y="392112"/>
                  </a:lnTo>
                  <a:lnTo>
                    <a:pt x="522287" y="392988"/>
                  </a:lnTo>
                  <a:lnTo>
                    <a:pt x="521576" y="393700"/>
                  </a:lnTo>
                  <a:lnTo>
                    <a:pt x="520700" y="393700"/>
                  </a:lnTo>
                  <a:lnTo>
                    <a:pt x="1587" y="393700"/>
                  </a:lnTo>
                  <a:lnTo>
                    <a:pt x="711" y="393700"/>
                  </a:lnTo>
                  <a:lnTo>
                    <a:pt x="0" y="392988"/>
                  </a:lnTo>
                  <a:lnTo>
                    <a:pt x="0" y="392112"/>
                  </a:lnTo>
                  <a:lnTo>
                    <a:pt x="0" y="1587"/>
                  </a:lnTo>
                  <a:close/>
                </a:path>
              </a:pathLst>
            </a:custGeom>
            <a:solidFill>
              <a:srgbClr val="99CCFF"/>
            </a:solidFill>
            <a:ln w="9359">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5</a:t>
              </a:r>
            </a:p>
          </p:txBody>
        </p:sp>
        <p:sp>
          <p:nvSpPr>
            <p:cNvPr id="27" name="object 12">
              <a:extLst>
                <a:ext uri="{FF2B5EF4-FFF2-40B4-BE49-F238E27FC236}">
                  <a16:creationId xmlns:a16="http://schemas.microsoft.com/office/drawing/2014/main" id="{E7D0ACB9-CD86-E84E-9735-25DD3A379C5D}"/>
                </a:ext>
              </a:extLst>
            </p:cNvPr>
            <p:cNvSpPr/>
            <p:nvPr/>
          </p:nvSpPr>
          <p:spPr>
            <a:xfrm>
              <a:off x="4800600" y="3962400"/>
              <a:ext cx="548640" cy="420624"/>
            </a:xfrm>
            <a:custGeom>
              <a:avLst/>
              <a:gdLst/>
              <a:ahLst/>
              <a:cxnLst/>
              <a:rect l="l" t="t" r="r" b="b"/>
              <a:pathLst>
                <a:path w="533400" h="392429">
                  <a:moveTo>
                    <a:pt x="0" y="392429"/>
                  </a:moveTo>
                  <a:lnTo>
                    <a:pt x="533400" y="392429"/>
                  </a:lnTo>
                  <a:lnTo>
                    <a:pt x="533400" y="0"/>
                  </a:lnTo>
                  <a:lnTo>
                    <a:pt x="0" y="0"/>
                  </a:lnTo>
                  <a:lnTo>
                    <a:pt x="0" y="392429"/>
                  </a:lnTo>
                  <a:close/>
                </a:path>
              </a:pathLst>
            </a:custGeom>
            <a:solidFill>
              <a:srgbClr val="C1C1C1"/>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2</a:t>
              </a:r>
            </a:p>
          </p:txBody>
        </p:sp>
        <p:sp>
          <p:nvSpPr>
            <p:cNvPr id="29" name="object 9">
              <a:extLst>
                <a:ext uri="{FF2B5EF4-FFF2-40B4-BE49-F238E27FC236}">
                  <a16:creationId xmlns:a16="http://schemas.microsoft.com/office/drawing/2014/main" id="{EAA6B3A3-BA8C-3941-82C8-6B7D7FE2BCD2}"/>
                </a:ext>
              </a:extLst>
            </p:cNvPr>
            <p:cNvSpPr/>
            <p:nvPr/>
          </p:nvSpPr>
          <p:spPr>
            <a:xfrm>
              <a:off x="6534031"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FFFF0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0</a:t>
              </a:r>
            </a:p>
          </p:txBody>
        </p:sp>
        <p:sp>
          <p:nvSpPr>
            <p:cNvPr id="30" name="object 9">
              <a:extLst>
                <a:ext uri="{FF2B5EF4-FFF2-40B4-BE49-F238E27FC236}">
                  <a16:creationId xmlns:a16="http://schemas.microsoft.com/office/drawing/2014/main" id="{15E4ED3F-48B6-144B-AE73-026D2884FB96}"/>
                </a:ext>
              </a:extLst>
            </p:cNvPr>
            <p:cNvSpPr/>
            <p:nvPr/>
          </p:nvSpPr>
          <p:spPr>
            <a:xfrm>
              <a:off x="7158871"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92D05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4</a:t>
              </a:r>
            </a:p>
          </p:txBody>
        </p:sp>
        <p:sp>
          <p:nvSpPr>
            <p:cNvPr id="31" name="object 12">
              <a:extLst>
                <a:ext uri="{FF2B5EF4-FFF2-40B4-BE49-F238E27FC236}">
                  <a16:creationId xmlns:a16="http://schemas.microsoft.com/office/drawing/2014/main" id="{126EEF50-8E9B-6A45-B1EB-767EC11D37DD}"/>
                </a:ext>
              </a:extLst>
            </p:cNvPr>
            <p:cNvSpPr/>
            <p:nvPr/>
          </p:nvSpPr>
          <p:spPr>
            <a:xfrm>
              <a:off x="7158871" y="4455374"/>
              <a:ext cx="548640" cy="420624"/>
            </a:xfrm>
            <a:custGeom>
              <a:avLst/>
              <a:gdLst/>
              <a:ahLst/>
              <a:cxnLst/>
              <a:rect l="l" t="t" r="r" b="b"/>
              <a:pathLst>
                <a:path w="533400" h="392429">
                  <a:moveTo>
                    <a:pt x="0" y="392429"/>
                  </a:moveTo>
                  <a:lnTo>
                    <a:pt x="533400" y="392429"/>
                  </a:lnTo>
                  <a:lnTo>
                    <a:pt x="533400" y="0"/>
                  </a:lnTo>
                  <a:lnTo>
                    <a:pt x="0" y="0"/>
                  </a:lnTo>
                  <a:lnTo>
                    <a:pt x="0" y="392429"/>
                  </a:lnTo>
                  <a:close/>
                </a:path>
              </a:pathLst>
            </a:custGeom>
            <a:solidFill>
              <a:schemeClr val="accent4">
                <a:lumMod val="60000"/>
                <a:lumOff val="40000"/>
              </a:schemeClr>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3</a:t>
              </a:r>
            </a:p>
          </p:txBody>
        </p:sp>
      </p:grpSp>
      <p:sp>
        <p:nvSpPr>
          <p:cNvPr id="32" name="object 16">
            <a:extLst>
              <a:ext uri="{FF2B5EF4-FFF2-40B4-BE49-F238E27FC236}">
                <a16:creationId xmlns:a16="http://schemas.microsoft.com/office/drawing/2014/main" id="{F182B72B-AF5A-6A4A-AE3B-0F1F09949CB3}"/>
              </a:ext>
            </a:extLst>
          </p:cNvPr>
          <p:cNvSpPr/>
          <p:nvPr/>
        </p:nvSpPr>
        <p:spPr>
          <a:xfrm>
            <a:off x="3093153" y="4572000"/>
            <a:ext cx="548640" cy="420624"/>
          </a:xfrm>
          <a:custGeom>
            <a:avLst/>
            <a:gdLst/>
            <a:ahLst/>
            <a:cxnLst/>
            <a:rect l="l" t="t" r="r" b="b"/>
            <a:pathLst>
              <a:path w="522605" h="393700">
                <a:moveTo>
                  <a:pt x="0" y="1587"/>
                </a:moveTo>
                <a:lnTo>
                  <a:pt x="0" y="711"/>
                </a:lnTo>
                <a:lnTo>
                  <a:pt x="711" y="0"/>
                </a:lnTo>
                <a:lnTo>
                  <a:pt x="1587" y="0"/>
                </a:lnTo>
                <a:lnTo>
                  <a:pt x="520700" y="0"/>
                </a:lnTo>
                <a:lnTo>
                  <a:pt x="521576" y="0"/>
                </a:lnTo>
                <a:lnTo>
                  <a:pt x="522287" y="711"/>
                </a:lnTo>
                <a:lnTo>
                  <a:pt x="522287" y="1587"/>
                </a:lnTo>
                <a:lnTo>
                  <a:pt x="522287" y="392112"/>
                </a:lnTo>
                <a:lnTo>
                  <a:pt x="522287" y="392988"/>
                </a:lnTo>
                <a:lnTo>
                  <a:pt x="521576" y="393700"/>
                </a:lnTo>
                <a:lnTo>
                  <a:pt x="520700" y="393700"/>
                </a:lnTo>
                <a:lnTo>
                  <a:pt x="1587" y="393700"/>
                </a:lnTo>
                <a:lnTo>
                  <a:pt x="711" y="393700"/>
                </a:lnTo>
                <a:lnTo>
                  <a:pt x="0" y="392988"/>
                </a:lnTo>
                <a:lnTo>
                  <a:pt x="0" y="392112"/>
                </a:lnTo>
                <a:lnTo>
                  <a:pt x="0" y="1587"/>
                </a:lnTo>
                <a:close/>
              </a:path>
            </a:pathLst>
          </a:custGeom>
          <a:solidFill>
            <a:srgbClr val="FF0066"/>
          </a:solidFill>
          <a:ln w="9359">
            <a:solidFill>
              <a:schemeClr val="tx1"/>
            </a:solidFill>
          </a:ln>
        </p:spPr>
        <p:txBody>
          <a:bodyPr wrap="square" lIns="0" tIns="0" rIns="0" bIns="0" rtlCol="0"/>
          <a:lstStyle/>
          <a:p>
            <a:pPr algn="ctr"/>
            <a:r>
              <a:rPr lang="en-US" dirty="0">
                <a:solidFill>
                  <a:schemeClr val="tx1">
                    <a:lumMod val="50000"/>
                    <a:lumOff val="50000"/>
                  </a:schemeClr>
                </a:solidFill>
              </a:rPr>
              <a:t>D</a:t>
            </a:r>
            <a:r>
              <a:rPr lang="en-US" baseline="-25000" dirty="0">
                <a:solidFill>
                  <a:schemeClr val="tx1">
                    <a:lumMod val="50000"/>
                    <a:lumOff val="50000"/>
                  </a:schemeClr>
                </a:solidFill>
              </a:rPr>
              <a:t>0</a:t>
            </a:r>
          </a:p>
        </p:txBody>
      </p:sp>
      <p:sp>
        <p:nvSpPr>
          <p:cNvPr id="33" name="object 16">
            <a:extLst>
              <a:ext uri="{FF2B5EF4-FFF2-40B4-BE49-F238E27FC236}">
                <a16:creationId xmlns:a16="http://schemas.microsoft.com/office/drawing/2014/main" id="{D1427598-3592-5E47-8B7E-052764236C2D}"/>
              </a:ext>
            </a:extLst>
          </p:cNvPr>
          <p:cNvSpPr/>
          <p:nvPr/>
        </p:nvSpPr>
        <p:spPr>
          <a:xfrm>
            <a:off x="4786423" y="5064974"/>
            <a:ext cx="548640" cy="420624"/>
          </a:xfrm>
          <a:custGeom>
            <a:avLst/>
            <a:gdLst/>
            <a:ahLst/>
            <a:cxnLst/>
            <a:rect l="l" t="t" r="r" b="b"/>
            <a:pathLst>
              <a:path w="522605" h="393700">
                <a:moveTo>
                  <a:pt x="0" y="1587"/>
                </a:moveTo>
                <a:lnTo>
                  <a:pt x="0" y="711"/>
                </a:lnTo>
                <a:lnTo>
                  <a:pt x="711" y="0"/>
                </a:lnTo>
                <a:lnTo>
                  <a:pt x="1587" y="0"/>
                </a:lnTo>
                <a:lnTo>
                  <a:pt x="520700" y="0"/>
                </a:lnTo>
                <a:lnTo>
                  <a:pt x="521576" y="0"/>
                </a:lnTo>
                <a:lnTo>
                  <a:pt x="522287" y="711"/>
                </a:lnTo>
                <a:lnTo>
                  <a:pt x="522287" y="1587"/>
                </a:lnTo>
                <a:lnTo>
                  <a:pt x="522287" y="392112"/>
                </a:lnTo>
                <a:lnTo>
                  <a:pt x="522287" y="392988"/>
                </a:lnTo>
                <a:lnTo>
                  <a:pt x="521576" y="393700"/>
                </a:lnTo>
                <a:lnTo>
                  <a:pt x="520700" y="393700"/>
                </a:lnTo>
                <a:lnTo>
                  <a:pt x="1587" y="393700"/>
                </a:lnTo>
                <a:lnTo>
                  <a:pt x="711" y="393700"/>
                </a:lnTo>
                <a:lnTo>
                  <a:pt x="0" y="392988"/>
                </a:lnTo>
                <a:lnTo>
                  <a:pt x="0" y="392112"/>
                </a:lnTo>
                <a:lnTo>
                  <a:pt x="0" y="1587"/>
                </a:lnTo>
                <a:close/>
              </a:path>
            </a:pathLst>
          </a:custGeom>
          <a:solidFill>
            <a:srgbClr val="FF0066"/>
          </a:solidFill>
          <a:ln w="9359">
            <a:solidFill>
              <a:schemeClr val="tx1"/>
            </a:solidFill>
          </a:ln>
        </p:spPr>
        <p:txBody>
          <a:bodyPr wrap="square" lIns="0" tIns="0" rIns="0" bIns="0" rtlCol="0"/>
          <a:lstStyle/>
          <a:p>
            <a:pPr algn="ctr"/>
            <a:r>
              <a:rPr lang="en-US" dirty="0">
                <a:solidFill>
                  <a:schemeClr val="tx1">
                    <a:lumMod val="50000"/>
                    <a:lumOff val="50000"/>
                  </a:schemeClr>
                </a:solidFill>
              </a:rPr>
              <a:t>D</a:t>
            </a:r>
            <a:r>
              <a:rPr lang="en-US" baseline="-25000" dirty="0">
                <a:solidFill>
                  <a:schemeClr val="tx1">
                    <a:lumMod val="50000"/>
                    <a:lumOff val="50000"/>
                  </a:schemeClr>
                </a:solidFill>
              </a:rPr>
              <a:t>0</a:t>
            </a:r>
          </a:p>
        </p:txBody>
      </p:sp>
      <p:sp>
        <p:nvSpPr>
          <p:cNvPr id="34" name="object 16">
            <a:extLst>
              <a:ext uri="{FF2B5EF4-FFF2-40B4-BE49-F238E27FC236}">
                <a16:creationId xmlns:a16="http://schemas.microsoft.com/office/drawing/2014/main" id="{F0D2D0ED-F8BC-1B4A-A5D8-EA08AE00CF07}"/>
              </a:ext>
            </a:extLst>
          </p:cNvPr>
          <p:cNvSpPr/>
          <p:nvPr/>
        </p:nvSpPr>
        <p:spPr>
          <a:xfrm>
            <a:off x="5408132" y="5054071"/>
            <a:ext cx="548640" cy="420624"/>
          </a:xfrm>
          <a:custGeom>
            <a:avLst/>
            <a:gdLst/>
            <a:ahLst/>
            <a:cxnLst/>
            <a:rect l="l" t="t" r="r" b="b"/>
            <a:pathLst>
              <a:path w="522605" h="393700">
                <a:moveTo>
                  <a:pt x="0" y="1587"/>
                </a:moveTo>
                <a:lnTo>
                  <a:pt x="0" y="711"/>
                </a:lnTo>
                <a:lnTo>
                  <a:pt x="711" y="0"/>
                </a:lnTo>
                <a:lnTo>
                  <a:pt x="1587" y="0"/>
                </a:lnTo>
                <a:lnTo>
                  <a:pt x="520700" y="0"/>
                </a:lnTo>
                <a:lnTo>
                  <a:pt x="521576" y="0"/>
                </a:lnTo>
                <a:lnTo>
                  <a:pt x="522287" y="711"/>
                </a:lnTo>
                <a:lnTo>
                  <a:pt x="522287" y="1587"/>
                </a:lnTo>
                <a:lnTo>
                  <a:pt x="522287" y="392112"/>
                </a:lnTo>
                <a:lnTo>
                  <a:pt x="522287" y="392988"/>
                </a:lnTo>
                <a:lnTo>
                  <a:pt x="521576" y="393700"/>
                </a:lnTo>
                <a:lnTo>
                  <a:pt x="520700" y="393700"/>
                </a:lnTo>
                <a:lnTo>
                  <a:pt x="1587" y="393700"/>
                </a:lnTo>
                <a:lnTo>
                  <a:pt x="711" y="393700"/>
                </a:lnTo>
                <a:lnTo>
                  <a:pt x="0" y="392988"/>
                </a:lnTo>
                <a:lnTo>
                  <a:pt x="0" y="392112"/>
                </a:lnTo>
                <a:lnTo>
                  <a:pt x="0" y="1587"/>
                </a:lnTo>
                <a:close/>
              </a:path>
            </a:pathLst>
          </a:custGeom>
          <a:solidFill>
            <a:srgbClr val="CC00CC"/>
          </a:solidFill>
          <a:ln w="9359">
            <a:solidFill>
              <a:schemeClr val="tx1"/>
            </a:solidFill>
          </a:ln>
        </p:spPr>
        <p:txBody>
          <a:bodyPr wrap="square" lIns="0" tIns="0" rIns="0" bIns="0" rtlCol="0"/>
          <a:lstStyle/>
          <a:p>
            <a:pPr algn="ctr"/>
            <a:r>
              <a:rPr lang="en-US" dirty="0">
                <a:solidFill>
                  <a:schemeClr val="tx1">
                    <a:lumMod val="50000"/>
                    <a:lumOff val="50000"/>
                  </a:schemeClr>
                </a:solidFill>
              </a:rPr>
              <a:t>D</a:t>
            </a:r>
            <a:r>
              <a:rPr lang="en-US" baseline="-25000" dirty="0">
                <a:solidFill>
                  <a:schemeClr val="tx1">
                    <a:lumMod val="50000"/>
                    <a:lumOff val="50000"/>
                  </a:schemeClr>
                </a:solidFill>
              </a:rPr>
              <a:t>1</a:t>
            </a:r>
          </a:p>
        </p:txBody>
      </p:sp>
      <p:sp>
        <p:nvSpPr>
          <p:cNvPr id="35" name="object 16">
            <a:extLst>
              <a:ext uri="{FF2B5EF4-FFF2-40B4-BE49-F238E27FC236}">
                <a16:creationId xmlns:a16="http://schemas.microsoft.com/office/drawing/2014/main" id="{A0062542-4E41-404C-9F13-8408BCF647DA}"/>
              </a:ext>
            </a:extLst>
          </p:cNvPr>
          <p:cNvSpPr/>
          <p:nvPr/>
        </p:nvSpPr>
        <p:spPr>
          <a:xfrm>
            <a:off x="6537960" y="5068824"/>
            <a:ext cx="548640" cy="420624"/>
          </a:xfrm>
          <a:custGeom>
            <a:avLst/>
            <a:gdLst/>
            <a:ahLst/>
            <a:cxnLst/>
            <a:rect l="l" t="t" r="r" b="b"/>
            <a:pathLst>
              <a:path w="522605" h="393700">
                <a:moveTo>
                  <a:pt x="0" y="1587"/>
                </a:moveTo>
                <a:lnTo>
                  <a:pt x="0" y="711"/>
                </a:lnTo>
                <a:lnTo>
                  <a:pt x="711" y="0"/>
                </a:lnTo>
                <a:lnTo>
                  <a:pt x="1587" y="0"/>
                </a:lnTo>
                <a:lnTo>
                  <a:pt x="520700" y="0"/>
                </a:lnTo>
                <a:lnTo>
                  <a:pt x="521576" y="0"/>
                </a:lnTo>
                <a:lnTo>
                  <a:pt x="522287" y="711"/>
                </a:lnTo>
                <a:lnTo>
                  <a:pt x="522287" y="1587"/>
                </a:lnTo>
                <a:lnTo>
                  <a:pt x="522287" y="392112"/>
                </a:lnTo>
                <a:lnTo>
                  <a:pt x="522287" y="392988"/>
                </a:lnTo>
                <a:lnTo>
                  <a:pt x="521576" y="393700"/>
                </a:lnTo>
                <a:lnTo>
                  <a:pt x="520700" y="393700"/>
                </a:lnTo>
                <a:lnTo>
                  <a:pt x="1587" y="393700"/>
                </a:lnTo>
                <a:lnTo>
                  <a:pt x="711" y="393700"/>
                </a:lnTo>
                <a:lnTo>
                  <a:pt x="0" y="392988"/>
                </a:lnTo>
                <a:lnTo>
                  <a:pt x="0" y="392112"/>
                </a:lnTo>
                <a:lnTo>
                  <a:pt x="0" y="1587"/>
                </a:lnTo>
                <a:close/>
              </a:path>
            </a:pathLst>
          </a:custGeom>
          <a:solidFill>
            <a:srgbClr val="CC00CC"/>
          </a:solidFill>
          <a:ln w="9359">
            <a:solidFill>
              <a:schemeClr val="tx1"/>
            </a:solidFill>
          </a:ln>
        </p:spPr>
        <p:txBody>
          <a:bodyPr wrap="square" lIns="0" tIns="0" rIns="0" bIns="0" rtlCol="0"/>
          <a:lstStyle/>
          <a:p>
            <a:pPr algn="ctr"/>
            <a:r>
              <a:rPr lang="en-US" dirty="0">
                <a:solidFill>
                  <a:schemeClr val="tx1">
                    <a:lumMod val="50000"/>
                    <a:lumOff val="50000"/>
                  </a:schemeClr>
                </a:solidFill>
              </a:rPr>
              <a:t>D</a:t>
            </a:r>
            <a:r>
              <a:rPr lang="en-US" baseline="-25000" dirty="0">
                <a:solidFill>
                  <a:schemeClr val="tx1">
                    <a:lumMod val="50000"/>
                    <a:lumOff val="50000"/>
                  </a:schemeClr>
                </a:solidFill>
              </a:rPr>
              <a:t>1</a:t>
            </a:r>
          </a:p>
        </p:txBody>
      </p:sp>
      <p:sp>
        <p:nvSpPr>
          <p:cNvPr id="36" name="TextBox 35">
            <a:extLst>
              <a:ext uri="{FF2B5EF4-FFF2-40B4-BE49-F238E27FC236}">
                <a16:creationId xmlns:a16="http://schemas.microsoft.com/office/drawing/2014/main" id="{BB1950BD-0B7A-F548-B0E7-401378759570}"/>
              </a:ext>
            </a:extLst>
          </p:cNvPr>
          <p:cNvSpPr txBox="1"/>
          <p:nvPr/>
        </p:nvSpPr>
        <p:spPr>
          <a:xfrm>
            <a:off x="488905" y="1971931"/>
            <a:ext cx="8477251" cy="2015936"/>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sz="2000" dirty="0"/>
              <a:t>Data is kept in “chunks” spread across machines (</a:t>
            </a:r>
            <a:r>
              <a:rPr lang="en-US" sz="2000" b="1" dirty="0"/>
              <a:t>chunk servers</a:t>
            </a:r>
            <a:r>
              <a:rPr lang="en-US" sz="2000" dirty="0"/>
              <a:t>)</a:t>
            </a:r>
          </a:p>
          <a:p>
            <a:pPr marL="342900" indent="-342900">
              <a:spcAft>
                <a:spcPts val="1800"/>
              </a:spcAft>
              <a:buClr>
                <a:schemeClr val="tx1"/>
              </a:buClr>
              <a:buFont typeface="Arial" panose="020B0604020202020204" pitchFamily="34" charset="0"/>
              <a:buChar char="•"/>
            </a:pPr>
            <a:r>
              <a:rPr lang="en-US" sz="2000" dirty="0"/>
              <a:t>Each chunk replicated on different machines</a:t>
            </a:r>
          </a:p>
          <a:p>
            <a:pPr marL="342900" indent="-342900">
              <a:spcAft>
                <a:spcPts val="1800"/>
              </a:spcAft>
              <a:buClr>
                <a:schemeClr val="tx1"/>
              </a:buClr>
              <a:buFont typeface="Arial" panose="020B0604020202020204" pitchFamily="34" charset="0"/>
              <a:buChar char="•"/>
            </a:pPr>
            <a:r>
              <a:rPr lang="en-US" sz="2000" dirty="0"/>
              <a:t>E.g., 4 chunk servers , </a:t>
            </a:r>
            <a:r>
              <a:rPr lang="en-US" sz="2000" dirty="0">
                <a:solidFill>
                  <a:srgbClr val="3366FF"/>
                </a:solidFill>
              </a:rPr>
              <a:t>file 1</a:t>
            </a:r>
            <a:r>
              <a:rPr lang="en-US" sz="2000" dirty="0"/>
              <a:t> is split into </a:t>
            </a:r>
            <a:r>
              <a:rPr lang="en-US" sz="2000" dirty="0">
                <a:solidFill>
                  <a:srgbClr val="3366FF"/>
                </a:solidFill>
              </a:rPr>
              <a:t>6 chunks </a:t>
            </a:r>
          </a:p>
          <a:p>
            <a:pPr>
              <a:spcAft>
                <a:spcPts val="1800"/>
              </a:spcAft>
              <a:buClr>
                <a:schemeClr val="tx1"/>
              </a:buClr>
            </a:pPr>
            <a:r>
              <a:rPr lang="en-US" sz="2000" dirty="0"/>
              <a:t>            Another </a:t>
            </a:r>
            <a:r>
              <a:rPr lang="en-US" sz="2000" dirty="0">
                <a:solidFill>
                  <a:srgbClr val="3366FF"/>
                </a:solidFill>
              </a:rPr>
              <a:t>file 2</a:t>
            </a:r>
            <a:r>
              <a:rPr lang="en-US" sz="2000" dirty="0"/>
              <a:t> has </a:t>
            </a:r>
            <a:r>
              <a:rPr lang="en-US" sz="2000" dirty="0">
                <a:solidFill>
                  <a:srgbClr val="3366FF"/>
                </a:solidFill>
              </a:rPr>
              <a:t>2 chunks</a:t>
            </a:r>
            <a:r>
              <a:rPr lang="en-US" sz="2000" dirty="0"/>
              <a:t>, D</a:t>
            </a:r>
            <a:r>
              <a:rPr lang="en-US" sz="2000" baseline="-25000" dirty="0"/>
              <a:t>0</a:t>
            </a:r>
            <a:r>
              <a:rPr lang="en-US" sz="2000" dirty="0"/>
              <a:t> and D</a:t>
            </a:r>
            <a:r>
              <a:rPr lang="en-US" sz="2000" baseline="-25000" dirty="0"/>
              <a:t>1</a:t>
            </a:r>
            <a:endParaRPr lang="en-US" sz="2000" dirty="0"/>
          </a:p>
        </p:txBody>
      </p:sp>
    </p:spTree>
    <p:extLst>
      <p:ext uri="{BB962C8B-B14F-4D97-AF65-F5344CB8AC3E}">
        <p14:creationId xmlns:p14="http://schemas.microsoft.com/office/powerpoint/2010/main" val="35889647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Distributed File System</a:t>
            </a:r>
            <a:endParaRPr lang="en-US" sz="3600" b="0" dirty="0">
              <a:solidFill>
                <a:srgbClr val="A01A06"/>
              </a:solidFill>
              <a:latin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66851348-14EE-4040-A74A-4BB2C91EA1BE}"/>
              </a:ext>
            </a:extLst>
          </p:cNvPr>
          <p:cNvGrpSpPr/>
          <p:nvPr/>
        </p:nvGrpSpPr>
        <p:grpSpPr>
          <a:xfrm>
            <a:off x="1204694" y="3429000"/>
            <a:ext cx="6643906" cy="1458503"/>
            <a:chOff x="1204694" y="4495800"/>
            <a:chExt cx="6643906" cy="1458503"/>
          </a:xfrm>
        </p:grpSpPr>
        <p:grpSp>
          <p:nvGrpSpPr>
            <p:cNvPr id="2" name="Group 1">
              <a:extLst>
                <a:ext uri="{FF2B5EF4-FFF2-40B4-BE49-F238E27FC236}">
                  <a16:creationId xmlns:a16="http://schemas.microsoft.com/office/drawing/2014/main" id="{275F9D64-65D2-484D-8264-26C093C5E97D}"/>
                </a:ext>
              </a:extLst>
            </p:cNvPr>
            <p:cNvGrpSpPr/>
            <p:nvPr/>
          </p:nvGrpSpPr>
          <p:grpSpPr>
            <a:xfrm>
              <a:off x="1204694" y="4495800"/>
              <a:ext cx="6643906" cy="1458503"/>
              <a:chOff x="1218871" y="3886200"/>
              <a:chExt cx="6643906" cy="1458503"/>
            </a:xfrm>
          </p:grpSpPr>
          <p:grpSp>
            <p:nvGrpSpPr>
              <p:cNvPr id="72" name="Group 71">
                <a:extLst>
                  <a:ext uri="{FF2B5EF4-FFF2-40B4-BE49-F238E27FC236}">
                    <a16:creationId xmlns:a16="http://schemas.microsoft.com/office/drawing/2014/main" id="{21B2462A-809E-8B48-AE3A-42A3C66F48BD}"/>
                  </a:ext>
                </a:extLst>
              </p:cNvPr>
              <p:cNvGrpSpPr/>
              <p:nvPr/>
            </p:nvGrpSpPr>
            <p:grpSpPr>
              <a:xfrm>
                <a:off x="1218871" y="3886200"/>
                <a:ext cx="6643906" cy="1458503"/>
                <a:chOff x="1086855" y="4408897"/>
                <a:chExt cx="6643906" cy="1458503"/>
              </a:xfrm>
            </p:grpSpPr>
            <p:grpSp>
              <p:nvGrpSpPr>
                <p:cNvPr id="5" name="Group 4">
                  <a:extLst>
                    <a:ext uri="{FF2B5EF4-FFF2-40B4-BE49-F238E27FC236}">
                      <a16:creationId xmlns:a16="http://schemas.microsoft.com/office/drawing/2014/main" id="{4FE3681B-549E-D147-9557-80B17E354022}"/>
                    </a:ext>
                  </a:extLst>
                </p:cNvPr>
                <p:cNvGrpSpPr/>
                <p:nvPr/>
              </p:nvGrpSpPr>
              <p:grpSpPr>
                <a:xfrm>
                  <a:off x="1086855" y="4408897"/>
                  <a:ext cx="1561710" cy="1458503"/>
                  <a:chOff x="895965" y="3917197"/>
                  <a:chExt cx="1561710" cy="1458503"/>
                </a:xfrm>
              </p:grpSpPr>
              <p:sp>
                <p:nvSpPr>
                  <p:cNvPr id="4" name="Rectangle 3">
                    <a:extLst>
                      <a:ext uri="{FF2B5EF4-FFF2-40B4-BE49-F238E27FC236}">
                        <a16:creationId xmlns:a16="http://schemas.microsoft.com/office/drawing/2014/main" id="{65D33AEA-1E0F-FB44-BE31-AAAD9844E810}"/>
                      </a:ext>
                    </a:extLst>
                  </p:cNvPr>
                  <p:cNvSpPr/>
                  <p:nvPr/>
                </p:nvSpPr>
                <p:spPr>
                  <a:xfrm>
                    <a:off x="895965" y="5037146"/>
                    <a:ext cx="1561710"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a:t>
                    </a:r>
                    <a:r>
                      <a:rPr lang="en-US" sz="1600" dirty="0">
                        <a:solidFill>
                          <a:srgbClr val="009999"/>
                        </a:solidFill>
                        <a:latin typeface="Arial"/>
                        <a:cs typeface="Arial"/>
                      </a:rPr>
                      <a:t>1</a:t>
                    </a:r>
                    <a:endParaRPr lang="en-US" sz="1600" dirty="0"/>
                  </a:p>
                </p:txBody>
              </p:sp>
              <p:sp>
                <p:nvSpPr>
                  <p:cNvPr id="71" name="object 18">
                    <a:extLst>
                      <a:ext uri="{FF2B5EF4-FFF2-40B4-BE49-F238E27FC236}">
                        <a16:creationId xmlns:a16="http://schemas.microsoft.com/office/drawing/2014/main" id="{DA6693B7-E0D7-B546-8A2F-92CB7A750DC8}"/>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73" name="Group 72">
                  <a:extLst>
                    <a:ext uri="{FF2B5EF4-FFF2-40B4-BE49-F238E27FC236}">
                      <a16:creationId xmlns:a16="http://schemas.microsoft.com/office/drawing/2014/main" id="{45C9475B-F524-F240-8921-C66BBCDB5054}"/>
                    </a:ext>
                  </a:extLst>
                </p:cNvPr>
                <p:cNvGrpSpPr/>
                <p:nvPr/>
              </p:nvGrpSpPr>
              <p:grpSpPr>
                <a:xfrm>
                  <a:off x="2781690" y="4408897"/>
                  <a:ext cx="1562607" cy="1458503"/>
                  <a:chOff x="895965" y="3917197"/>
                  <a:chExt cx="1562607" cy="1458503"/>
                </a:xfrm>
              </p:grpSpPr>
              <p:sp>
                <p:nvSpPr>
                  <p:cNvPr id="74" name="Rectangle 73">
                    <a:extLst>
                      <a:ext uri="{FF2B5EF4-FFF2-40B4-BE49-F238E27FC236}">
                        <a16:creationId xmlns:a16="http://schemas.microsoft.com/office/drawing/2014/main" id="{C6780CD4-134D-E54F-BCEF-222567FE220B}"/>
                      </a:ext>
                    </a:extLst>
                  </p:cNvPr>
                  <p:cNvSpPr/>
                  <p:nvPr/>
                </p:nvSpPr>
                <p:spPr>
                  <a:xfrm>
                    <a:off x="895965"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2</a:t>
                    </a:r>
                    <a:endParaRPr lang="en-US" sz="1600" dirty="0"/>
                  </a:p>
                </p:txBody>
              </p:sp>
              <p:sp>
                <p:nvSpPr>
                  <p:cNvPr id="75" name="object 18">
                    <a:extLst>
                      <a:ext uri="{FF2B5EF4-FFF2-40B4-BE49-F238E27FC236}">
                        <a16:creationId xmlns:a16="http://schemas.microsoft.com/office/drawing/2014/main" id="{EE5B0AFB-CDA1-D948-AEE6-005FF40192CD}"/>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76" name="Group 75">
                  <a:extLst>
                    <a:ext uri="{FF2B5EF4-FFF2-40B4-BE49-F238E27FC236}">
                      <a16:creationId xmlns:a16="http://schemas.microsoft.com/office/drawing/2014/main" id="{38D8AA27-2D87-F441-B040-01A78C15D08A}"/>
                    </a:ext>
                  </a:extLst>
                </p:cNvPr>
                <p:cNvGrpSpPr/>
                <p:nvPr/>
              </p:nvGrpSpPr>
              <p:grpSpPr>
                <a:xfrm>
                  <a:off x="4476525" y="4408897"/>
                  <a:ext cx="1562607" cy="1458503"/>
                  <a:chOff x="895965" y="3917197"/>
                  <a:chExt cx="1562607" cy="1458503"/>
                </a:xfrm>
              </p:grpSpPr>
              <p:sp>
                <p:nvSpPr>
                  <p:cNvPr id="77" name="Rectangle 76">
                    <a:extLst>
                      <a:ext uri="{FF2B5EF4-FFF2-40B4-BE49-F238E27FC236}">
                        <a16:creationId xmlns:a16="http://schemas.microsoft.com/office/drawing/2014/main" id="{C162929C-9BFE-8F47-946F-F97A6BEB8F83}"/>
                      </a:ext>
                    </a:extLst>
                  </p:cNvPr>
                  <p:cNvSpPr/>
                  <p:nvPr/>
                </p:nvSpPr>
                <p:spPr>
                  <a:xfrm>
                    <a:off x="895965"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3</a:t>
                    </a:r>
                    <a:endParaRPr lang="en-US" sz="1600" dirty="0"/>
                  </a:p>
                </p:txBody>
              </p:sp>
              <p:sp>
                <p:nvSpPr>
                  <p:cNvPr id="78" name="object 18">
                    <a:extLst>
                      <a:ext uri="{FF2B5EF4-FFF2-40B4-BE49-F238E27FC236}">
                        <a16:creationId xmlns:a16="http://schemas.microsoft.com/office/drawing/2014/main" id="{C63F42FA-9CBE-2E4E-9F96-93E12AEDD203}"/>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79" name="Group 78">
                  <a:extLst>
                    <a:ext uri="{FF2B5EF4-FFF2-40B4-BE49-F238E27FC236}">
                      <a16:creationId xmlns:a16="http://schemas.microsoft.com/office/drawing/2014/main" id="{3D421049-5C79-EE49-A302-882697029306}"/>
                    </a:ext>
                  </a:extLst>
                </p:cNvPr>
                <p:cNvGrpSpPr/>
                <p:nvPr/>
              </p:nvGrpSpPr>
              <p:grpSpPr>
                <a:xfrm>
                  <a:off x="6168154" y="4408897"/>
                  <a:ext cx="1562607" cy="1458503"/>
                  <a:chOff x="320029" y="3917197"/>
                  <a:chExt cx="1562607" cy="1458503"/>
                </a:xfrm>
              </p:grpSpPr>
              <p:sp>
                <p:nvSpPr>
                  <p:cNvPr id="80" name="Rectangle 79">
                    <a:extLst>
                      <a:ext uri="{FF2B5EF4-FFF2-40B4-BE49-F238E27FC236}">
                        <a16:creationId xmlns:a16="http://schemas.microsoft.com/office/drawing/2014/main" id="{9F49FD68-E7B3-E945-8462-537649FABF2E}"/>
                      </a:ext>
                    </a:extLst>
                  </p:cNvPr>
                  <p:cNvSpPr/>
                  <p:nvPr/>
                </p:nvSpPr>
                <p:spPr>
                  <a:xfrm>
                    <a:off x="320029"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4</a:t>
                    </a:r>
                    <a:endParaRPr lang="en-US" sz="1600" dirty="0"/>
                  </a:p>
                </p:txBody>
              </p:sp>
              <p:sp>
                <p:nvSpPr>
                  <p:cNvPr id="81" name="object 18">
                    <a:extLst>
                      <a:ext uri="{FF2B5EF4-FFF2-40B4-BE49-F238E27FC236}">
                        <a16:creationId xmlns:a16="http://schemas.microsoft.com/office/drawing/2014/main" id="{DEDDC136-5591-0941-8627-143D7601F127}"/>
                      </a:ext>
                    </a:extLst>
                  </p:cNvPr>
                  <p:cNvSpPr/>
                  <p:nvPr/>
                </p:nvSpPr>
                <p:spPr>
                  <a:xfrm>
                    <a:off x="439019"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sp>
            <p:nvSpPr>
              <p:cNvPr id="90" name="object 9">
                <a:extLst>
                  <a:ext uri="{FF2B5EF4-FFF2-40B4-BE49-F238E27FC236}">
                    <a16:creationId xmlns:a16="http://schemas.microsoft.com/office/drawing/2014/main" id="{AE144CE8-62F4-E443-96D5-03FF5B530AD6}"/>
                  </a:ext>
                </a:extLst>
              </p:cNvPr>
              <p:cNvSpPr/>
              <p:nvPr/>
            </p:nvSpPr>
            <p:spPr>
              <a:xfrm>
                <a:off x="2030480"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FF990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1</a:t>
                </a:r>
              </a:p>
            </p:txBody>
          </p:sp>
          <p:sp>
            <p:nvSpPr>
              <p:cNvPr id="91" name="object 12">
                <a:extLst>
                  <a:ext uri="{FF2B5EF4-FFF2-40B4-BE49-F238E27FC236}">
                    <a16:creationId xmlns:a16="http://schemas.microsoft.com/office/drawing/2014/main" id="{6ABF2B0A-C6B9-FE44-BCD6-E57A5D3FB6A3}"/>
                  </a:ext>
                </a:extLst>
              </p:cNvPr>
              <p:cNvSpPr/>
              <p:nvPr/>
            </p:nvSpPr>
            <p:spPr>
              <a:xfrm>
                <a:off x="2030480" y="4459224"/>
                <a:ext cx="548640" cy="420624"/>
              </a:xfrm>
              <a:custGeom>
                <a:avLst/>
                <a:gdLst/>
                <a:ahLst/>
                <a:cxnLst/>
                <a:rect l="l" t="t" r="r" b="b"/>
                <a:pathLst>
                  <a:path w="533400" h="392429">
                    <a:moveTo>
                      <a:pt x="0" y="392429"/>
                    </a:moveTo>
                    <a:lnTo>
                      <a:pt x="533400" y="392429"/>
                    </a:lnTo>
                    <a:lnTo>
                      <a:pt x="533400" y="0"/>
                    </a:lnTo>
                    <a:lnTo>
                      <a:pt x="0" y="0"/>
                    </a:lnTo>
                    <a:lnTo>
                      <a:pt x="0" y="392429"/>
                    </a:lnTo>
                    <a:close/>
                  </a:path>
                </a:pathLst>
              </a:custGeom>
              <a:solidFill>
                <a:srgbClr val="C1C1C1"/>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2</a:t>
                </a:r>
              </a:p>
            </p:txBody>
          </p:sp>
          <p:sp>
            <p:nvSpPr>
              <p:cNvPr id="92" name="object 16">
                <a:extLst>
                  <a:ext uri="{FF2B5EF4-FFF2-40B4-BE49-F238E27FC236}">
                    <a16:creationId xmlns:a16="http://schemas.microsoft.com/office/drawing/2014/main" id="{407F86BC-58FD-6C4A-91A8-35503622E1B9}"/>
                  </a:ext>
                </a:extLst>
              </p:cNvPr>
              <p:cNvSpPr/>
              <p:nvPr/>
            </p:nvSpPr>
            <p:spPr>
              <a:xfrm>
                <a:off x="1428313" y="4459224"/>
                <a:ext cx="548640" cy="420624"/>
              </a:xfrm>
              <a:custGeom>
                <a:avLst/>
                <a:gdLst/>
                <a:ahLst/>
                <a:cxnLst/>
                <a:rect l="l" t="t" r="r" b="b"/>
                <a:pathLst>
                  <a:path w="522605" h="393700">
                    <a:moveTo>
                      <a:pt x="0" y="1587"/>
                    </a:moveTo>
                    <a:lnTo>
                      <a:pt x="0" y="711"/>
                    </a:lnTo>
                    <a:lnTo>
                      <a:pt x="711" y="0"/>
                    </a:lnTo>
                    <a:lnTo>
                      <a:pt x="1587" y="0"/>
                    </a:lnTo>
                    <a:lnTo>
                      <a:pt x="520700" y="0"/>
                    </a:lnTo>
                    <a:lnTo>
                      <a:pt x="521576" y="0"/>
                    </a:lnTo>
                    <a:lnTo>
                      <a:pt x="522287" y="711"/>
                    </a:lnTo>
                    <a:lnTo>
                      <a:pt x="522287" y="1587"/>
                    </a:lnTo>
                    <a:lnTo>
                      <a:pt x="522287" y="392112"/>
                    </a:lnTo>
                    <a:lnTo>
                      <a:pt x="522287" y="392988"/>
                    </a:lnTo>
                    <a:lnTo>
                      <a:pt x="521576" y="393700"/>
                    </a:lnTo>
                    <a:lnTo>
                      <a:pt x="520700" y="393700"/>
                    </a:lnTo>
                    <a:lnTo>
                      <a:pt x="1587" y="393700"/>
                    </a:lnTo>
                    <a:lnTo>
                      <a:pt x="711" y="393700"/>
                    </a:lnTo>
                    <a:lnTo>
                      <a:pt x="0" y="392988"/>
                    </a:lnTo>
                    <a:lnTo>
                      <a:pt x="0" y="392112"/>
                    </a:lnTo>
                    <a:lnTo>
                      <a:pt x="0" y="1587"/>
                    </a:lnTo>
                    <a:close/>
                  </a:path>
                </a:pathLst>
              </a:custGeom>
              <a:solidFill>
                <a:srgbClr val="99CCFF"/>
              </a:solidFill>
              <a:ln w="9359">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5</a:t>
                </a:r>
              </a:p>
            </p:txBody>
          </p:sp>
          <p:sp>
            <p:nvSpPr>
              <p:cNvPr id="93" name="object 9">
                <a:extLst>
                  <a:ext uri="{FF2B5EF4-FFF2-40B4-BE49-F238E27FC236}">
                    <a16:creationId xmlns:a16="http://schemas.microsoft.com/office/drawing/2014/main" id="{D1D9B668-96D5-F247-890D-DC59F7F7BADA}"/>
                  </a:ext>
                </a:extLst>
              </p:cNvPr>
              <p:cNvSpPr/>
              <p:nvPr/>
            </p:nvSpPr>
            <p:spPr>
              <a:xfrm>
                <a:off x="1428313"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FFFF0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0</a:t>
                </a:r>
              </a:p>
            </p:txBody>
          </p:sp>
          <p:sp>
            <p:nvSpPr>
              <p:cNvPr id="95" name="object 12">
                <a:extLst>
                  <a:ext uri="{FF2B5EF4-FFF2-40B4-BE49-F238E27FC236}">
                    <a16:creationId xmlns:a16="http://schemas.microsoft.com/office/drawing/2014/main" id="{2766AB39-2CC2-264A-98A4-0738F5C38953}"/>
                  </a:ext>
                </a:extLst>
              </p:cNvPr>
              <p:cNvSpPr/>
              <p:nvPr/>
            </p:nvSpPr>
            <p:spPr>
              <a:xfrm>
                <a:off x="3718560" y="4448981"/>
                <a:ext cx="548640" cy="420624"/>
              </a:xfrm>
              <a:custGeom>
                <a:avLst/>
                <a:gdLst/>
                <a:ahLst/>
                <a:cxnLst/>
                <a:rect l="l" t="t" r="r" b="b"/>
                <a:pathLst>
                  <a:path w="533400" h="392429">
                    <a:moveTo>
                      <a:pt x="0" y="392429"/>
                    </a:moveTo>
                    <a:lnTo>
                      <a:pt x="533400" y="392429"/>
                    </a:lnTo>
                    <a:lnTo>
                      <a:pt x="533400" y="0"/>
                    </a:lnTo>
                    <a:lnTo>
                      <a:pt x="0" y="0"/>
                    </a:lnTo>
                    <a:lnTo>
                      <a:pt x="0" y="392429"/>
                    </a:lnTo>
                    <a:close/>
                  </a:path>
                </a:pathLst>
              </a:custGeom>
              <a:solidFill>
                <a:schemeClr val="accent4">
                  <a:lumMod val="60000"/>
                  <a:lumOff val="40000"/>
                </a:schemeClr>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3</a:t>
                </a:r>
              </a:p>
            </p:txBody>
          </p:sp>
          <p:sp>
            <p:nvSpPr>
              <p:cNvPr id="98" name="object 9">
                <a:extLst>
                  <a:ext uri="{FF2B5EF4-FFF2-40B4-BE49-F238E27FC236}">
                    <a16:creationId xmlns:a16="http://schemas.microsoft.com/office/drawing/2014/main" id="{07B9E00D-36A4-3448-9FB3-9E12B21F0F55}"/>
                  </a:ext>
                </a:extLst>
              </p:cNvPr>
              <p:cNvSpPr/>
              <p:nvPr/>
            </p:nvSpPr>
            <p:spPr>
              <a:xfrm>
                <a:off x="5411830"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92D05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4</a:t>
                </a:r>
              </a:p>
            </p:txBody>
          </p:sp>
          <p:sp>
            <p:nvSpPr>
              <p:cNvPr id="25" name="object 9">
                <a:extLst>
                  <a:ext uri="{FF2B5EF4-FFF2-40B4-BE49-F238E27FC236}">
                    <a16:creationId xmlns:a16="http://schemas.microsoft.com/office/drawing/2014/main" id="{BE96E008-12FA-6440-A16D-D70A06440961}"/>
                  </a:ext>
                </a:extLst>
              </p:cNvPr>
              <p:cNvSpPr/>
              <p:nvPr/>
            </p:nvSpPr>
            <p:spPr>
              <a:xfrm>
                <a:off x="3718560"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FF990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1</a:t>
                </a:r>
              </a:p>
            </p:txBody>
          </p:sp>
          <p:sp>
            <p:nvSpPr>
              <p:cNvPr id="26" name="object 16">
                <a:extLst>
                  <a:ext uri="{FF2B5EF4-FFF2-40B4-BE49-F238E27FC236}">
                    <a16:creationId xmlns:a16="http://schemas.microsoft.com/office/drawing/2014/main" id="{B885764D-FE09-DE45-A1FC-3BD44AC3D0F0}"/>
                  </a:ext>
                </a:extLst>
              </p:cNvPr>
              <p:cNvSpPr/>
              <p:nvPr/>
            </p:nvSpPr>
            <p:spPr>
              <a:xfrm>
                <a:off x="3113371" y="4448981"/>
                <a:ext cx="548640" cy="420624"/>
              </a:xfrm>
              <a:custGeom>
                <a:avLst/>
                <a:gdLst/>
                <a:ahLst/>
                <a:cxnLst/>
                <a:rect l="l" t="t" r="r" b="b"/>
                <a:pathLst>
                  <a:path w="522605" h="393700">
                    <a:moveTo>
                      <a:pt x="0" y="1587"/>
                    </a:moveTo>
                    <a:lnTo>
                      <a:pt x="0" y="711"/>
                    </a:lnTo>
                    <a:lnTo>
                      <a:pt x="711" y="0"/>
                    </a:lnTo>
                    <a:lnTo>
                      <a:pt x="1587" y="0"/>
                    </a:lnTo>
                    <a:lnTo>
                      <a:pt x="520700" y="0"/>
                    </a:lnTo>
                    <a:lnTo>
                      <a:pt x="521576" y="0"/>
                    </a:lnTo>
                    <a:lnTo>
                      <a:pt x="522287" y="711"/>
                    </a:lnTo>
                    <a:lnTo>
                      <a:pt x="522287" y="1587"/>
                    </a:lnTo>
                    <a:lnTo>
                      <a:pt x="522287" y="392112"/>
                    </a:lnTo>
                    <a:lnTo>
                      <a:pt x="522287" y="392988"/>
                    </a:lnTo>
                    <a:lnTo>
                      <a:pt x="521576" y="393700"/>
                    </a:lnTo>
                    <a:lnTo>
                      <a:pt x="520700" y="393700"/>
                    </a:lnTo>
                    <a:lnTo>
                      <a:pt x="1587" y="393700"/>
                    </a:lnTo>
                    <a:lnTo>
                      <a:pt x="711" y="393700"/>
                    </a:lnTo>
                    <a:lnTo>
                      <a:pt x="0" y="392988"/>
                    </a:lnTo>
                    <a:lnTo>
                      <a:pt x="0" y="392112"/>
                    </a:lnTo>
                    <a:lnTo>
                      <a:pt x="0" y="1587"/>
                    </a:lnTo>
                    <a:close/>
                  </a:path>
                </a:pathLst>
              </a:custGeom>
              <a:solidFill>
                <a:srgbClr val="99CCFF"/>
              </a:solidFill>
              <a:ln w="9359">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5</a:t>
                </a:r>
              </a:p>
            </p:txBody>
          </p:sp>
          <p:sp>
            <p:nvSpPr>
              <p:cNvPr id="27" name="object 12">
                <a:extLst>
                  <a:ext uri="{FF2B5EF4-FFF2-40B4-BE49-F238E27FC236}">
                    <a16:creationId xmlns:a16="http://schemas.microsoft.com/office/drawing/2014/main" id="{E7D0ACB9-CD86-E84E-9735-25DD3A379C5D}"/>
                  </a:ext>
                </a:extLst>
              </p:cNvPr>
              <p:cNvSpPr/>
              <p:nvPr/>
            </p:nvSpPr>
            <p:spPr>
              <a:xfrm>
                <a:off x="4800600" y="3962400"/>
                <a:ext cx="548640" cy="420624"/>
              </a:xfrm>
              <a:custGeom>
                <a:avLst/>
                <a:gdLst/>
                <a:ahLst/>
                <a:cxnLst/>
                <a:rect l="l" t="t" r="r" b="b"/>
                <a:pathLst>
                  <a:path w="533400" h="392429">
                    <a:moveTo>
                      <a:pt x="0" y="392429"/>
                    </a:moveTo>
                    <a:lnTo>
                      <a:pt x="533400" y="392429"/>
                    </a:lnTo>
                    <a:lnTo>
                      <a:pt x="533400" y="0"/>
                    </a:lnTo>
                    <a:lnTo>
                      <a:pt x="0" y="0"/>
                    </a:lnTo>
                    <a:lnTo>
                      <a:pt x="0" y="392429"/>
                    </a:lnTo>
                    <a:close/>
                  </a:path>
                </a:pathLst>
              </a:custGeom>
              <a:solidFill>
                <a:srgbClr val="C1C1C1"/>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2</a:t>
                </a:r>
              </a:p>
            </p:txBody>
          </p:sp>
          <p:sp>
            <p:nvSpPr>
              <p:cNvPr id="29" name="object 9">
                <a:extLst>
                  <a:ext uri="{FF2B5EF4-FFF2-40B4-BE49-F238E27FC236}">
                    <a16:creationId xmlns:a16="http://schemas.microsoft.com/office/drawing/2014/main" id="{EAA6B3A3-BA8C-3941-82C8-6B7D7FE2BCD2}"/>
                  </a:ext>
                </a:extLst>
              </p:cNvPr>
              <p:cNvSpPr/>
              <p:nvPr/>
            </p:nvSpPr>
            <p:spPr>
              <a:xfrm>
                <a:off x="6495424"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FFFF0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0</a:t>
                </a:r>
              </a:p>
            </p:txBody>
          </p:sp>
          <p:sp>
            <p:nvSpPr>
              <p:cNvPr id="30" name="object 9">
                <a:extLst>
                  <a:ext uri="{FF2B5EF4-FFF2-40B4-BE49-F238E27FC236}">
                    <a16:creationId xmlns:a16="http://schemas.microsoft.com/office/drawing/2014/main" id="{15E4ED3F-48B6-144B-AE73-026D2884FB96}"/>
                  </a:ext>
                </a:extLst>
              </p:cNvPr>
              <p:cNvSpPr/>
              <p:nvPr/>
            </p:nvSpPr>
            <p:spPr>
              <a:xfrm>
                <a:off x="7120264"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92D05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4</a:t>
                </a:r>
              </a:p>
            </p:txBody>
          </p:sp>
          <p:sp>
            <p:nvSpPr>
              <p:cNvPr id="31" name="object 12">
                <a:extLst>
                  <a:ext uri="{FF2B5EF4-FFF2-40B4-BE49-F238E27FC236}">
                    <a16:creationId xmlns:a16="http://schemas.microsoft.com/office/drawing/2014/main" id="{126EEF50-8E9B-6A45-B1EB-767EC11D37DD}"/>
                  </a:ext>
                </a:extLst>
              </p:cNvPr>
              <p:cNvSpPr/>
              <p:nvPr/>
            </p:nvSpPr>
            <p:spPr>
              <a:xfrm>
                <a:off x="7120264" y="4455374"/>
                <a:ext cx="548640" cy="420624"/>
              </a:xfrm>
              <a:custGeom>
                <a:avLst/>
                <a:gdLst/>
                <a:ahLst/>
                <a:cxnLst/>
                <a:rect l="l" t="t" r="r" b="b"/>
                <a:pathLst>
                  <a:path w="533400" h="392429">
                    <a:moveTo>
                      <a:pt x="0" y="392429"/>
                    </a:moveTo>
                    <a:lnTo>
                      <a:pt x="533400" y="392429"/>
                    </a:lnTo>
                    <a:lnTo>
                      <a:pt x="533400" y="0"/>
                    </a:lnTo>
                    <a:lnTo>
                      <a:pt x="0" y="0"/>
                    </a:lnTo>
                    <a:lnTo>
                      <a:pt x="0" y="392429"/>
                    </a:lnTo>
                    <a:close/>
                  </a:path>
                </a:pathLst>
              </a:custGeom>
              <a:solidFill>
                <a:schemeClr val="accent4">
                  <a:lumMod val="60000"/>
                  <a:lumOff val="40000"/>
                </a:schemeClr>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3</a:t>
                </a:r>
              </a:p>
            </p:txBody>
          </p:sp>
        </p:grpSp>
        <p:sp>
          <p:nvSpPr>
            <p:cNvPr id="32" name="object 16">
              <a:extLst>
                <a:ext uri="{FF2B5EF4-FFF2-40B4-BE49-F238E27FC236}">
                  <a16:creationId xmlns:a16="http://schemas.microsoft.com/office/drawing/2014/main" id="{F182B72B-AF5A-6A4A-AE3B-0F1F09949CB3}"/>
                </a:ext>
              </a:extLst>
            </p:cNvPr>
            <p:cNvSpPr/>
            <p:nvPr/>
          </p:nvSpPr>
          <p:spPr>
            <a:xfrm>
              <a:off x="3093153" y="4572000"/>
              <a:ext cx="548640" cy="420624"/>
            </a:xfrm>
            <a:custGeom>
              <a:avLst/>
              <a:gdLst/>
              <a:ahLst/>
              <a:cxnLst/>
              <a:rect l="l" t="t" r="r" b="b"/>
              <a:pathLst>
                <a:path w="522605" h="393700">
                  <a:moveTo>
                    <a:pt x="0" y="1587"/>
                  </a:moveTo>
                  <a:lnTo>
                    <a:pt x="0" y="711"/>
                  </a:lnTo>
                  <a:lnTo>
                    <a:pt x="711" y="0"/>
                  </a:lnTo>
                  <a:lnTo>
                    <a:pt x="1587" y="0"/>
                  </a:lnTo>
                  <a:lnTo>
                    <a:pt x="520700" y="0"/>
                  </a:lnTo>
                  <a:lnTo>
                    <a:pt x="521576" y="0"/>
                  </a:lnTo>
                  <a:lnTo>
                    <a:pt x="522287" y="711"/>
                  </a:lnTo>
                  <a:lnTo>
                    <a:pt x="522287" y="1587"/>
                  </a:lnTo>
                  <a:lnTo>
                    <a:pt x="522287" y="392112"/>
                  </a:lnTo>
                  <a:lnTo>
                    <a:pt x="522287" y="392988"/>
                  </a:lnTo>
                  <a:lnTo>
                    <a:pt x="521576" y="393700"/>
                  </a:lnTo>
                  <a:lnTo>
                    <a:pt x="520700" y="393700"/>
                  </a:lnTo>
                  <a:lnTo>
                    <a:pt x="1587" y="393700"/>
                  </a:lnTo>
                  <a:lnTo>
                    <a:pt x="711" y="393700"/>
                  </a:lnTo>
                  <a:lnTo>
                    <a:pt x="0" y="392988"/>
                  </a:lnTo>
                  <a:lnTo>
                    <a:pt x="0" y="392112"/>
                  </a:lnTo>
                  <a:lnTo>
                    <a:pt x="0" y="1587"/>
                  </a:lnTo>
                  <a:close/>
                </a:path>
              </a:pathLst>
            </a:custGeom>
            <a:solidFill>
              <a:srgbClr val="FF0066"/>
            </a:solidFill>
            <a:ln w="9359">
              <a:solidFill>
                <a:schemeClr val="tx1"/>
              </a:solidFill>
            </a:ln>
          </p:spPr>
          <p:txBody>
            <a:bodyPr wrap="square" lIns="0" tIns="0" rIns="0" bIns="0" rtlCol="0"/>
            <a:lstStyle/>
            <a:p>
              <a:pPr algn="ctr"/>
              <a:r>
                <a:rPr lang="en-US" dirty="0">
                  <a:solidFill>
                    <a:schemeClr val="tx1">
                      <a:lumMod val="50000"/>
                      <a:lumOff val="50000"/>
                    </a:schemeClr>
                  </a:solidFill>
                </a:rPr>
                <a:t>D</a:t>
              </a:r>
              <a:r>
                <a:rPr lang="en-US" baseline="-25000" dirty="0">
                  <a:solidFill>
                    <a:schemeClr val="tx1">
                      <a:lumMod val="50000"/>
                      <a:lumOff val="50000"/>
                    </a:schemeClr>
                  </a:solidFill>
                </a:rPr>
                <a:t>0</a:t>
              </a:r>
            </a:p>
          </p:txBody>
        </p:sp>
        <p:sp>
          <p:nvSpPr>
            <p:cNvPr id="33" name="object 16">
              <a:extLst>
                <a:ext uri="{FF2B5EF4-FFF2-40B4-BE49-F238E27FC236}">
                  <a16:creationId xmlns:a16="http://schemas.microsoft.com/office/drawing/2014/main" id="{D1427598-3592-5E47-8B7E-052764236C2D}"/>
                </a:ext>
              </a:extLst>
            </p:cNvPr>
            <p:cNvSpPr/>
            <p:nvPr/>
          </p:nvSpPr>
          <p:spPr>
            <a:xfrm>
              <a:off x="4786423" y="5064974"/>
              <a:ext cx="548640" cy="420624"/>
            </a:xfrm>
            <a:custGeom>
              <a:avLst/>
              <a:gdLst/>
              <a:ahLst/>
              <a:cxnLst/>
              <a:rect l="l" t="t" r="r" b="b"/>
              <a:pathLst>
                <a:path w="522605" h="393700">
                  <a:moveTo>
                    <a:pt x="0" y="1587"/>
                  </a:moveTo>
                  <a:lnTo>
                    <a:pt x="0" y="711"/>
                  </a:lnTo>
                  <a:lnTo>
                    <a:pt x="711" y="0"/>
                  </a:lnTo>
                  <a:lnTo>
                    <a:pt x="1587" y="0"/>
                  </a:lnTo>
                  <a:lnTo>
                    <a:pt x="520700" y="0"/>
                  </a:lnTo>
                  <a:lnTo>
                    <a:pt x="521576" y="0"/>
                  </a:lnTo>
                  <a:lnTo>
                    <a:pt x="522287" y="711"/>
                  </a:lnTo>
                  <a:lnTo>
                    <a:pt x="522287" y="1587"/>
                  </a:lnTo>
                  <a:lnTo>
                    <a:pt x="522287" y="392112"/>
                  </a:lnTo>
                  <a:lnTo>
                    <a:pt x="522287" y="392988"/>
                  </a:lnTo>
                  <a:lnTo>
                    <a:pt x="521576" y="393700"/>
                  </a:lnTo>
                  <a:lnTo>
                    <a:pt x="520700" y="393700"/>
                  </a:lnTo>
                  <a:lnTo>
                    <a:pt x="1587" y="393700"/>
                  </a:lnTo>
                  <a:lnTo>
                    <a:pt x="711" y="393700"/>
                  </a:lnTo>
                  <a:lnTo>
                    <a:pt x="0" y="392988"/>
                  </a:lnTo>
                  <a:lnTo>
                    <a:pt x="0" y="392112"/>
                  </a:lnTo>
                  <a:lnTo>
                    <a:pt x="0" y="1587"/>
                  </a:lnTo>
                  <a:close/>
                </a:path>
              </a:pathLst>
            </a:custGeom>
            <a:solidFill>
              <a:srgbClr val="FF0066"/>
            </a:solidFill>
            <a:ln w="9359">
              <a:solidFill>
                <a:schemeClr val="tx1"/>
              </a:solidFill>
            </a:ln>
          </p:spPr>
          <p:txBody>
            <a:bodyPr wrap="square" lIns="0" tIns="0" rIns="0" bIns="0" rtlCol="0"/>
            <a:lstStyle/>
            <a:p>
              <a:pPr algn="ctr"/>
              <a:r>
                <a:rPr lang="en-US" dirty="0">
                  <a:solidFill>
                    <a:schemeClr val="tx1">
                      <a:lumMod val="50000"/>
                      <a:lumOff val="50000"/>
                    </a:schemeClr>
                  </a:solidFill>
                </a:rPr>
                <a:t>D</a:t>
              </a:r>
              <a:r>
                <a:rPr lang="en-US" baseline="-25000" dirty="0">
                  <a:solidFill>
                    <a:schemeClr val="tx1">
                      <a:lumMod val="50000"/>
                      <a:lumOff val="50000"/>
                    </a:schemeClr>
                  </a:solidFill>
                </a:rPr>
                <a:t>0</a:t>
              </a:r>
            </a:p>
          </p:txBody>
        </p:sp>
        <p:sp>
          <p:nvSpPr>
            <p:cNvPr id="34" name="object 16">
              <a:extLst>
                <a:ext uri="{FF2B5EF4-FFF2-40B4-BE49-F238E27FC236}">
                  <a16:creationId xmlns:a16="http://schemas.microsoft.com/office/drawing/2014/main" id="{F0D2D0ED-F8BC-1B4A-A5D8-EA08AE00CF07}"/>
                </a:ext>
              </a:extLst>
            </p:cNvPr>
            <p:cNvSpPr/>
            <p:nvPr/>
          </p:nvSpPr>
          <p:spPr>
            <a:xfrm>
              <a:off x="5408132" y="5054071"/>
              <a:ext cx="548640" cy="420624"/>
            </a:xfrm>
            <a:custGeom>
              <a:avLst/>
              <a:gdLst/>
              <a:ahLst/>
              <a:cxnLst/>
              <a:rect l="l" t="t" r="r" b="b"/>
              <a:pathLst>
                <a:path w="522605" h="393700">
                  <a:moveTo>
                    <a:pt x="0" y="1587"/>
                  </a:moveTo>
                  <a:lnTo>
                    <a:pt x="0" y="711"/>
                  </a:lnTo>
                  <a:lnTo>
                    <a:pt x="711" y="0"/>
                  </a:lnTo>
                  <a:lnTo>
                    <a:pt x="1587" y="0"/>
                  </a:lnTo>
                  <a:lnTo>
                    <a:pt x="520700" y="0"/>
                  </a:lnTo>
                  <a:lnTo>
                    <a:pt x="521576" y="0"/>
                  </a:lnTo>
                  <a:lnTo>
                    <a:pt x="522287" y="711"/>
                  </a:lnTo>
                  <a:lnTo>
                    <a:pt x="522287" y="1587"/>
                  </a:lnTo>
                  <a:lnTo>
                    <a:pt x="522287" y="392112"/>
                  </a:lnTo>
                  <a:lnTo>
                    <a:pt x="522287" y="392988"/>
                  </a:lnTo>
                  <a:lnTo>
                    <a:pt x="521576" y="393700"/>
                  </a:lnTo>
                  <a:lnTo>
                    <a:pt x="520700" y="393700"/>
                  </a:lnTo>
                  <a:lnTo>
                    <a:pt x="1587" y="393700"/>
                  </a:lnTo>
                  <a:lnTo>
                    <a:pt x="711" y="393700"/>
                  </a:lnTo>
                  <a:lnTo>
                    <a:pt x="0" y="392988"/>
                  </a:lnTo>
                  <a:lnTo>
                    <a:pt x="0" y="392112"/>
                  </a:lnTo>
                  <a:lnTo>
                    <a:pt x="0" y="1587"/>
                  </a:lnTo>
                  <a:close/>
                </a:path>
              </a:pathLst>
            </a:custGeom>
            <a:solidFill>
              <a:srgbClr val="CC00CC"/>
            </a:solidFill>
            <a:ln w="9359">
              <a:solidFill>
                <a:schemeClr val="tx1"/>
              </a:solidFill>
            </a:ln>
          </p:spPr>
          <p:txBody>
            <a:bodyPr wrap="square" lIns="0" tIns="0" rIns="0" bIns="0" rtlCol="0"/>
            <a:lstStyle/>
            <a:p>
              <a:pPr algn="ctr"/>
              <a:r>
                <a:rPr lang="en-US" dirty="0">
                  <a:solidFill>
                    <a:schemeClr val="tx1">
                      <a:lumMod val="50000"/>
                      <a:lumOff val="50000"/>
                    </a:schemeClr>
                  </a:solidFill>
                </a:rPr>
                <a:t>D</a:t>
              </a:r>
              <a:r>
                <a:rPr lang="en-US" baseline="-25000" dirty="0">
                  <a:solidFill>
                    <a:schemeClr val="tx1">
                      <a:lumMod val="50000"/>
                      <a:lumOff val="50000"/>
                    </a:schemeClr>
                  </a:solidFill>
                </a:rPr>
                <a:t>1</a:t>
              </a:r>
            </a:p>
          </p:txBody>
        </p:sp>
        <p:sp>
          <p:nvSpPr>
            <p:cNvPr id="35" name="object 16">
              <a:extLst>
                <a:ext uri="{FF2B5EF4-FFF2-40B4-BE49-F238E27FC236}">
                  <a16:creationId xmlns:a16="http://schemas.microsoft.com/office/drawing/2014/main" id="{A0062542-4E41-404C-9F13-8408BCF647DA}"/>
                </a:ext>
              </a:extLst>
            </p:cNvPr>
            <p:cNvSpPr/>
            <p:nvPr/>
          </p:nvSpPr>
          <p:spPr>
            <a:xfrm>
              <a:off x="6484858" y="5068824"/>
              <a:ext cx="548640" cy="420624"/>
            </a:xfrm>
            <a:custGeom>
              <a:avLst/>
              <a:gdLst/>
              <a:ahLst/>
              <a:cxnLst/>
              <a:rect l="l" t="t" r="r" b="b"/>
              <a:pathLst>
                <a:path w="522605" h="393700">
                  <a:moveTo>
                    <a:pt x="0" y="1587"/>
                  </a:moveTo>
                  <a:lnTo>
                    <a:pt x="0" y="711"/>
                  </a:lnTo>
                  <a:lnTo>
                    <a:pt x="711" y="0"/>
                  </a:lnTo>
                  <a:lnTo>
                    <a:pt x="1587" y="0"/>
                  </a:lnTo>
                  <a:lnTo>
                    <a:pt x="520700" y="0"/>
                  </a:lnTo>
                  <a:lnTo>
                    <a:pt x="521576" y="0"/>
                  </a:lnTo>
                  <a:lnTo>
                    <a:pt x="522287" y="711"/>
                  </a:lnTo>
                  <a:lnTo>
                    <a:pt x="522287" y="1587"/>
                  </a:lnTo>
                  <a:lnTo>
                    <a:pt x="522287" y="392112"/>
                  </a:lnTo>
                  <a:lnTo>
                    <a:pt x="522287" y="392988"/>
                  </a:lnTo>
                  <a:lnTo>
                    <a:pt x="521576" y="393700"/>
                  </a:lnTo>
                  <a:lnTo>
                    <a:pt x="520700" y="393700"/>
                  </a:lnTo>
                  <a:lnTo>
                    <a:pt x="1587" y="393700"/>
                  </a:lnTo>
                  <a:lnTo>
                    <a:pt x="711" y="393700"/>
                  </a:lnTo>
                  <a:lnTo>
                    <a:pt x="0" y="392988"/>
                  </a:lnTo>
                  <a:lnTo>
                    <a:pt x="0" y="392112"/>
                  </a:lnTo>
                  <a:lnTo>
                    <a:pt x="0" y="1587"/>
                  </a:lnTo>
                  <a:close/>
                </a:path>
              </a:pathLst>
            </a:custGeom>
            <a:solidFill>
              <a:srgbClr val="CC00CC"/>
            </a:solidFill>
            <a:ln w="9359">
              <a:solidFill>
                <a:schemeClr val="tx1"/>
              </a:solidFill>
            </a:ln>
          </p:spPr>
          <p:txBody>
            <a:bodyPr wrap="square" lIns="0" tIns="0" rIns="0" bIns="0" rtlCol="0"/>
            <a:lstStyle/>
            <a:p>
              <a:pPr algn="ctr"/>
              <a:r>
                <a:rPr lang="en-US" dirty="0">
                  <a:solidFill>
                    <a:schemeClr val="tx1">
                      <a:lumMod val="50000"/>
                      <a:lumOff val="50000"/>
                    </a:schemeClr>
                  </a:solidFill>
                </a:rPr>
                <a:t>D</a:t>
              </a:r>
              <a:r>
                <a:rPr lang="en-US" baseline="-25000" dirty="0">
                  <a:solidFill>
                    <a:schemeClr val="tx1">
                      <a:lumMod val="50000"/>
                      <a:lumOff val="50000"/>
                    </a:schemeClr>
                  </a:solidFill>
                </a:rPr>
                <a:t>1</a:t>
              </a:r>
            </a:p>
          </p:txBody>
        </p:sp>
      </p:grpSp>
      <p:sp>
        <p:nvSpPr>
          <p:cNvPr id="6" name="Rounded Rectangle 5">
            <a:extLst>
              <a:ext uri="{FF2B5EF4-FFF2-40B4-BE49-F238E27FC236}">
                <a16:creationId xmlns:a16="http://schemas.microsoft.com/office/drawing/2014/main" id="{E2408FDD-9D57-4C47-B60B-9C6D78212816}"/>
              </a:ext>
            </a:extLst>
          </p:cNvPr>
          <p:cNvSpPr/>
          <p:nvPr/>
        </p:nvSpPr>
        <p:spPr>
          <a:xfrm>
            <a:off x="1019174" y="5107441"/>
            <a:ext cx="7315200" cy="578882"/>
          </a:xfrm>
          <a:prstGeom prst="roundRect">
            <a:avLst/>
          </a:prstGeom>
          <a:solidFill>
            <a:srgbClr val="009900"/>
          </a:solidFill>
          <a:effectLst>
            <a:outerShdw blurRad="50800" dist="38100" dir="2700000" algn="tl" rotWithShape="0">
              <a:prstClr val="black">
                <a:alpha val="40000"/>
              </a:prstClr>
            </a:outerShdw>
          </a:effectLst>
        </p:spPr>
        <p:txBody>
          <a:bodyPr wrap="square">
            <a:spAutoFit/>
          </a:bodyPr>
          <a:lstStyle/>
          <a:p>
            <a:pPr marR="216535" algn="ctr">
              <a:lnSpc>
                <a:spcPct val="100000"/>
              </a:lnSpc>
              <a:spcBef>
                <a:spcPts val="2039"/>
              </a:spcBef>
            </a:pPr>
            <a:r>
              <a:rPr lang="en-US" sz="2800" dirty="0">
                <a:solidFill>
                  <a:srgbClr val="FFFFFF"/>
                </a:solidFill>
                <a:latin typeface="Corbel"/>
                <a:cs typeface="Corbel"/>
              </a:rPr>
              <a:t>    C</a:t>
            </a:r>
            <a:r>
              <a:rPr lang="en-US" sz="2800" spc="-10" dirty="0">
                <a:solidFill>
                  <a:srgbClr val="FFFFFF"/>
                </a:solidFill>
                <a:latin typeface="Corbel"/>
                <a:cs typeface="Corbel"/>
              </a:rPr>
              <a:t>h</a:t>
            </a:r>
            <a:r>
              <a:rPr lang="en-US" sz="2800" spc="10" dirty="0">
                <a:solidFill>
                  <a:srgbClr val="FFFFFF"/>
                </a:solidFill>
                <a:latin typeface="Corbel"/>
                <a:cs typeface="Corbel"/>
              </a:rPr>
              <a:t>u</a:t>
            </a:r>
            <a:r>
              <a:rPr lang="en-US" sz="2800" spc="5" dirty="0">
                <a:solidFill>
                  <a:srgbClr val="FFFFFF"/>
                </a:solidFill>
                <a:latin typeface="Corbel"/>
                <a:cs typeface="Corbel"/>
              </a:rPr>
              <a:t>n</a:t>
            </a:r>
            <a:r>
              <a:rPr lang="en-US" sz="2800" dirty="0">
                <a:solidFill>
                  <a:srgbClr val="FFFFFF"/>
                </a:solidFill>
                <a:latin typeface="Corbel"/>
                <a:cs typeface="Corbel"/>
              </a:rPr>
              <a:t>k</a:t>
            </a:r>
            <a:r>
              <a:rPr lang="en-US" sz="2800" spc="-35" dirty="0">
                <a:solidFill>
                  <a:srgbClr val="FFFFFF"/>
                </a:solidFill>
                <a:latin typeface="Corbel"/>
                <a:cs typeface="Corbel"/>
              </a:rPr>
              <a:t> </a:t>
            </a:r>
            <a:r>
              <a:rPr lang="en-US" sz="2800" spc="-10" dirty="0">
                <a:solidFill>
                  <a:srgbClr val="FFFFFF"/>
                </a:solidFill>
                <a:latin typeface="Corbel"/>
                <a:cs typeface="Corbel"/>
              </a:rPr>
              <a:t>ser</a:t>
            </a:r>
            <a:r>
              <a:rPr lang="en-US" sz="2800" dirty="0">
                <a:solidFill>
                  <a:srgbClr val="FFFFFF"/>
                </a:solidFill>
                <a:latin typeface="Corbel"/>
                <a:cs typeface="Corbel"/>
              </a:rPr>
              <a:t>v</a:t>
            </a:r>
            <a:r>
              <a:rPr lang="en-US" sz="2800" spc="-5" dirty="0">
                <a:solidFill>
                  <a:srgbClr val="FFFFFF"/>
                </a:solidFill>
                <a:latin typeface="Corbel"/>
                <a:cs typeface="Corbel"/>
              </a:rPr>
              <a:t>er</a:t>
            </a:r>
            <a:r>
              <a:rPr lang="en-US" sz="2800" dirty="0">
                <a:solidFill>
                  <a:srgbClr val="FFFFFF"/>
                </a:solidFill>
                <a:latin typeface="Corbel"/>
                <a:cs typeface="Corbel"/>
              </a:rPr>
              <a:t>s</a:t>
            </a:r>
            <a:r>
              <a:rPr lang="en-US" sz="2800" spc="-20" dirty="0">
                <a:solidFill>
                  <a:srgbClr val="FFFFFF"/>
                </a:solidFill>
                <a:latin typeface="Corbel"/>
                <a:cs typeface="Corbel"/>
              </a:rPr>
              <a:t> </a:t>
            </a:r>
            <a:r>
              <a:rPr lang="en-US" sz="2800" spc="-10" dirty="0">
                <a:solidFill>
                  <a:srgbClr val="FFFFFF"/>
                </a:solidFill>
                <a:latin typeface="Corbel"/>
                <a:cs typeface="Corbel"/>
              </a:rPr>
              <a:t>a</a:t>
            </a:r>
            <a:r>
              <a:rPr lang="en-US" sz="2800" spc="-5" dirty="0">
                <a:solidFill>
                  <a:srgbClr val="FFFFFF"/>
                </a:solidFill>
                <a:latin typeface="Corbel"/>
                <a:cs typeface="Corbel"/>
              </a:rPr>
              <a:t>l</a:t>
            </a:r>
            <a:r>
              <a:rPr lang="en-US" sz="2800" spc="-10" dirty="0">
                <a:solidFill>
                  <a:srgbClr val="FFFFFF"/>
                </a:solidFill>
                <a:latin typeface="Corbel"/>
                <a:cs typeface="Corbel"/>
              </a:rPr>
              <a:t>s</a:t>
            </a:r>
            <a:r>
              <a:rPr lang="en-US" sz="2800" dirty="0">
                <a:solidFill>
                  <a:srgbClr val="FFFFFF"/>
                </a:solidFill>
                <a:latin typeface="Corbel"/>
                <a:cs typeface="Corbel"/>
              </a:rPr>
              <a:t>o</a:t>
            </a:r>
            <a:r>
              <a:rPr lang="en-US" sz="2800" spc="30" dirty="0">
                <a:solidFill>
                  <a:srgbClr val="FFFFFF"/>
                </a:solidFill>
                <a:latin typeface="Corbel"/>
                <a:cs typeface="Corbel"/>
              </a:rPr>
              <a:t> </a:t>
            </a:r>
            <a:r>
              <a:rPr lang="en-US" sz="2800" spc="-10" dirty="0">
                <a:solidFill>
                  <a:srgbClr val="FFFFFF"/>
                </a:solidFill>
                <a:latin typeface="Corbel"/>
                <a:cs typeface="Corbel"/>
              </a:rPr>
              <a:t>ser</a:t>
            </a:r>
            <a:r>
              <a:rPr lang="en-US" sz="2800" dirty="0">
                <a:solidFill>
                  <a:srgbClr val="FFFFFF"/>
                </a:solidFill>
                <a:latin typeface="Corbel"/>
                <a:cs typeface="Corbel"/>
              </a:rPr>
              <a:t>ve </a:t>
            </a:r>
            <a:r>
              <a:rPr lang="en-US" sz="2800" spc="5" dirty="0">
                <a:solidFill>
                  <a:srgbClr val="FFFFFF"/>
                </a:solidFill>
                <a:latin typeface="Corbel"/>
                <a:cs typeface="Corbel"/>
              </a:rPr>
              <a:t>as compute servers</a:t>
            </a:r>
            <a:endParaRPr lang="en-US" sz="2800" dirty="0">
              <a:latin typeface="Corbel"/>
              <a:cs typeface="Corbel"/>
            </a:endParaRPr>
          </a:p>
        </p:txBody>
      </p:sp>
      <p:sp>
        <p:nvSpPr>
          <p:cNvPr id="38" name="Rounded Rectangle 37">
            <a:extLst>
              <a:ext uri="{FF2B5EF4-FFF2-40B4-BE49-F238E27FC236}">
                <a16:creationId xmlns:a16="http://schemas.microsoft.com/office/drawing/2014/main" id="{34EA0FDD-75C1-B14F-BA0D-C40BC7F5198E}"/>
              </a:ext>
            </a:extLst>
          </p:cNvPr>
          <p:cNvSpPr/>
          <p:nvPr/>
        </p:nvSpPr>
        <p:spPr>
          <a:xfrm>
            <a:off x="1055754" y="5797371"/>
            <a:ext cx="7315200" cy="578882"/>
          </a:xfrm>
          <a:prstGeom prst="roundRect">
            <a:avLst/>
          </a:prstGeom>
          <a:solidFill>
            <a:schemeClr val="tx1"/>
          </a:solidFill>
          <a:effectLst>
            <a:outerShdw blurRad="50800" dist="38100" dir="2700000" algn="tl" rotWithShape="0">
              <a:prstClr val="black">
                <a:alpha val="40000"/>
              </a:prstClr>
            </a:outerShdw>
          </a:effectLst>
        </p:spPr>
        <p:txBody>
          <a:bodyPr wrap="square">
            <a:spAutoFit/>
          </a:bodyPr>
          <a:lstStyle/>
          <a:p>
            <a:pPr marR="216535" algn="ctr">
              <a:lnSpc>
                <a:spcPct val="100000"/>
              </a:lnSpc>
              <a:spcBef>
                <a:spcPts val="2039"/>
              </a:spcBef>
            </a:pPr>
            <a:r>
              <a:rPr lang="en-US" sz="2800" dirty="0">
                <a:solidFill>
                  <a:srgbClr val="FFFFFF"/>
                </a:solidFill>
                <a:latin typeface="Corbel"/>
                <a:cs typeface="Corbel"/>
              </a:rPr>
              <a:t>Bring computation to data!</a:t>
            </a:r>
            <a:endParaRPr lang="en-US" sz="2800" dirty="0">
              <a:latin typeface="Corbel"/>
              <a:cs typeface="Corbel"/>
            </a:endParaRPr>
          </a:p>
        </p:txBody>
      </p:sp>
      <p:sp>
        <p:nvSpPr>
          <p:cNvPr id="41" name="TextBox 40">
            <a:extLst>
              <a:ext uri="{FF2B5EF4-FFF2-40B4-BE49-F238E27FC236}">
                <a16:creationId xmlns:a16="http://schemas.microsoft.com/office/drawing/2014/main" id="{0CDF82C0-F81B-7549-A36E-79CE2F5FAF84}"/>
              </a:ext>
            </a:extLst>
          </p:cNvPr>
          <p:cNvSpPr txBox="1"/>
          <p:nvPr/>
        </p:nvSpPr>
        <p:spPr>
          <a:xfrm>
            <a:off x="488905" y="1971931"/>
            <a:ext cx="8477251" cy="938719"/>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sz="2000" dirty="0"/>
              <a:t>Data is kept in “chunks” spread across machines (</a:t>
            </a:r>
            <a:r>
              <a:rPr lang="en-US" sz="2000" b="1" dirty="0"/>
              <a:t>chunk servers</a:t>
            </a:r>
            <a:r>
              <a:rPr lang="en-US" sz="2000" dirty="0"/>
              <a:t>)</a:t>
            </a:r>
          </a:p>
          <a:p>
            <a:pPr marL="342900" indent="-342900">
              <a:spcAft>
                <a:spcPts val="1800"/>
              </a:spcAft>
              <a:buClr>
                <a:schemeClr val="tx1"/>
              </a:buClr>
              <a:buFont typeface="Arial" panose="020B0604020202020204" pitchFamily="34" charset="0"/>
              <a:buChar char="•"/>
            </a:pPr>
            <a:r>
              <a:rPr lang="en-US" sz="2000" dirty="0"/>
              <a:t>Each chunk replicated on different machines</a:t>
            </a:r>
          </a:p>
        </p:txBody>
      </p:sp>
    </p:spTree>
    <p:extLst>
      <p:ext uri="{BB962C8B-B14F-4D97-AF65-F5344CB8AC3E}">
        <p14:creationId xmlns:p14="http://schemas.microsoft.com/office/powerpoint/2010/main" val="1602848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Components of Distributed File System</a:t>
            </a:r>
            <a:endParaRPr lang="en-US" sz="3600" b="0" dirty="0">
              <a:solidFill>
                <a:srgbClr val="A01A06"/>
              </a:solidFill>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BF8385A3-17B2-124A-9BCF-7BD192DF7B30}"/>
              </a:ext>
            </a:extLst>
          </p:cNvPr>
          <p:cNvSpPr txBox="1"/>
          <p:nvPr/>
        </p:nvSpPr>
        <p:spPr>
          <a:xfrm>
            <a:off x="438149" y="1600200"/>
            <a:ext cx="8477251" cy="2077492"/>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b="1" dirty="0"/>
              <a:t>Chunk servers</a:t>
            </a:r>
          </a:p>
          <a:p>
            <a:pPr marL="800100" lvl="1" indent="-342900">
              <a:spcAft>
                <a:spcPts val="1800"/>
              </a:spcAft>
              <a:buClr>
                <a:schemeClr val="tx1"/>
              </a:buClr>
              <a:buFont typeface="Arial" panose="020B0604020202020204" pitchFamily="34" charset="0"/>
              <a:buChar char="•"/>
            </a:pPr>
            <a:r>
              <a:rPr lang="en-US" sz="2000" dirty="0"/>
              <a:t>File is split into </a:t>
            </a:r>
            <a:r>
              <a:rPr lang="en-US" sz="2000" dirty="0">
                <a:solidFill>
                  <a:srgbClr val="A01A06"/>
                </a:solidFill>
              </a:rPr>
              <a:t>contiguous chunks </a:t>
            </a:r>
            <a:r>
              <a:rPr lang="en-US" sz="2000" dirty="0"/>
              <a:t>(typically 16-64 MB)</a:t>
            </a:r>
          </a:p>
          <a:p>
            <a:pPr marL="800100" lvl="1" indent="-342900">
              <a:spcAft>
                <a:spcPts val="1800"/>
              </a:spcAft>
              <a:buClr>
                <a:schemeClr val="tx1"/>
              </a:buClr>
              <a:buFont typeface="Arial" panose="020B0604020202020204" pitchFamily="34" charset="0"/>
              <a:buChar char="•"/>
            </a:pPr>
            <a:r>
              <a:rPr lang="en-US" sz="2000" dirty="0"/>
              <a:t>Each chunk is replicated (usually 2x or 3x)</a:t>
            </a:r>
          </a:p>
          <a:p>
            <a:pPr marL="800100" lvl="1" indent="-342900">
              <a:spcAft>
                <a:spcPts val="1800"/>
              </a:spcAft>
              <a:buClr>
                <a:schemeClr val="tx1"/>
              </a:buClr>
              <a:buFont typeface="Arial" panose="020B0604020202020204" pitchFamily="34" charset="0"/>
              <a:buChar char="•"/>
            </a:pPr>
            <a:r>
              <a:rPr lang="en-US" sz="2000" dirty="0"/>
              <a:t>Try to keep replicas in different racks </a:t>
            </a:r>
            <a:r>
              <a:rPr lang="en-US" sz="2000" b="1" dirty="0"/>
              <a:t>(Why?)</a:t>
            </a:r>
          </a:p>
        </p:txBody>
      </p:sp>
    </p:spTree>
    <p:extLst>
      <p:ext uri="{BB962C8B-B14F-4D97-AF65-F5344CB8AC3E}">
        <p14:creationId xmlns:p14="http://schemas.microsoft.com/office/powerpoint/2010/main" val="776192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Components of Distributed File System</a:t>
            </a:r>
            <a:endParaRPr lang="en-US" sz="3600" b="0" dirty="0">
              <a:solidFill>
                <a:srgbClr val="A01A06"/>
              </a:solidFill>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BF8385A3-17B2-124A-9BCF-7BD192DF7B30}"/>
              </a:ext>
            </a:extLst>
          </p:cNvPr>
          <p:cNvSpPr txBox="1"/>
          <p:nvPr/>
        </p:nvSpPr>
        <p:spPr>
          <a:xfrm>
            <a:off x="438149" y="1600200"/>
            <a:ext cx="8477251" cy="2923877"/>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b="1" dirty="0"/>
              <a:t>Chunk servers</a:t>
            </a:r>
          </a:p>
          <a:p>
            <a:pPr marL="800100" lvl="1" indent="-342900">
              <a:spcAft>
                <a:spcPts val="1800"/>
              </a:spcAft>
              <a:buClr>
                <a:schemeClr val="tx1"/>
              </a:buClr>
              <a:buFont typeface="Arial" panose="020B0604020202020204" pitchFamily="34" charset="0"/>
              <a:buChar char="•"/>
            </a:pPr>
            <a:r>
              <a:rPr lang="en-US" sz="2000" dirty="0"/>
              <a:t>File is split into </a:t>
            </a:r>
            <a:r>
              <a:rPr lang="en-US" sz="2000" dirty="0">
                <a:solidFill>
                  <a:srgbClr val="A01A06"/>
                </a:solidFill>
              </a:rPr>
              <a:t>contiguous chunks </a:t>
            </a:r>
            <a:r>
              <a:rPr lang="en-US" sz="2000" dirty="0"/>
              <a:t>(typically 16-64 MB)</a:t>
            </a:r>
          </a:p>
          <a:p>
            <a:pPr marL="800100" lvl="1" indent="-342900">
              <a:spcAft>
                <a:spcPts val="1800"/>
              </a:spcAft>
              <a:buClr>
                <a:schemeClr val="tx1"/>
              </a:buClr>
              <a:buFont typeface="Arial" panose="020B0604020202020204" pitchFamily="34" charset="0"/>
              <a:buChar char="•"/>
            </a:pPr>
            <a:r>
              <a:rPr lang="en-US" sz="2000" dirty="0"/>
              <a:t>Each chunk is replicated (usually 2x or 3x)</a:t>
            </a:r>
          </a:p>
          <a:p>
            <a:pPr marL="800100" lvl="1" indent="-342900">
              <a:spcAft>
                <a:spcPts val="1800"/>
              </a:spcAft>
              <a:buClr>
                <a:schemeClr val="tx1"/>
              </a:buClr>
              <a:buFont typeface="Arial" panose="020B0604020202020204" pitchFamily="34" charset="0"/>
              <a:buChar char="•"/>
            </a:pPr>
            <a:r>
              <a:rPr lang="en-US" sz="2000" dirty="0"/>
              <a:t>Try to keep replicas in different racks </a:t>
            </a:r>
          </a:p>
          <a:p>
            <a:pPr marL="1257300" lvl="2" indent="-342900">
              <a:spcAft>
                <a:spcPts val="1800"/>
              </a:spcAft>
              <a:buClr>
                <a:schemeClr val="tx1"/>
              </a:buClr>
              <a:buFont typeface="Arial" panose="020B0604020202020204" pitchFamily="34" charset="0"/>
              <a:buChar char="•"/>
            </a:pPr>
            <a:r>
              <a:rPr lang="en-US" sz="2000" dirty="0">
                <a:solidFill>
                  <a:srgbClr val="A01A06"/>
                </a:solidFill>
              </a:rPr>
              <a:t>In case that the switch on a rack can fail and entire rack becomes inaccessible</a:t>
            </a:r>
          </a:p>
        </p:txBody>
      </p:sp>
    </p:spTree>
    <p:extLst>
      <p:ext uri="{BB962C8B-B14F-4D97-AF65-F5344CB8AC3E}">
        <p14:creationId xmlns:p14="http://schemas.microsoft.com/office/powerpoint/2010/main" val="37939381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Components of Distributed File System</a:t>
            </a:r>
            <a:endParaRPr lang="en-US" sz="3600" b="0" dirty="0">
              <a:solidFill>
                <a:srgbClr val="A01A06"/>
              </a:solidFill>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BF8385A3-17B2-124A-9BCF-7BD192DF7B30}"/>
              </a:ext>
            </a:extLst>
          </p:cNvPr>
          <p:cNvSpPr txBox="1"/>
          <p:nvPr/>
        </p:nvSpPr>
        <p:spPr>
          <a:xfrm>
            <a:off x="438149" y="1600200"/>
            <a:ext cx="8477251" cy="3462486"/>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b="1" dirty="0"/>
              <a:t>Primary node</a:t>
            </a:r>
            <a:r>
              <a:rPr lang="zh-TW" altLang="en-US" b="1" dirty="0"/>
              <a:t> </a:t>
            </a:r>
            <a:r>
              <a:rPr lang="en-US" altLang="zh-TW" b="1" dirty="0"/>
              <a:t>(Master node in the textbook)</a:t>
            </a:r>
            <a:endParaRPr lang="en-US" b="1" dirty="0"/>
          </a:p>
          <a:p>
            <a:pPr marL="800100" lvl="1" indent="-342900">
              <a:spcAft>
                <a:spcPts val="1800"/>
              </a:spcAft>
              <a:buClr>
                <a:schemeClr val="tx1"/>
              </a:buClr>
              <a:buFont typeface="Arial" panose="020B0604020202020204" pitchFamily="34" charset="0"/>
              <a:buChar char="•"/>
            </a:pPr>
            <a:r>
              <a:rPr lang="en-US" sz="2000" dirty="0"/>
              <a:t>a.k.a. </a:t>
            </a:r>
            <a:r>
              <a:rPr lang="en-US" sz="2000" dirty="0">
                <a:solidFill>
                  <a:srgbClr val="A01A06"/>
                </a:solidFill>
              </a:rPr>
              <a:t>Name Node </a:t>
            </a:r>
            <a:r>
              <a:rPr lang="en-US" sz="2000" dirty="0"/>
              <a:t>in Hadoop HDFS</a:t>
            </a:r>
          </a:p>
          <a:p>
            <a:pPr marL="800100" lvl="1" indent="-342900">
              <a:spcAft>
                <a:spcPts val="1800"/>
              </a:spcAft>
              <a:buClr>
                <a:schemeClr val="tx1"/>
              </a:buClr>
              <a:buFont typeface="Arial" panose="020B0604020202020204" pitchFamily="34" charset="0"/>
              <a:buChar char="•"/>
            </a:pPr>
            <a:r>
              <a:rPr lang="en-US" sz="2000" dirty="0"/>
              <a:t>Stores metadata about where files are stored</a:t>
            </a:r>
          </a:p>
          <a:p>
            <a:pPr lvl="2">
              <a:spcAft>
                <a:spcPts val="1800"/>
              </a:spcAft>
              <a:buClr>
                <a:schemeClr val="tx1"/>
              </a:buClr>
            </a:pPr>
            <a:r>
              <a:rPr lang="en-US" sz="2000" dirty="0">
                <a:solidFill>
                  <a:srgbClr val="3366FF"/>
                </a:solidFill>
              </a:rPr>
              <a:t>e.g., it will know that file 1 is divided into 6 chunks, the locations of each of the 6 chunks and the locations of the replicas</a:t>
            </a:r>
          </a:p>
          <a:p>
            <a:pPr marL="800100" lvl="1" indent="-342900">
              <a:spcAft>
                <a:spcPts val="1800"/>
              </a:spcAft>
              <a:buClr>
                <a:schemeClr val="tx1"/>
              </a:buClr>
              <a:buFont typeface="Arial" panose="020B0604020202020204" pitchFamily="34" charset="0"/>
              <a:buChar char="•"/>
            </a:pPr>
            <a:r>
              <a:rPr lang="en-US" sz="2000" dirty="0"/>
              <a:t>Might be replicated</a:t>
            </a:r>
          </a:p>
          <a:p>
            <a:pPr marL="1257300" lvl="2" indent="-342900">
              <a:spcAft>
                <a:spcPts val="1800"/>
              </a:spcAft>
              <a:buClr>
                <a:schemeClr val="tx1"/>
              </a:buClr>
              <a:buFont typeface="Arial" panose="020B0604020202020204" pitchFamily="34" charset="0"/>
              <a:buChar char="•"/>
            </a:pPr>
            <a:r>
              <a:rPr lang="en-US" sz="2000" dirty="0"/>
              <a:t>Otherwise it might become a single point of failure</a:t>
            </a:r>
          </a:p>
        </p:txBody>
      </p:sp>
    </p:spTree>
    <p:extLst>
      <p:ext uri="{BB962C8B-B14F-4D97-AF65-F5344CB8AC3E}">
        <p14:creationId xmlns:p14="http://schemas.microsoft.com/office/powerpoint/2010/main" val="18000065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Components of Distributed File System</a:t>
            </a:r>
            <a:endParaRPr lang="en-US" sz="3600" b="0" dirty="0">
              <a:solidFill>
                <a:srgbClr val="A01A06"/>
              </a:solidFill>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BF8385A3-17B2-124A-9BCF-7BD192DF7B30}"/>
              </a:ext>
            </a:extLst>
          </p:cNvPr>
          <p:cNvSpPr txBox="1"/>
          <p:nvPr/>
        </p:nvSpPr>
        <p:spPr>
          <a:xfrm>
            <a:off x="438149" y="1600200"/>
            <a:ext cx="8477251" cy="1846659"/>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b="1" dirty="0"/>
              <a:t>Client library for file access</a:t>
            </a:r>
          </a:p>
          <a:p>
            <a:pPr marL="800100" lvl="1" indent="-342900">
              <a:spcAft>
                <a:spcPts val="1800"/>
              </a:spcAft>
              <a:buClr>
                <a:schemeClr val="tx1"/>
              </a:buClr>
              <a:buFont typeface="Arial" panose="020B0604020202020204" pitchFamily="34" charset="0"/>
              <a:buChar char="•"/>
            </a:pPr>
            <a:r>
              <a:rPr lang="en-US" sz="2000" dirty="0"/>
              <a:t>Talks to primary to find chunk servers that store the chunks</a:t>
            </a:r>
          </a:p>
          <a:p>
            <a:pPr marL="800100" lvl="1" indent="-342900">
              <a:spcAft>
                <a:spcPts val="1800"/>
              </a:spcAft>
              <a:buClr>
                <a:schemeClr val="tx1"/>
              </a:buClr>
              <a:buFont typeface="Arial" panose="020B0604020202020204" pitchFamily="34" charset="0"/>
              <a:buChar char="•"/>
            </a:pPr>
            <a:r>
              <a:rPr lang="en-US" sz="2000" dirty="0">
                <a:solidFill>
                  <a:srgbClr val="A01A06"/>
                </a:solidFill>
              </a:rPr>
              <a:t>Connects directly to chunk servers </a:t>
            </a:r>
            <a:r>
              <a:rPr lang="en-US" sz="2000" dirty="0"/>
              <a:t>to access data without going through the primary node</a:t>
            </a:r>
          </a:p>
        </p:txBody>
      </p:sp>
    </p:spTree>
    <p:extLst>
      <p:ext uri="{BB962C8B-B14F-4D97-AF65-F5344CB8AC3E}">
        <p14:creationId xmlns:p14="http://schemas.microsoft.com/office/powerpoint/2010/main" val="32040818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09621" y="380166"/>
            <a:ext cx="4819996" cy="3561344"/>
          </a:xfrm>
          <a:prstGeom prst="rect">
            <a:avLst/>
          </a:prstGeom>
        </p:spPr>
      </p:pic>
      <p:sp>
        <p:nvSpPr>
          <p:cNvPr id="6" name="TextBox 5"/>
          <p:cNvSpPr txBox="1"/>
          <p:nvPr/>
        </p:nvSpPr>
        <p:spPr>
          <a:xfrm>
            <a:off x="15844" y="6434658"/>
            <a:ext cx="7303731" cy="338554"/>
          </a:xfrm>
          <a:prstGeom prst="rect">
            <a:avLst/>
          </a:prstGeom>
          <a:noFill/>
        </p:spPr>
        <p:txBody>
          <a:bodyPr wrap="none" rtlCol="0">
            <a:spAutoFit/>
          </a:bodyPr>
          <a:lstStyle/>
          <a:p>
            <a:r>
              <a:rPr lang="en-US" sz="1600" dirty="0">
                <a:solidFill>
                  <a:schemeClr val="bg1">
                    <a:lumMod val="50000"/>
                  </a:schemeClr>
                </a:solidFill>
              </a:rPr>
              <a:t>http://</a:t>
            </a:r>
            <a:r>
              <a:rPr lang="en-US" sz="1600" dirty="0" err="1">
                <a:solidFill>
                  <a:schemeClr val="bg1">
                    <a:lumMod val="50000"/>
                  </a:schemeClr>
                </a:solidFill>
              </a:rPr>
              <a:t>saphanatutorial.com</a:t>
            </a:r>
            <a:r>
              <a:rPr lang="en-US" sz="1600" dirty="0">
                <a:solidFill>
                  <a:schemeClr val="bg1">
                    <a:lumMod val="50000"/>
                  </a:schemeClr>
                </a:solidFill>
              </a:rPr>
              <a:t>/</a:t>
            </a:r>
            <a:r>
              <a:rPr lang="en-US" sz="1600" dirty="0" err="1">
                <a:solidFill>
                  <a:schemeClr val="bg1">
                    <a:lumMod val="50000"/>
                  </a:schemeClr>
                </a:solidFill>
              </a:rPr>
              <a:t>hadoop</a:t>
            </a:r>
            <a:r>
              <a:rPr lang="en-US" sz="1600" dirty="0">
                <a:solidFill>
                  <a:schemeClr val="bg1">
                    <a:lumMod val="50000"/>
                  </a:schemeClr>
                </a:solidFill>
              </a:rPr>
              <a:t>-cluster-architecture-and-core-components/</a:t>
            </a:r>
          </a:p>
        </p:txBody>
      </p:sp>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4114800" y="2970965"/>
            <a:ext cx="4953000" cy="3506869"/>
          </a:xfrm>
          <a:prstGeom prst="rect">
            <a:avLst/>
          </a:prstGeom>
        </p:spPr>
      </p:pic>
      <p:sp>
        <p:nvSpPr>
          <p:cNvPr id="8" name="TextBox 7"/>
          <p:cNvSpPr txBox="1"/>
          <p:nvPr/>
        </p:nvSpPr>
        <p:spPr>
          <a:xfrm>
            <a:off x="1066800" y="4724400"/>
            <a:ext cx="2651688" cy="461665"/>
          </a:xfrm>
          <a:prstGeom prst="rect">
            <a:avLst/>
          </a:prstGeom>
          <a:noFill/>
        </p:spPr>
        <p:txBody>
          <a:bodyPr wrap="none" rtlCol="0">
            <a:spAutoFit/>
          </a:bodyPr>
          <a:lstStyle/>
          <a:p>
            <a:r>
              <a:rPr lang="en-US" b="1" dirty="0"/>
              <a:t>Hadoop Cluster </a:t>
            </a:r>
          </a:p>
        </p:txBody>
      </p:sp>
      <p:sp>
        <p:nvSpPr>
          <p:cNvPr id="2" name="TextBox 1">
            <a:extLst>
              <a:ext uri="{FF2B5EF4-FFF2-40B4-BE49-F238E27FC236}">
                <a16:creationId xmlns:a16="http://schemas.microsoft.com/office/drawing/2014/main" id="{84648D1F-D340-3648-A174-58631DCD40A8}"/>
              </a:ext>
            </a:extLst>
          </p:cNvPr>
          <p:cNvSpPr txBox="1"/>
          <p:nvPr/>
        </p:nvSpPr>
        <p:spPr>
          <a:xfrm>
            <a:off x="8360834" y="4724399"/>
            <a:ext cx="1524000" cy="307777"/>
          </a:xfrm>
          <a:prstGeom prst="rect">
            <a:avLst/>
          </a:prstGeom>
          <a:solidFill>
            <a:schemeClr val="bg1"/>
          </a:solidFill>
        </p:spPr>
        <p:txBody>
          <a:bodyPr wrap="square" rtlCol="0">
            <a:spAutoFit/>
          </a:bodyPr>
          <a:lstStyle/>
          <a:p>
            <a:r>
              <a:rPr lang="en-US" sz="1400" dirty="0"/>
              <a:t>Primaries</a:t>
            </a:r>
            <a:endParaRPr lang="en-US" sz="1600" dirty="0"/>
          </a:p>
        </p:txBody>
      </p:sp>
      <p:sp>
        <p:nvSpPr>
          <p:cNvPr id="3" name="TextBox 2">
            <a:extLst>
              <a:ext uri="{FF2B5EF4-FFF2-40B4-BE49-F238E27FC236}">
                <a16:creationId xmlns:a16="http://schemas.microsoft.com/office/drawing/2014/main" id="{DAE8B93E-1793-DE41-BFE7-C5D70235ABFF}"/>
              </a:ext>
            </a:extLst>
          </p:cNvPr>
          <p:cNvSpPr txBox="1"/>
          <p:nvPr/>
        </p:nvSpPr>
        <p:spPr>
          <a:xfrm>
            <a:off x="8257230" y="5715000"/>
            <a:ext cx="920637" cy="307777"/>
          </a:xfrm>
          <a:prstGeom prst="rect">
            <a:avLst/>
          </a:prstGeom>
          <a:solidFill>
            <a:schemeClr val="bg1"/>
          </a:solidFill>
        </p:spPr>
        <p:txBody>
          <a:bodyPr wrap="square" rtlCol="0">
            <a:spAutoFit/>
          </a:bodyPr>
          <a:lstStyle/>
          <a:p>
            <a:r>
              <a:rPr lang="en-US" sz="1400" dirty="0"/>
              <a:t>Workers</a:t>
            </a:r>
          </a:p>
        </p:txBody>
      </p:sp>
      <p:sp>
        <p:nvSpPr>
          <p:cNvPr id="9" name="TextBox 8">
            <a:extLst>
              <a:ext uri="{FF2B5EF4-FFF2-40B4-BE49-F238E27FC236}">
                <a16:creationId xmlns:a16="http://schemas.microsoft.com/office/drawing/2014/main" id="{82E780DA-A53C-7342-98DD-D589B248CFA5}"/>
              </a:ext>
            </a:extLst>
          </p:cNvPr>
          <p:cNvSpPr txBox="1"/>
          <p:nvPr/>
        </p:nvSpPr>
        <p:spPr>
          <a:xfrm>
            <a:off x="9607" y="2363688"/>
            <a:ext cx="914400" cy="307777"/>
          </a:xfrm>
          <a:prstGeom prst="rect">
            <a:avLst/>
          </a:prstGeom>
          <a:solidFill>
            <a:schemeClr val="bg1"/>
          </a:solidFill>
        </p:spPr>
        <p:txBody>
          <a:bodyPr wrap="square" rtlCol="0">
            <a:spAutoFit/>
          </a:bodyPr>
          <a:lstStyle/>
          <a:p>
            <a:r>
              <a:rPr lang="en-US" sz="1400" dirty="0"/>
              <a:t>Primaries</a:t>
            </a:r>
            <a:endParaRPr lang="en-US" sz="1600" dirty="0"/>
          </a:p>
        </p:txBody>
      </p:sp>
      <p:sp>
        <p:nvSpPr>
          <p:cNvPr id="10" name="TextBox 9">
            <a:extLst>
              <a:ext uri="{FF2B5EF4-FFF2-40B4-BE49-F238E27FC236}">
                <a16:creationId xmlns:a16="http://schemas.microsoft.com/office/drawing/2014/main" id="{208D3DF2-8C9A-314E-B22A-6E703A622A57}"/>
              </a:ext>
            </a:extLst>
          </p:cNvPr>
          <p:cNvSpPr txBox="1"/>
          <p:nvPr/>
        </p:nvSpPr>
        <p:spPr>
          <a:xfrm>
            <a:off x="15844" y="2921766"/>
            <a:ext cx="920637" cy="307777"/>
          </a:xfrm>
          <a:prstGeom prst="rect">
            <a:avLst/>
          </a:prstGeom>
          <a:solidFill>
            <a:schemeClr val="bg1"/>
          </a:solidFill>
        </p:spPr>
        <p:txBody>
          <a:bodyPr wrap="square" rtlCol="0">
            <a:spAutoFit/>
          </a:bodyPr>
          <a:lstStyle/>
          <a:p>
            <a:r>
              <a:rPr lang="en-US" sz="1400" dirty="0"/>
              <a:t>Workers</a:t>
            </a:r>
          </a:p>
        </p:txBody>
      </p:sp>
    </p:spTree>
    <p:extLst>
      <p:ext uri="{BB962C8B-B14F-4D97-AF65-F5344CB8AC3E}">
        <p14:creationId xmlns:p14="http://schemas.microsoft.com/office/powerpoint/2010/main" val="1089379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Single Node Architecture</a:t>
            </a:r>
          </a:p>
        </p:txBody>
      </p:sp>
      <p:sp>
        <p:nvSpPr>
          <p:cNvPr id="2" name="TextBox 1">
            <a:extLst>
              <a:ext uri="{FF2B5EF4-FFF2-40B4-BE49-F238E27FC236}">
                <a16:creationId xmlns:a16="http://schemas.microsoft.com/office/drawing/2014/main" id="{F370BB09-15CA-5643-8F49-FCAB06436E27}"/>
              </a:ext>
            </a:extLst>
          </p:cNvPr>
          <p:cNvSpPr txBox="1"/>
          <p:nvPr/>
        </p:nvSpPr>
        <p:spPr>
          <a:xfrm>
            <a:off x="254572" y="5105399"/>
            <a:ext cx="8634855" cy="461665"/>
          </a:xfrm>
          <a:prstGeom prst="rect">
            <a:avLst/>
          </a:prstGeom>
          <a:noFill/>
        </p:spPr>
        <p:txBody>
          <a:bodyPr wrap="square" rtlCol="0">
            <a:spAutoFit/>
          </a:bodyPr>
          <a:lstStyle/>
          <a:p>
            <a:r>
              <a:rPr lang="en-US" b="1" dirty="0"/>
              <a:t>What if the data can’t fit in memory at the same time?</a:t>
            </a:r>
          </a:p>
        </p:txBody>
      </p:sp>
      <p:sp>
        <p:nvSpPr>
          <p:cNvPr id="11" name="Rectangle 4">
            <a:extLst>
              <a:ext uri="{FF2B5EF4-FFF2-40B4-BE49-F238E27FC236}">
                <a16:creationId xmlns:a16="http://schemas.microsoft.com/office/drawing/2014/main" id="{179E6BC5-4B98-994D-801B-1DE73AEBAB13}"/>
              </a:ext>
            </a:extLst>
          </p:cNvPr>
          <p:cNvSpPr>
            <a:spLocks noChangeArrowheads="1"/>
          </p:cNvSpPr>
          <p:nvPr/>
        </p:nvSpPr>
        <p:spPr bwMode="auto">
          <a:xfrm>
            <a:off x="1676400" y="3503428"/>
            <a:ext cx="1447800" cy="8382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000" b="1"/>
              <a:t>Memory</a:t>
            </a:r>
          </a:p>
        </p:txBody>
      </p:sp>
      <p:sp>
        <p:nvSpPr>
          <p:cNvPr id="12" name="Rectangle 7">
            <a:extLst>
              <a:ext uri="{FF2B5EF4-FFF2-40B4-BE49-F238E27FC236}">
                <a16:creationId xmlns:a16="http://schemas.microsoft.com/office/drawing/2014/main" id="{6C0A6CB7-82F7-0145-8148-50126DBEBC0A}"/>
              </a:ext>
            </a:extLst>
          </p:cNvPr>
          <p:cNvSpPr>
            <a:spLocks noChangeArrowheads="1"/>
          </p:cNvSpPr>
          <p:nvPr/>
        </p:nvSpPr>
        <p:spPr bwMode="auto">
          <a:xfrm>
            <a:off x="2438400" y="2667000"/>
            <a:ext cx="1447800" cy="6096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000" b="1" dirty="0"/>
              <a:t>CPU</a:t>
            </a:r>
          </a:p>
        </p:txBody>
      </p:sp>
      <p:sp>
        <p:nvSpPr>
          <p:cNvPr id="14" name="Rectangle 7">
            <a:extLst>
              <a:ext uri="{FF2B5EF4-FFF2-40B4-BE49-F238E27FC236}">
                <a16:creationId xmlns:a16="http://schemas.microsoft.com/office/drawing/2014/main" id="{D9CBA55F-5505-074D-A6D6-415D1922F6DA}"/>
              </a:ext>
            </a:extLst>
          </p:cNvPr>
          <p:cNvSpPr>
            <a:spLocks noChangeArrowheads="1"/>
          </p:cNvSpPr>
          <p:nvPr/>
        </p:nvSpPr>
        <p:spPr bwMode="auto">
          <a:xfrm>
            <a:off x="838200" y="2668772"/>
            <a:ext cx="1447800" cy="6096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000" b="1"/>
              <a:t>GPU</a:t>
            </a:r>
          </a:p>
        </p:txBody>
      </p:sp>
      <p:sp>
        <p:nvSpPr>
          <p:cNvPr id="15" name="Text Box 10">
            <a:extLst>
              <a:ext uri="{FF2B5EF4-FFF2-40B4-BE49-F238E27FC236}">
                <a16:creationId xmlns:a16="http://schemas.microsoft.com/office/drawing/2014/main" id="{C5F4CB41-07E0-1942-B80D-418E9FE6D959}"/>
              </a:ext>
            </a:extLst>
          </p:cNvPr>
          <p:cNvSpPr txBox="1">
            <a:spLocks noChangeArrowheads="1"/>
          </p:cNvSpPr>
          <p:nvPr/>
        </p:nvSpPr>
        <p:spPr bwMode="auto">
          <a:xfrm>
            <a:off x="4451498" y="3045767"/>
            <a:ext cx="4038600"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dirty="0">
                <a:solidFill>
                  <a:schemeClr val="accent2"/>
                </a:solidFill>
              </a:rPr>
              <a:t>Machine Learning, Statistics</a:t>
            </a:r>
          </a:p>
        </p:txBody>
      </p:sp>
    </p:spTree>
    <p:extLst>
      <p:ext uri="{BB962C8B-B14F-4D97-AF65-F5344CB8AC3E}">
        <p14:creationId xmlns:p14="http://schemas.microsoft.com/office/powerpoint/2010/main" val="12121667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Programming Model: Map-Reduce</a:t>
            </a:r>
            <a:endParaRPr lang="en-US" sz="3600" b="0" dirty="0">
              <a:solidFill>
                <a:srgbClr val="A01A06"/>
              </a:solidFill>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BF8385A3-17B2-124A-9BCF-7BD192DF7B30}"/>
              </a:ext>
            </a:extLst>
          </p:cNvPr>
          <p:cNvSpPr txBox="1"/>
          <p:nvPr/>
        </p:nvSpPr>
        <p:spPr>
          <a:xfrm>
            <a:off x="438149" y="1600200"/>
            <a:ext cx="8477251" cy="4231928"/>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b="1" dirty="0"/>
              <a:t>Warm-up task</a:t>
            </a:r>
          </a:p>
          <a:p>
            <a:pPr marL="800100" lvl="1" indent="-342900">
              <a:spcAft>
                <a:spcPts val="1800"/>
              </a:spcAft>
              <a:buClr>
                <a:schemeClr val="tx1"/>
              </a:buClr>
              <a:buFont typeface="Arial" panose="020B0604020202020204" pitchFamily="34" charset="0"/>
              <a:buChar char="•"/>
            </a:pPr>
            <a:r>
              <a:rPr lang="en-US" sz="2000" dirty="0">
                <a:latin typeface="+mn-lt"/>
              </a:rPr>
              <a:t>We have a huge text document</a:t>
            </a:r>
          </a:p>
          <a:p>
            <a:pPr marL="800100" lvl="1" indent="-342900">
              <a:spcAft>
                <a:spcPts val="1800"/>
              </a:spcAft>
              <a:buClr>
                <a:schemeClr val="tx1"/>
              </a:buClr>
              <a:buFont typeface="Arial" panose="020B0604020202020204" pitchFamily="34" charset="0"/>
              <a:buChar char="•"/>
            </a:pPr>
            <a:r>
              <a:rPr lang="en-US" sz="2000" spc="-20" dirty="0">
                <a:latin typeface="+mn-lt"/>
                <a:cs typeface="Calibri"/>
              </a:rPr>
              <a:t>C</a:t>
            </a:r>
            <a:r>
              <a:rPr lang="en-US" sz="2000" spc="-25" dirty="0">
                <a:latin typeface="+mn-lt"/>
                <a:cs typeface="Calibri"/>
              </a:rPr>
              <a:t>o</a:t>
            </a:r>
            <a:r>
              <a:rPr lang="en-US" sz="2000" spc="-20" dirty="0">
                <a:latin typeface="+mn-lt"/>
                <a:cs typeface="Calibri"/>
              </a:rPr>
              <a:t>u</a:t>
            </a:r>
            <a:r>
              <a:rPr lang="en-US" sz="2000" spc="-45" dirty="0">
                <a:latin typeface="+mn-lt"/>
                <a:cs typeface="Calibri"/>
              </a:rPr>
              <a:t>n</a:t>
            </a:r>
            <a:r>
              <a:rPr lang="en-US" sz="2000" spc="-15" dirty="0">
                <a:latin typeface="+mn-lt"/>
                <a:cs typeface="Calibri"/>
              </a:rPr>
              <a:t>t</a:t>
            </a:r>
            <a:r>
              <a:rPr lang="en-US" sz="2000" spc="30" dirty="0">
                <a:latin typeface="+mn-lt"/>
                <a:cs typeface="Calibri"/>
              </a:rPr>
              <a:t> </a:t>
            </a:r>
            <a:r>
              <a:rPr lang="en-US" sz="2000" spc="-5" dirty="0">
                <a:latin typeface="+mn-lt"/>
                <a:cs typeface="Calibri"/>
              </a:rPr>
              <a:t>t</a:t>
            </a:r>
            <a:r>
              <a:rPr lang="en-US" sz="2000" spc="-20" dirty="0">
                <a:latin typeface="+mn-lt"/>
                <a:cs typeface="Calibri"/>
              </a:rPr>
              <a:t>he</a:t>
            </a:r>
            <a:r>
              <a:rPr lang="en-US" sz="2000" spc="15" dirty="0">
                <a:latin typeface="+mn-lt"/>
                <a:cs typeface="Calibri"/>
              </a:rPr>
              <a:t> </a:t>
            </a:r>
            <a:r>
              <a:rPr lang="en-US" sz="2000" spc="-20" dirty="0">
                <a:latin typeface="+mn-lt"/>
                <a:cs typeface="Calibri"/>
              </a:rPr>
              <a:t>nu</a:t>
            </a:r>
            <a:r>
              <a:rPr lang="en-US" sz="2000" spc="-40" dirty="0">
                <a:latin typeface="+mn-lt"/>
                <a:cs typeface="Calibri"/>
              </a:rPr>
              <a:t>m</a:t>
            </a:r>
            <a:r>
              <a:rPr lang="en-US" sz="2000" spc="-20" dirty="0">
                <a:latin typeface="+mn-lt"/>
                <a:cs typeface="Calibri"/>
              </a:rPr>
              <a:t>b</a:t>
            </a:r>
            <a:r>
              <a:rPr lang="en-US" sz="2000" spc="-25" dirty="0">
                <a:latin typeface="+mn-lt"/>
                <a:cs typeface="Calibri"/>
              </a:rPr>
              <a:t>e</a:t>
            </a:r>
            <a:r>
              <a:rPr lang="en-US" sz="2000" spc="-15" dirty="0">
                <a:latin typeface="+mn-lt"/>
                <a:cs typeface="Calibri"/>
              </a:rPr>
              <a:t>r</a:t>
            </a:r>
            <a:r>
              <a:rPr lang="en-US" sz="2000" spc="35" dirty="0">
                <a:latin typeface="+mn-lt"/>
                <a:cs typeface="Calibri"/>
              </a:rPr>
              <a:t> </a:t>
            </a:r>
            <a:r>
              <a:rPr lang="en-US" sz="2000" spc="-25" dirty="0">
                <a:latin typeface="+mn-lt"/>
                <a:cs typeface="Calibri"/>
              </a:rPr>
              <a:t>o</a:t>
            </a:r>
            <a:r>
              <a:rPr lang="en-US" sz="2000" spc="-10" dirty="0">
                <a:latin typeface="+mn-lt"/>
                <a:cs typeface="Calibri"/>
              </a:rPr>
              <a:t>f</a:t>
            </a:r>
            <a:r>
              <a:rPr lang="en-US" sz="2000" spc="5" dirty="0">
                <a:latin typeface="+mn-lt"/>
                <a:cs typeface="Calibri"/>
              </a:rPr>
              <a:t> </a:t>
            </a:r>
            <a:r>
              <a:rPr lang="en-US" sz="2000" spc="-5" dirty="0">
                <a:latin typeface="+mn-lt"/>
                <a:cs typeface="Calibri"/>
              </a:rPr>
              <a:t>t</a:t>
            </a:r>
            <a:r>
              <a:rPr lang="en-US" sz="2000" dirty="0">
                <a:latin typeface="+mn-lt"/>
                <a:cs typeface="Calibri"/>
              </a:rPr>
              <a:t>i</a:t>
            </a:r>
            <a:r>
              <a:rPr lang="en-US" sz="2000" spc="-40" dirty="0">
                <a:latin typeface="+mn-lt"/>
                <a:cs typeface="Calibri"/>
              </a:rPr>
              <a:t>m</a:t>
            </a:r>
            <a:r>
              <a:rPr lang="en-US" sz="2000" spc="-25" dirty="0">
                <a:latin typeface="+mn-lt"/>
                <a:cs typeface="Calibri"/>
              </a:rPr>
              <a:t>e</a:t>
            </a:r>
            <a:r>
              <a:rPr lang="en-US" sz="2000" spc="-15" dirty="0">
                <a:latin typeface="+mn-lt"/>
                <a:cs typeface="Calibri"/>
              </a:rPr>
              <a:t>s</a:t>
            </a:r>
            <a:r>
              <a:rPr lang="en-US" sz="2000" spc="20" dirty="0">
                <a:latin typeface="+mn-lt"/>
                <a:cs typeface="Calibri"/>
              </a:rPr>
              <a:t> </a:t>
            </a:r>
            <a:r>
              <a:rPr lang="en-US" sz="2000" spc="-25" dirty="0">
                <a:latin typeface="+mn-lt"/>
                <a:cs typeface="Calibri"/>
              </a:rPr>
              <a:t>e</a:t>
            </a:r>
            <a:r>
              <a:rPr lang="en-US" sz="2000" spc="-15" dirty="0">
                <a:latin typeface="+mn-lt"/>
                <a:cs typeface="Calibri"/>
              </a:rPr>
              <a:t>a</a:t>
            </a:r>
            <a:r>
              <a:rPr lang="en-US" sz="2000" spc="-25" dirty="0">
                <a:latin typeface="+mn-lt"/>
                <a:cs typeface="Calibri"/>
              </a:rPr>
              <a:t>c</a:t>
            </a:r>
            <a:r>
              <a:rPr lang="en-US" sz="2000" spc="-20" dirty="0">
                <a:latin typeface="+mn-lt"/>
                <a:cs typeface="Calibri"/>
              </a:rPr>
              <a:t>h</a:t>
            </a:r>
            <a:r>
              <a:rPr lang="en-US" sz="2000" spc="-15" dirty="0">
                <a:latin typeface="+mn-lt"/>
                <a:cs typeface="Calibri"/>
              </a:rPr>
              <a:t> d</a:t>
            </a:r>
            <a:r>
              <a:rPr lang="en-US" sz="2000" dirty="0">
                <a:latin typeface="+mn-lt"/>
                <a:cs typeface="Calibri"/>
              </a:rPr>
              <a:t>i</a:t>
            </a:r>
            <a:r>
              <a:rPr lang="en-US" sz="2000" spc="-65" dirty="0">
                <a:latin typeface="+mn-lt"/>
                <a:cs typeface="Calibri"/>
              </a:rPr>
              <a:t>s</a:t>
            </a:r>
            <a:r>
              <a:rPr lang="en-US" sz="2000" spc="-5" dirty="0">
                <a:latin typeface="+mn-lt"/>
                <a:cs typeface="Calibri"/>
              </a:rPr>
              <a:t>t</a:t>
            </a:r>
            <a:r>
              <a:rPr lang="en-US" sz="2000" dirty="0">
                <a:latin typeface="+mn-lt"/>
                <a:cs typeface="Calibri"/>
              </a:rPr>
              <a:t>i</a:t>
            </a:r>
            <a:r>
              <a:rPr lang="en-US" sz="2000" spc="-20" dirty="0">
                <a:latin typeface="+mn-lt"/>
                <a:cs typeface="Calibri"/>
              </a:rPr>
              <a:t>n</a:t>
            </a:r>
            <a:r>
              <a:rPr lang="en-US" sz="2000" spc="-25" dirty="0">
                <a:latin typeface="+mn-lt"/>
                <a:cs typeface="Calibri"/>
              </a:rPr>
              <a:t>c</a:t>
            </a:r>
            <a:r>
              <a:rPr lang="en-US" sz="2000" spc="-15" dirty="0">
                <a:latin typeface="+mn-lt"/>
                <a:cs typeface="Calibri"/>
              </a:rPr>
              <a:t>t</a:t>
            </a:r>
            <a:r>
              <a:rPr lang="en-US" sz="2000" spc="35" dirty="0">
                <a:latin typeface="+mn-lt"/>
                <a:cs typeface="Calibri"/>
              </a:rPr>
              <a:t> </a:t>
            </a:r>
            <a:r>
              <a:rPr lang="en-US" sz="2000" spc="-55" dirty="0">
                <a:latin typeface="+mn-lt"/>
                <a:cs typeface="Calibri"/>
              </a:rPr>
              <a:t>w</a:t>
            </a:r>
            <a:r>
              <a:rPr lang="en-US" sz="2000" spc="-25" dirty="0">
                <a:latin typeface="+mn-lt"/>
                <a:cs typeface="Calibri"/>
              </a:rPr>
              <a:t>o</a:t>
            </a:r>
            <a:r>
              <a:rPr lang="en-US" sz="2000" spc="-75" dirty="0">
                <a:latin typeface="+mn-lt"/>
                <a:cs typeface="Calibri"/>
              </a:rPr>
              <a:t>r</a:t>
            </a:r>
            <a:r>
              <a:rPr lang="en-US" sz="2000" spc="-20" dirty="0">
                <a:latin typeface="+mn-lt"/>
                <a:cs typeface="Calibri"/>
              </a:rPr>
              <a:t>d</a:t>
            </a:r>
            <a:r>
              <a:rPr lang="en-US" sz="2000" spc="20" dirty="0">
                <a:latin typeface="+mn-lt"/>
                <a:cs typeface="Calibri"/>
              </a:rPr>
              <a:t> </a:t>
            </a:r>
            <a:r>
              <a:rPr lang="en-US" sz="2000" spc="-15" dirty="0">
                <a:latin typeface="+mn-lt"/>
                <a:cs typeface="Calibri"/>
              </a:rPr>
              <a:t>a</a:t>
            </a:r>
            <a:r>
              <a:rPr lang="en-US" sz="2000" spc="-20" dirty="0">
                <a:latin typeface="+mn-lt"/>
                <a:cs typeface="Calibri"/>
              </a:rPr>
              <a:t>pp</a:t>
            </a:r>
            <a:r>
              <a:rPr lang="en-US" sz="2000" spc="-25" dirty="0">
                <a:latin typeface="+mn-lt"/>
                <a:cs typeface="Calibri"/>
              </a:rPr>
              <a:t>e</a:t>
            </a:r>
            <a:r>
              <a:rPr lang="en-US" sz="2000" spc="-15" dirty="0">
                <a:latin typeface="+mn-lt"/>
                <a:cs typeface="Calibri"/>
              </a:rPr>
              <a:t>a</a:t>
            </a:r>
            <a:r>
              <a:rPr lang="en-US" sz="2000" spc="-75" dirty="0">
                <a:latin typeface="+mn-lt"/>
                <a:cs typeface="Calibri"/>
              </a:rPr>
              <a:t>r</a:t>
            </a:r>
            <a:r>
              <a:rPr lang="en-US" sz="2000" spc="-15" dirty="0">
                <a:latin typeface="+mn-lt"/>
                <a:cs typeface="Calibri"/>
              </a:rPr>
              <a:t>s</a:t>
            </a:r>
            <a:r>
              <a:rPr lang="en-US" sz="2000" spc="15" dirty="0">
                <a:latin typeface="+mn-lt"/>
                <a:cs typeface="Calibri"/>
              </a:rPr>
              <a:t> </a:t>
            </a:r>
            <a:r>
              <a:rPr lang="en-US" sz="2000" dirty="0">
                <a:latin typeface="+mn-lt"/>
                <a:cs typeface="Calibri"/>
              </a:rPr>
              <a:t>i</a:t>
            </a:r>
            <a:r>
              <a:rPr lang="en-US" sz="2000" spc="-20" dirty="0">
                <a:latin typeface="+mn-lt"/>
                <a:cs typeface="Calibri"/>
              </a:rPr>
              <a:t>n</a:t>
            </a:r>
            <a:r>
              <a:rPr lang="en-US" sz="2000" spc="20" dirty="0">
                <a:latin typeface="+mn-lt"/>
                <a:cs typeface="Calibri"/>
              </a:rPr>
              <a:t> </a:t>
            </a:r>
            <a:r>
              <a:rPr lang="en-US" sz="2000" spc="-5" dirty="0">
                <a:latin typeface="+mn-lt"/>
                <a:cs typeface="Calibri"/>
              </a:rPr>
              <a:t>t</a:t>
            </a:r>
            <a:r>
              <a:rPr lang="en-US" sz="2000" spc="-20" dirty="0">
                <a:latin typeface="+mn-lt"/>
                <a:cs typeface="Calibri"/>
              </a:rPr>
              <a:t>he</a:t>
            </a:r>
            <a:r>
              <a:rPr lang="en-US" sz="2000" spc="-5" dirty="0">
                <a:latin typeface="+mn-lt"/>
                <a:cs typeface="Calibri"/>
              </a:rPr>
              <a:t> </a:t>
            </a:r>
            <a:r>
              <a:rPr lang="en-US" sz="2000" dirty="0">
                <a:latin typeface="+mn-lt"/>
                <a:cs typeface="Calibri"/>
              </a:rPr>
              <a:t>file</a:t>
            </a:r>
          </a:p>
          <a:p>
            <a:pPr marL="800100" lvl="1" indent="-342900">
              <a:spcAft>
                <a:spcPts val="1800"/>
              </a:spcAft>
              <a:buClr>
                <a:schemeClr val="tx1"/>
              </a:buClr>
              <a:buFont typeface="Arial" panose="020B0604020202020204" pitchFamily="34" charset="0"/>
              <a:buChar char="•"/>
            </a:pPr>
            <a:r>
              <a:rPr lang="en-US" sz="2000" dirty="0">
                <a:latin typeface="+mn-lt"/>
                <a:cs typeface="Calibri"/>
              </a:rPr>
              <a:t>Sample application:</a:t>
            </a:r>
          </a:p>
          <a:p>
            <a:pPr marL="1257300" lvl="2" indent="-342900">
              <a:spcAft>
                <a:spcPts val="1800"/>
              </a:spcAft>
              <a:buClr>
                <a:schemeClr val="tx1"/>
              </a:buClr>
              <a:buFont typeface="Arial" panose="020B0604020202020204" pitchFamily="34" charset="0"/>
              <a:buChar char="•"/>
            </a:pPr>
            <a:r>
              <a:rPr lang="en-US" sz="2000" dirty="0">
                <a:latin typeface="+mn-lt"/>
                <a:cs typeface="Calibri"/>
              </a:rPr>
              <a:t>Analyze web server logs to find popular URLs</a:t>
            </a:r>
          </a:p>
          <a:p>
            <a:pPr marL="800100" lvl="1" indent="-342900">
              <a:spcAft>
                <a:spcPts val="1800"/>
              </a:spcAft>
              <a:buClr>
                <a:schemeClr val="tx1"/>
              </a:buClr>
              <a:buFont typeface="Arial" panose="020B0604020202020204" pitchFamily="34" charset="0"/>
              <a:buChar char="•"/>
            </a:pPr>
            <a:endParaRPr lang="en-US" sz="2000" dirty="0">
              <a:latin typeface="+mn-lt"/>
              <a:cs typeface="Calibri"/>
            </a:endParaRPr>
          </a:p>
          <a:p>
            <a:pPr marL="800100" lvl="1" indent="-342900">
              <a:spcAft>
                <a:spcPts val="1800"/>
              </a:spcAft>
              <a:buClr>
                <a:schemeClr val="tx1"/>
              </a:buClr>
              <a:buFont typeface="Arial" panose="020B0604020202020204" pitchFamily="34" charset="0"/>
              <a:buChar char="•"/>
            </a:pPr>
            <a:endParaRPr lang="en-US" sz="2000" dirty="0"/>
          </a:p>
          <a:p>
            <a:pPr marL="800100" lvl="1" indent="-342900">
              <a:spcAft>
                <a:spcPts val="1800"/>
              </a:spcAft>
              <a:buClr>
                <a:schemeClr val="tx1"/>
              </a:buClr>
              <a:buFont typeface="Arial" panose="020B0604020202020204" pitchFamily="34" charset="0"/>
              <a:buChar char="•"/>
            </a:pPr>
            <a:endParaRPr lang="en-US" sz="2000" dirty="0"/>
          </a:p>
        </p:txBody>
      </p:sp>
    </p:spTree>
    <p:extLst>
      <p:ext uri="{BB962C8B-B14F-4D97-AF65-F5344CB8AC3E}">
        <p14:creationId xmlns:p14="http://schemas.microsoft.com/office/powerpoint/2010/main" val="39691919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Task: Word Count</a:t>
            </a:r>
            <a:endParaRPr lang="en-US" sz="3600" b="0" dirty="0">
              <a:solidFill>
                <a:srgbClr val="A01A06"/>
              </a:solidFill>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BF8385A3-17B2-124A-9BCF-7BD192DF7B30}"/>
              </a:ext>
            </a:extLst>
          </p:cNvPr>
          <p:cNvSpPr txBox="1"/>
          <p:nvPr/>
        </p:nvSpPr>
        <p:spPr>
          <a:xfrm>
            <a:off x="438149" y="1600200"/>
            <a:ext cx="8553451" cy="2077492"/>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b="1" dirty="0"/>
              <a:t>Case 1</a:t>
            </a:r>
          </a:p>
          <a:p>
            <a:pPr marL="800100" lvl="1" indent="-342900">
              <a:spcAft>
                <a:spcPts val="1800"/>
              </a:spcAft>
              <a:buClr>
                <a:schemeClr val="tx1"/>
              </a:buClr>
              <a:buFont typeface="Arial" panose="020B0604020202020204" pitchFamily="34" charset="0"/>
              <a:buChar char="•"/>
            </a:pPr>
            <a:r>
              <a:rPr lang="en-US" sz="2000" dirty="0">
                <a:latin typeface="+mn-lt"/>
              </a:rPr>
              <a:t>File is too large for memory; all &lt;word, count&gt; pairs fit in memory</a:t>
            </a:r>
          </a:p>
          <a:p>
            <a:pPr lvl="1">
              <a:spcAft>
                <a:spcPts val="1800"/>
              </a:spcAft>
              <a:buClr>
                <a:schemeClr val="tx1"/>
              </a:buClr>
            </a:pPr>
            <a:r>
              <a:rPr lang="en-US" sz="2000" b="1" dirty="0"/>
              <a:t>    How to solve ?</a:t>
            </a:r>
          </a:p>
          <a:p>
            <a:pPr marL="800100" lvl="1" indent="-342900">
              <a:spcAft>
                <a:spcPts val="1800"/>
              </a:spcAft>
              <a:buClr>
                <a:schemeClr val="tx1"/>
              </a:buClr>
              <a:buFont typeface="Arial" panose="020B0604020202020204" pitchFamily="34" charset="0"/>
              <a:buChar char="•"/>
            </a:pPr>
            <a:endParaRPr lang="en-US" sz="2000" dirty="0"/>
          </a:p>
        </p:txBody>
      </p:sp>
    </p:spTree>
    <p:extLst>
      <p:ext uri="{BB962C8B-B14F-4D97-AF65-F5344CB8AC3E}">
        <p14:creationId xmlns:p14="http://schemas.microsoft.com/office/powerpoint/2010/main" val="38713468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Task: Word Count</a:t>
            </a:r>
            <a:endParaRPr lang="en-US" sz="3600" b="0" dirty="0">
              <a:solidFill>
                <a:srgbClr val="A01A06"/>
              </a:solidFill>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BF8385A3-17B2-124A-9BCF-7BD192DF7B30}"/>
              </a:ext>
            </a:extLst>
          </p:cNvPr>
          <p:cNvSpPr txBox="1"/>
          <p:nvPr/>
        </p:nvSpPr>
        <p:spPr>
          <a:xfrm>
            <a:off x="438149" y="1600200"/>
            <a:ext cx="8553451" cy="5001369"/>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b="1" dirty="0"/>
              <a:t>Case 1</a:t>
            </a:r>
          </a:p>
          <a:p>
            <a:pPr marL="800100" lvl="1" indent="-342900">
              <a:spcAft>
                <a:spcPts val="1800"/>
              </a:spcAft>
              <a:buClr>
                <a:schemeClr val="tx1"/>
              </a:buClr>
              <a:buFont typeface="Arial" panose="020B0604020202020204" pitchFamily="34" charset="0"/>
              <a:buChar char="•"/>
            </a:pPr>
            <a:r>
              <a:rPr lang="en-US" sz="2000" dirty="0">
                <a:latin typeface="+mn-lt"/>
              </a:rPr>
              <a:t>File is too large for memory, but all &lt;word, count&gt; pairs fit in memory</a:t>
            </a:r>
          </a:p>
          <a:p>
            <a:pPr marL="800100" lvl="1" indent="-342900">
              <a:spcAft>
                <a:spcPts val="1800"/>
              </a:spcAft>
              <a:buClr>
                <a:schemeClr val="tx1"/>
              </a:buClr>
              <a:buFont typeface="Arial" panose="020B0604020202020204" pitchFamily="34" charset="0"/>
              <a:buChar char="•"/>
            </a:pPr>
            <a:r>
              <a:rPr lang="en-US" sz="2000" dirty="0">
                <a:latin typeface="+mn-lt"/>
              </a:rPr>
              <a:t>Solution:</a:t>
            </a:r>
          </a:p>
          <a:p>
            <a:pPr marL="1257300" lvl="2" indent="-342900">
              <a:spcAft>
                <a:spcPts val="1800"/>
              </a:spcAft>
              <a:buClr>
                <a:schemeClr val="tx1"/>
              </a:buClr>
              <a:buFont typeface="Arial" panose="020B0604020202020204" pitchFamily="34" charset="0"/>
              <a:buChar char="•"/>
            </a:pPr>
            <a:r>
              <a:rPr lang="en-US" sz="1800" dirty="0">
                <a:latin typeface="+mn-lt"/>
              </a:rPr>
              <a:t>Use a </a:t>
            </a:r>
            <a:r>
              <a:rPr lang="en-US" sz="1800" dirty="0">
                <a:solidFill>
                  <a:srgbClr val="A01A06"/>
                </a:solidFill>
                <a:latin typeface="+mn-lt"/>
              </a:rPr>
              <a:t>hash table </a:t>
            </a:r>
            <a:r>
              <a:rPr lang="en-US" sz="1800" dirty="0">
                <a:latin typeface="+mn-lt"/>
              </a:rPr>
              <a:t>(word -&gt; count) to store the number of times that word appears</a:t>
            </a:r>
          </a:p>
          <a:p>
            <a:pPr marL="1257300" lvl="2" indent="-342900">
              <a:spcAft>
                <a:spcPts val="1800"/>
              </a:spcAft>
              <a:buClr>
                <a:schemeClr val="tx1"/>
              </a:buClr>
              <a:buFont typeface="Arial" panose="020B0604020202020204" pitchFamily="34" charset="0"/>
              <a:buChar char="•"/>
            </a:pPr>
            <a:r>
              <a:rPr lang="en-US" sz="1800" dirty="0">
                <a:latin typeface="+mn-lt"/>
              </a:rPr>
              <a:t>Make a simple sweep through the file and will have the word count pairs for every unique word.</a:t>
            </a:r>
          </a:p>
          <a:p>
            <a:pPr marL="800100" lvl="1" indent="-342900">
              <a:spcAft>
                <a:spcPts val="1800"/>
              </a:spcAft>
              <a:buClr>
                <a:schemeClr val="tx1"/>
              </a:buClr>
              <a:buFont typeface="Arial" panose="020B0604020202020204" pitchFamily="34" charset="0"/>
              <a:buChar char="•"/>
            </a:pPr>
            <a:endParaRPr lang="en-US" sz="1800" dirty="0">
              <a:latin typeface="+mn-lt"/>
              <a:cs typeface="Calibri"/>
            </a:endParaRPr>
          </a:p>
          <a:p>
            <a:pPr marL="800100" lvl="1" indent="-342900">
              <a:spcAft>
                <a:spcPts val="1800"/>
              </a:spcAft>
              <a:buClr>
                <a:schemeClr val="tx1"/>
              </a:buClr>
              <a:buFont typeface="Arial" panose="020B0604020202020204" pitchFamily="34" charset="0"/>
              <a:buChar char="•"/>
            </a:pPr>
            <a:endParaRPr lang="en-US" sz="2000" dirty="0"/>
          </a:p>
          <a:p>
            <a:pPr marL="800100" lvl="1" indent="-342900">
              <a:spcAft>
                <a:spcPts val="1800"/>
              </a:spcAft>
              <a:buClr>
                <a:schemeClr val="tx1"/>
              </a:buClr>
              <a:buFont typeface="Arial" panose="020B0604020202020204" pitchFamily="34" charset="0"/>
              <a:buChar char="•"/>
            </a:pPr>
            <a:endParaRPr lang="en-US" sz="2000" dirty="0"/>
          </a:p>
        </p:txBody>
      </p:sp>
    </p:spTree>
    <p:extLst>
      <p:ext uri="{BB962C8B-B14F-4D97-AF65-F5344CB8AC3E}">
        <p14:creationId xmlns:p14="http://schemas.microsoft.com/office/powerpoint/2010/main" val="20303995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Task: Word Count</a:t>
            </a:r>
            <a:endParaRPr lang="en-US" sz="3600" b="0" dirty="0">
              <a:solidFill>
                <a:srgbClr val="A01A06"/>
              </a:solidFill>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BF8385A3-17B2-124A-9BCF-7BD192DF7B30}"/>
              </a:ext>
            </a:extLst>
          </p:cNvPr>
          <p:cNvSpPr txBox="1"/>
          <p:nvPr/>
        </p:nvSpPr>
        <p:spPr>
          <a:xfrm>
            <a:off x="438149" y="1600200"/>
            <a:ext cx="8553451" cy="3631763"/>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b="1" dirty="0"/>
              <a:t>Case 2</a:t>
            </a:r>
          </a:p>
          <a:p>
            <a:pPr marL="800100" lvl="1" indent="-342900">
              <a:spcAft>
                <a:spcPts val="1800"/>
              </a:spcAft>
              <a:buClr>
                <a:schemeClr val="tx1"/>
              </a:buClr>
              <a:buFont typeface="Arial" panose="020B0604020202020204" pitchFamily="34" charset="0"/>
              <a:buChar char="•"/>
            </a:pPr>
            <a:r>
              <a:rPr lang="en-US" sz="2000" dirty="0">
                <a:latin typeface="+mn-lt"/>
              </a:rPr>
              <a:t>Even the &lt;word, count&gt; pairs do not fit in memory</a:t>
            </a:r>
          </a:p>
          <a:p>
            <a:pPr marL="800100" lvl="1" indent="-342900">
              <a:spcAft>
                <a:spcPts val="1800"/>
              </a:spcAft>
              <a:buClr>
                <a:schemeClr val="tx1"/>
              </a:buClr>
              <a:buFont typeface="Arial" panose="020B0604020202020204" pitchFamily="34" charset="0"/>
              <a:buChar char="•"/>
            </a:pPr>
            <a:r>
              <a:rPr lang="en-US" sz="2000" dirty="0">
                <a:latin typeface="+mn-lt"/>
              </a:rPr>
              <a:t>Solution:</a:t>
            </a:r>
          </a:p>
          <a:p>
            <a:pPr marL="1257300" lvl="2" indent="-342900">
              <a:spcAft>
                <a:spcPts val="1800"/>
              </a:spcAft>
              <a:buClr>
                <a:schemeClr val="tx1"/>
              </a:buClr>
              <a:buFont typeface="Arial" panose="020B0604020202020204" pitchFamily="34" charset="0"/>
              <a:buChar char="•"/>
            </a:pPr>
            <a:r>
              <a:rPr lang="en-US" sz="1800" b="1" dirty="0">
                <a:latin typeface="+mn-lt"/>
              </a:rPr>
              <a:t>Map-Reduce</a:t>
            </a:r>
          </a:p>
          <a:p>
            <a:pPr marL="800100" lvl="1" indent="-342900">
              <a:spcAft>
                <a:spcPts val="1800"/>
              </a:spcAft>
              <a:buClr>
                <a:schemeClr val="tx1"/>
              </a:buClr>
              <a:buFont typeface="Arial" panose="020B0604020202020204" pitchFamily="34" charset="0"/>
              <a:buChar char="•"/>
            </a:pPr>
            <a:endParaRPr lang="en-US" sz="1800" dirty="0">
              <a:latin typeface="+mn-lt"/>
              <a:cs typeface="Calibri"/>
            </a:endParaRPr>
          </a:p>
          <a:p>
            <a:pPr marL="800100" lvl="1" indent="-342900">
              <a:spcAft>
                <a:spcPts val="1800"/>
              </a:spcAft>
              <a:buClr>
                <a:schemeClr val="tx1"/>
              </a:buClr>
              <a:buFont typeface="Arial" panose="020B0604020202020204" pitchFamily="34" charset="0"/>
              <a:buChar char="•"/>
            </a:pPr>
            <a:endParaRPr lang="en-US" sz="2000" dirty="0"/>
          </a:p>
          <a:p>
            <a:pPr marL="800100" lvl="1" indent="-342900">
              <a:spcAft>
                <a:spcPts val="1800"/>
              </a:spcAft>
              <a:buClr>
                <a:schemeClr val="tx1"/>
              </a:buClr>
              <a:buFont typeface="Arial" panose="020B0604020202020204" pitchFamily="34" charset="0"/>
              <a:buChar char="•"/>
            </a:pPr>
            <a:endParaRPr lang="en-US" sz="2000" dirty="0"/>
          </a:p>
        </p:txBody>
      </p:sp>
    </p:spTree>
    <p:extLst>
      <p:ext uri="{BB962C8B-B14F-4D97-AF65-F5344CB8AC3E}">
        <p14:creationId xmlns:p14="http://schemas.microsoft.com/office/powerpoint/2010/main" val="4227362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Map-Reduce: Overview</a:t>
            </a:r>
            <a:endParaRPr lang="en-US" sz="3600" b="0" dirty="0">
              <a:solidFill>
                <a:srgbClr val="A01A06"/>
              </a:solidFill>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BF8385A3-17B2-124A-9BCF-7BD192DF7B30}"/>
              </a:ext>
            </a:extLst>
          </p:cNvPr>
          <p:cNvSpPr txBox="1"/>
          <p:nvPr/>
        </p:nvSpPr>
        <p:spPr>
          <a:xfrm>
            <a:off x="438149" y="1600200"/>
            <a:ext cx="8553451" cy="4355038"/>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b="1" dirty="0"/>
              <a:t>Map</a:t>
            </a:r>
          </a:p>
          <a:p>
            <a:pPr marL="800100" lvl="1" indent="-342900">
              <a:spcAft>
                <a:spcPts val="1800"/>
              </a:spcAft>
              <a:buClr>
                <a:schemeClr val="tx1"/>
              </a:buClr>
              <a:buFont typeface="Arial" panose="020B0604020202020204" pitchFamily="34" charset="0"/>
              <a:buChar char="•"/>
            </a:pPr>
            <a:r>
              <a:rPr lang="en-US" sz="2000" dirty="0">
                <a:latin typeface="+mn-lt"/>
              </a:rPr>
              <a:t>Extract something (e.g., word) from each record (as </a:t>
            </a:r>
            <a:r>
              <a:rPr lang="en-US" sz="2000" dirty="0">
                <a:solidFill>
                  <a:srgbClr val="A01A06"/>
                </a:solidFill>
                <a:latin typeface="+mn-lt"/>
              </a:rPr>
              <a:t>keys</a:t>
            </a:r>
            <a:r>
              <a:rPr lang="en-US" sz="2000" dirty="0">
                <a:latin typeface="+mn-lt"/>
              </a:rPr>
              <a:t>)</a:t>
            </a:r>
          </a:p>
          <a:p>
            <a:pPr marL="800100" lvl="1" indent="-342900">
              <a:spcAft>
                <a:spcPts val="1800"/>
              </a:spcAft>
              <a:buClr>
                <a:schemeClr val="tx1"/>
              </a:buClr>
              <a:buFont typeface="Arial" panose="020B0604020202020204" pitchFamily="34" charset="0"/>
              <a:buChar char="•"/>
            </a:pPr>
            <a:r>
              <a:rPr lang="en-US" sz="2000" dirty="0">
                <a:latin typeface="+mn-lt"/>
              </a:rPr>
              <a:t>Output one or multiple things for each record</a:t>
            </a:r>
          </a:p>
          <a:p>
            <a:pPr marL="342900" indent="-342900">
              <a:spcAft>
                <a:spcPts val="1800"/>
              </a:spcAft>
              <a:buClr>
                <a:schemeClr val="tx1"/>
              </a:buClr>
              <a:buFont typeface="Arial" panose="020B0604020202020204" pitchFamily="34" charset="0"/>
              <a:buChar char="•"/>
            </a:pPr>
            <a:r>
              <a:rPr lang="en-US" b="1" dirty="0">
                <a:latin typeface="+mn-lt"/>
              </a:rPr>
              <a:t>Group by key</a:t>
            </a:r>
            <a:endParaRPr lang="en-US" dirty="0">
              <a:latin typeface="+mn-lt"/>
            </a:endParaRPr>
          </a:p>
          <a:p>
            <a:pPr marL="800100" lvl="1" indent="-342900">
              <a:spcAft>
                <a:spcPts val="1800"/>
              </a:spcAft>
              <a:buClr>
                <a:schemeClr val="tx1"/>
              </a:buClr>
              <a:buFont typeface="Arial" panose="020B0604020202020204" pitchFamily="34" charset="0"/>
              <a:buChar char="•"/>
            </a:pPr>
            <a:r>
              <a:rPr lang="en-US" sz="2000" dirty="0">
                <a:latin typeface="+mn-lt"/>
              </a:rPr>
              <a:t>Sort and shuffle</a:t>
            </a:r>
          </a:p>
          <a:p>
            <a:pPr marL="342900" indent="-342900">
              <a:spcAft>
                <a:spcPts val="1800"/>
              </a:spcAft>
              <a:buClr>
                <a:schemeClr val="tx1"/>
              </a:buClr>
              <a:buFont typeface="Arial" panose="020B0604020202020204" pitchFamily="34" charset="0"/>
              <a:buChar char="•"/>
            </a:pPr>
            <a:r>
              <a:rPr lang="en-US" b="1" dirty="0">
                <a:latin typeface="+mn-lt"/>
              </a:rPr>
              <a:t>Reduce</a:t>
            </a:r>
          </a:p>
          <a:p>
            <a:pPr marL="800100" lvl="1" indent="-342900">
              <a:spcAft>
                <a:spcPts val="1800"/>
              </a:spcAft>
              <a:buClr>
                <a:schemeClr val="tx1"/>
              </a:buClr>
              <a:buFont typeface="Arial" panose="020B0604020202020204" pitchFamily="34" charset="0"/>
              <a:buChar char="•"/>
            </a:pPr>
            <a:r>
              <a:rPr lang="en-US" sz="2000" dirty="0">
                <a:latin typeface="+mn-lt"/>
              </a:rPr>
              <a:t>Aggregate, summarize, filter or transform</a:t>
            </a:r>
          </a:p>
          <a:p>
            <a:pPr marL="800100" lvl="1" indent="-342900">
              <a:spcAft>
                <a:spcPts val="1800"/>
              </a:spcAft>
              <a:buClr>
                <a:schemeClr val="tx1"/>
              </a:buClr>
              <a:buFont typeface="Arial" panose="020B0604020202020204" pitchFamily="34" charset="0"/>
              <a:buChar char="•"/>
            </a:pPr>
            <a:r>
              <a:rPr lang="en-US" sz="2000" dirty="0">
                <a:latin typeface="+mn-lt"/>
              </a:rPr>
              <a:t>Output the result</a:t>
            </a:r>
            <a:endParaRPr lang="en-US" sz="1800" dirty="0">
              <a:latin typeface="+mn-lt"/>
            </a:endParaRPr>
          </a:p>
        </p:txBody>
      </p:sp>
    </p:spTree>
    <p:extLst>
      <p:ext uri="{BB962C8B-B14F-4D97-AF65-F5344CB8AC3E}">
        <p14:creationId xmlns:p14="http://schemas.microsoft.com/office/powerpoint/2010/main" val="16226013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Map-Reduce: Overview</a:t>
            </a:r>
            <a:endParaRPr lang="en-US" sz="3600" b="0" dirty="0">
              <a:solidFill>
                <a:srgbClr val="A01A06"/>
              </a:solidFill>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BF8385A3-17B2-124A-9BCF-7BD192DF7B30}"/>
              </a:ext>
            </a:extLst>
          </p:cNvPr>
          <p:cNvSpPr txBox="1"/>
          <p:nvPr/>
        </p:nvSpPr>
        <p:spPr>
          <a:xfrm>
            <a:off x="438149" y="1600200"/>
            <a:ext cx="8553451" cy="4355038"/>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b="1" dirty="0"/>
              <a:t>Map</a:t>
            </a:r>
          </a:p>
          <a:p>
            <a:pPr marL="800100" lvl="1" indent="-342900">
              <a:spcAft>
                <a:spcPts val="1800"/>
              </a:spcAft>
              <a:buClr>
                <a:schemeClr val="tx1"/>
              </a:buClr>
              <a:buFont typeface="Arial" panose="020B0604020202020204" pitchFamily="34" charset="0"/>
              <a:buChar char="•"/>
            </a:pPr>
            <a:r>
              <a:rPr lang="en-US" sz="2000" dirty="0">
                <a:latin typeface="+mn-lt"/>
              </a:rPr>
              <a:t>Extract something (e.g., word) from each record (as </a:t>
            </a:r>
            <a:r>
              <a:rPr lang="en-US" sz="2000" dirty="0">
                <a:solidFill>
                  <a:srgbClr val="A01A06"/>
                </a:solidFill>
                <a:latin typeface="+mn-lt"/>
              </a:rPr>
              <a:t>keys</a:t>
            </a:r>
            <a:r>
              <a:rPr lang="en-US" sz="2000" dirty="0">
                <a:latin typeface="+mn-lt"/>
              </a:rPr>
              <a:t>)</a:t>
            </a:r>
          </a:p>
          <a:p>
            <a:pPr marL="800100" lvl="1" indent="-342900">
              <a:spcAft>
                <a:spcPts val="1800"/>
              </a:spcAft>
              <a:buClr>
                <a:schemeClr val="tx1"/>
              </a:buClr>
              <a:buFont typeface="Arial" panose="020B0604020202020204" pitchFamily="34" charset="0"/>
              <a:buChar char="•"/>
            </a:pPr>
            <a:r>
              <a:rPr lang="en-US" sz="2000" dirty="0">
                <a:latin typeface="+mn-lt"/>
              </a:rPr>
              <a:t>Output one or multiple things for each record</a:t>
            </a:r>
          </a:p>
          <a:p>
            <a:pPr marL="342900" indent="-342900">
              <a:spcAft>
                <a:spcPts val="1800"/>
              </a:spcAft>
              <a:buClr>
                <a:schemeClr val="tx1"/>
              </a:buClr>
              <a:buFont typeface="Arial" panose="020B0604020202020204" pitchFamily="34" charset="0"/>
              <a:buChar char="•"/>
            </a:pPr>
            <a:r>
              <a:rPr lang="en-US" b="1" dirty="0">
                <a:latin typeface="+mn-lt"/>
              </a:rPr>
              <a:t>Group by key</a:t>
            </a:r>
            <a:endParaRPr lang="en-US" dirty="0">
              <a:latin typeface="+mn-lt"/>
            </a:endParaRPr>
          </a:p>
          <a:p>
            <a:pPr marL="800100" lvl="1" indent="-342900">
              <a:spcAft>
                <a:spcPts val="1800"/>
              </a:spcAft>
              <a:buClr>
                <a:schemeClr val="tx1"/>
              </a:buClr>
              <a:buFont typeface="Arial" panose="020B0604020202020204" pitchFamily="34" charset="0"/>
              <a:buChar char="•"/>
            </a:pPr>
            <a:r>
              <a:rPr lang="en-US" sz="2000" dirty="0">
                <a:latin typeface="+mn-lt"/>
              </a:rPr>
              <a:t>Sort and shuffle</a:t>
            </a:r>
          </a:p>
          <a:p>
            <a:pPr marL="342900" indent="-342900">
              <a:spcAft>
                <a:spcPts val="1800"/>
              </a:spcAft>
              <a:buClr>
                <a:schemeClr val="tx1"/>
              </a:buClr>
              <a:buFont typeface="Arial" panose="020B0604020202020204" pitchFamily="34" charset="0"/>
              <a:buChar char="•"/>
            </a:pPr>
            <a:r>
              <a:rPr lang="en-US" b="1" dirty="0">
                <a:latin typeface="+mn-lt"/>
              </a:rPr>
              <a:t>Reduce</a:t>
            </a:r>
          </a:p>
          <a:p>
            <a:pPr marL="800100" lvl="1" indent="-342900">
              <a:spcAft>
                <a:spcPts val="1800"/>
              </a:spcAft>
              <a:buClr>
                <a:schemeClr val="tx1"/>
              </a:buClr>
              <a:buFont typeface="Arial" panose="020B0604020202020204" pitchFamily="34" charset="0"/>
              <a:buChar char="•"/>
            </a:pPr>
            <a:r>
              <a:rPr lang="en-US" sz="2000" dirty="0">
                <a:latin typeface="+mn-lt"/>
              </a:rPr>
              <a:t>Aggregate, summarize, filter or transform</a:t>
            </a:r>
          </a:p>
          <a:p>
            <a:pPr marL="800100" lvl="1" indent="-342900">
              <a:spcAft>
                <a:spcPts val="1800"/>
              </a:spcAft>
              <a:buClr>
                <a:schemeClr val="tx1"/>
              </a:buClr>
              <a:buFont typeface="Arial" panose="020B0604020202020204" pitchFamily="34" charset="0"/>
              <a:buChar char="•"/>
            </a:pPr>
            <a:r>
              <a:rPr lang="en-US" sz="2000" dirty="0">
                <a:latin typeface="+mn-lt"/>
              </a:rPr>
              <a:t>Output the result</a:t>
            </a:r>
            <a:endParaRPr lang="en-US" sz="1800" dirty="0">
              <a:latin typeface="+mn-lt"/>
            </a:endParaRPr>
          </a:p>
        </p:txBody>
      </p:sp>
      <p:sp>
        <p:nvSpPr>
          <p:cNvPr id="4" name="object 8">
            <a:extLst>
              <a:ext uri="{FF2B5EF4-FFF2-40B4-BE49-F238E27FC236}">
                <a16:creationId xmlns:a16="http://schemas.microsoft.com/office/drawing/2014/main" id="{0C6184EB-B7BA-1E4A-8060-6E96F781E269}"/>
              </a:ext>
            </a:extLst>
          </p:cNvPr>
          <p:cNvSpPr txBox="1"/>
          <p:nvPr/>
        </p:nvSpPr>
        <p:spPr>
          <a:xfrm>
            <a:off x="3581400" y="5867400"/>
            <a:ext cx="5410200" cy="861774"/>
          </a:xfrm>
          <a:prstGeom prst="rect">
            <a:avLst/>
          </a:prstGeom>
          <a:solidFill>
            <a:schemeClr val="tx1"/>
          </a:solidFill>
          <a:ln w="6350">
            <a:solidFill>
              <a:srgbClr val="000000"/>
            </a:solidFill>
          </a:ln>
        </p:spPr>
        <p:txBody>
          <a:bodyPr vert="horz" wrap="square" lIns="0" tIns="0" rIns="0" bIns="0" rtlCol="0">
            <a:spAutoFit/>
          </a:bodyPr>
          <a:lstStyle/>
          <a:p>
            <a:pPr marL="295910">
              <a:lnSpc>
                <a:spcPct val="100000"/>
              </a:lnSpc>
            </a:pPr>
            <a:r>
              <a:rPr sz="2800" spc="-15" dirty="0">
                <a:solidFill>
                  <a:srgbClr val="FFFFFF"/>
                </a:solidFill>
                <a:latin typeface="Corbel"/>
                <a:cs typeface="Corbel"/>
              </a:rPr>
              <a:t>O</a:t>
            </a:r>
            <a:r>
              <a:rPr sz="2800" spc="10" dirty="0">
                <a:solidFill>
                  <a:srgbClr val="FFFFFF"/>
                </a:solidFill>
                <a:latin typeface="Corbel"/>
                <a:cs typeface="Corbel"/>
              </a:rPr>
              <a:t>u</a:t>
            </a:r>
            <a:r>
              <a:rPr sz="2800" spc="5" dirty="0">
                <a:solidFill>
                  <a:srgbClr val="FFFFFF"/>
                </a:solidFill>
                <a:latin typeface="Corbel"/>
                <a:cs typeface="Corbel"/>
              </a:rPr>
              <a:t>t</a:t>
            </a:r>
            <a:r>
              <a:rPr sz="2800" spc="-5" dirty="0">
                <a:solidFill>
                  <a:srgbClr val="FFFFFF"/>
                </a:solidFill>
                <a:latin typeface="Corbel"/>
                <a:cs typeface="Corbel"/>
              </a:rPr>
              <a:t>li</a:t>
            </a:r>
            <a:r>
              <a:rPr sz="2800" spc="5" dirty="0">
                <a:solidFill>
                  <a:srgbClr val="FFFFFF"/>
                </a:solidFill>
                <a:latin typeface="Corbel"/>
                <a:cs typeface="Corbel"/>
              </a:rPr>
              <a:t>n</a:t>
            </a:r>
            <a:r>
              <a:rPr sz="2800" dirty="0">
                <a:solidFill>
                  <a:srgbClr val="FFFFFF"/>
                </a:solidFill>
                <a:latin typeface="Corbel"/>
                <a:cs typeface="Corbel"/>
              </a:rPr>
              <a:t>e</a:t>
            </a:r>
            <a:r>
              <a:rPr sz="2800" spc="-40" dirty="0">
                <a:solidFill>
                  <a:srgbClr val="FFFFFF"/>
                </a:solidFill>
                <a:latin typeface="Corbel"/>
                <a:cs typeface="Corbel"/>
              </a:rPr>
              <a:t> </a:t>
            </a:r>
            <a:r>
              <a:rPr sz="2800" spc="-10" dirty="0">
                <a:solidFill>
                  <a:srgbClr val="FFFFFF"/>
                </a:solidFill>
                <a:latin typeface="Corbel"/>
                <a:cs typeface="Corbel"/>
              </a:rPr>
              <a:t>s</a:t>
            </a:r>
            <a:r>
              <a:rPr sz="2800" spc="5" dirty="0">
                <a:solidFill>
                  <a:srgbClr val="FFFFFF"/>
                </a:solidFill>
                <a:latin typeface="Corbel"/>
                <a:cs typeface="Corbel"/>
              </a:rPr>
              <a:t>t</a:t>
            </a:r>
            <a:r>
              <a:rPr sz="2800" spc="-10" dirty="0">
                <a:solidFill>
                  <a:srgbClr val="FFFFFF"/>
                </a:solidFill>
                <a:latin typeface="Corbel"/>
                <a:cs typeface="Corbel"/>
              </a:rPr>
              <a:t>a</a:t>
            </a:r>
            <a:r>
              <a:rPr sz="2800" spc="-5" dirty="0">
                <a:solidFill>
                  <a:srgbClr val="FFFFFF"/>
                </a:solidFill>
                <a:latin typeface="Corbel"/>
                <a:cs typeface="Corbel"/>
              </a:rPr>
              <a:t>y</a:t>
            </a:r>
            <a:r>
              <a:rPr sz="2800" dirty="0">
                <a:solidFill>
                  <a:srgbClr val="FFFFFF"/>
                </a:solidFill>
                <a:latin typeface="Corbel"/>
                <a:cs typeface="Corbel"/>
              </a:rPr>
              <a:t>s</a:t>
            </a:r>
            <a:r>
              <a:rPr sz="2800" spc="5" dirty="0">
                <a:solidFill>
                  <a:srgbClr val="FFFFFF"/>
                </a:solidFill>
                <a:latin typeface="Corbel"/>
                <a:cs typeface="Corbel"/>
              </a:rPr>
              <a:t> t</a:t>
            </a:r>
            <a:r>
              <a:rPr sz="2800" spc="-10" dirty="0">
                <a:solidFill>
                  <a:srgbClr val="FFFFFF"/>
                </a:solidFill>
                <a:latin typeface="Corbel"/>
                <a:cs typeface="Corbel"/>
              </a:rPr>
              <a:t>h</a:t>
            </a:r>
            <a:r>
              <a:rPr sz="2800" dirty="0">
                <a:solidFill>
                  <a:srgbClr val="FFFFFF"/>
                </a:solidFill>
                <a:latin typeface="Corbel"/>
                <a:cs typeface="Corbel"/>
              </a:rPr>
              <a:t>e</a:t>
            </a:r>
            <a:r>
              <a:rPr sz="2800" spc="-15" dirty="0">
                <a:solidFill>
                  <a:srgbClr val="FFFFFF"/>
                </a:solidFill>
                <a:latin typeface="Corbel"/>
                <a:cs typeface="Corbel"/>
              </a:rPr>
              <a:t> </a:t>
            </a:r>
            <a:r>
              <a:rPr sz="2800" spc="-10" dirty="0">
                <a:solidFill>
                  <a:srgbClr val="FFFFFF"/>
                </a:solidFill>
                <a:latin typeface="Corbel"/>
                <a:cs typeface="Corbel"/>
              </a:rPr>
              <a:t>sa</a:t>
            </a:r>
            <a:r>
              <a:rPr sz="2800" dirty="0">
                <a:solidFill>
                  <a:srgbClr val="FFFFFF"/>
                </a:solidFill>
                <a:latin typeface="Corbel"/>
                <a:cs typeface="Corbel"/>
              </a:rPr>
              <a:t>m</a:t>
            </a:r>
            <a:r>
              <a:rPr sz="2800" spc="-5" dirty="0">
                <a:solidFill>
                  <a:srgbClr val="FFFFFF"/>
                </a:solidFill>
                <a:latin typeface="Corbel"/>
                <a:cs typeface="Corbel"/>
              </a:rPr>
              <a:t>e</a:t>
            </a:r>
            <a:r>
              <a:rPr sz="2800" dirty="0">
                <a:solidFill>
                  <a:srgbClr val="FFFFFF"/>
                </a:solidFill>
                <a:latin typeface="Corbel"/>
                <a:cs typeface="Corbel"/>
              </a:rPr>
              <a:t>,</a:t>
            </a:r>
            <a:r>
              <a:rPr sz="2800" spc="20" dirty="0">
                <a:solidFill>
                  <a:srgbClr val="FFFFFF"/>
                </a:solidFill>
                <a:latin typeface="Corbel"/>
                <a:cs typeface="Corbel"/>
              </a:rPr>
              <a:t> </a:t>
            </a:r>
            <a:r>
              <a:rPr sz="2800" b="1" spc="5" dirty="0">
                <a:solidFill>
                  <a:srgbClr val="FFFFFF"/>
                </a:solidFill>
                <a:latin typeface="Corbel"/>
                <a:cs typeface="Corbel"/>
              </a:rPr>
              <a:t>M</a:t>
            </a:r>
            <a:r>
              <a:rPr sz="2800" b="1" spc="-10" dirty="0">
                <a:solidFill>
                  <a:srgbClr val="FFFFFF"/>
                </a:solidFill>
                <a:latin typeface="Corbel"/>
                <a:cs typeface="Corbel"/>
              </a:rPr>
              <a:t>a</a:t>
            </a:r>
            <a:r>
              <a:rPr sz="2800" b="1" dirty="0">
                <a:solidFill>
                  <a:srgbClr val="FFFFFF"/>
                </a:solidFill>
                <a:latin typeface="Corbel"/>
                <a:cs typeface="Corbel"/>
              </a:rPr>
              <a:t>p</a:t>
            </a:r>
            <a:r>
              <a:rPr sz="2800" b="1" spc="-35" dirty="0">
                <a:solidFill>
                  <a:srgbClr val="FFFFFF"/>
                </a:solidFill>
                <a:latin typeface="Corbel"/>
                <a:cs typeface="Corbel"/>
              </a:rPr>
              <a:t> </a:t>
            </a:r>
            <a:r>
              <a:rPr sz="2800" spc="-10" dirty="0">
                <a:solidFill>
                  <a:srgbClr val="FFFFFF"/>
                </a:solidFill>
                <a:latin typeface="Corbel"/>
                <a:cs typeface="Corbel"/>
              </a:rPr>
              <a:t>a</a:t>
            </a:r>
            <a:r>
              <a:rPr sz="2800" spc="5" dirty="0">
                <a:solidFill>
                  <a:srgbClr val="FFFFFF"/>
                </a:solidFill>
                <a:latin typeface="Corbel"/>
                <a:cs typeface="Corbel"/>
              </a:rPr>
              <a:t>nd</a:t>
            </a:r>
            <a:endParaRPr sz="2800" dirty="0">
              <a:latin typeface="Corbel"/>
              <a:cs typeface="Corbel"/>
            </a:endParaRPr>
          </a:p>
          <a:p>
            <a:pPr marL="237490">
              <a:lnSpc>
                <a:spcPct val="100000"/>
              </a:lnSpc>
            </a:pPr>
            <a:r>
              <a:rPr sz="2800" b="1" spc="-60" dirty="0">
                <a:solidFill>
                  <a:srgbClr val="FFFFFF"/>
                </a:solidFill>
                <a:latin typeface="Corbel"/>
                <a:cs typeface="Corbel"/>
              </a:rPr>
              <a:t>R</a:t>
            </a:r>
            <a:r>
              <a:rPr sz="2800" b="1" dirty="0">
                <a:solidFill>
                  <a:srgbClr val="FFFFFF"/>
                </a:solidFill>
                <a:latin typeface="Corbel"/>
                <a:cs typeface="Corbel"/>
              </a:rPr>
              <a:t>e</a:t>
            </a:r>
            <a:r>
              <a:rPr sz="2800" b="1" spc="-10" dirty="0">
                <a:solidFill>
                  <a:srgbClr val="FFFFFF"/>
                </a:solidFill>
                <a:latin typeface="Corbel"/>
                <a:cs typeface="Corbel"/>
              </a:rPr>
              <a:t>d</a:t>
            </a:r>
            <a:r>
              <a:rPr sz="2800" b="1" spc="5" dirty="0">
                <a:solidFill>
                  <a:srgbClr val="FFFFFF"/>
                </a:solidFill>
                <a:latin typeface="Corbel"/>
                <a:cs typeface="Corbel"/>
              </a:rPr>
              <a:t>uc</a:t>
            </a:r>
            <a:r>
              <a:rPr sz="2800" b="1" dirty="0">
                <a:solidFill>
                  <a:srgbClr val="FFFFFF"/>
                </a:solidFill>
                <a:latin typeface="Corbel"/>
                <a:cs typeface="Corbel"/>
              </a:rPr>
              <a:t>e</a:t>
            </a:r>
            <a:r>
              <a:rPr sz="2800" b="1" spc="-30" dirty="0">
                <a:solidFill>
                  <a:srgbClr val="FFFFFF"/>
                </a:solidFill>
                <a:latin typeface="Corbel"/>
                <a:cs typeface="Corbel"/>
              </a:rPr>
              <a:t> </a:t>
            </a:r>
            <a:r>
              <a:rPr sz="2800" spc="-10" dirty="0">
                <a:solidFill>
                  <a:srgbClr val="FFFFFF"/>
                </a:solidFill>
                <a:latin typeface="Corbel"/>
                <a:cs typeface="Corbel"/>
              </a:rPr>
              <a:t>cha</a:t>
            </a:r>
            <a:r>
              <a:rPr sz="2800" spc="5" dirty="0">
                <a:solidFill>
                  <a:srgbClr val="FFFFFF"/>
                </a:solidFill>
                <a:latin typeface="Corbel"/>
                <a:cs typeface="Corbel"/>
              </a:rPr>
              <a:t>n</a:t>
            </a:r>
            <a:r>
              <a:rPr sz="2800" spc="-5" dirty="0">
                <a:solidFill>
                  <a:srgbClr val="FFFFFF"/>
                </a:solidFill>
                <a:latin typeface="Corbel"/>
                <a:cs typeface="Corbel"/>
              </a:rPr>
              <a:t>g</a:t>
            </a:r>
            <a:r>
              <a:rPr sz="2800" dirty="0">
                <a:solidFill>
                  <a:srgbClr val="FFFFFF"/>
                </a:solidFill>
                <a:latin typeface="Corbel"/>
                <a:cs typeface="Corbel"/>
              </a:rPr>
              <a:t>e</a:t>
            </a:r>
            <a:r>
              <a:rPr sz="2800" spc="-15" dirty="0">
                <a:solidFill>
                  <a:srgbClr val="FFFFFF"/>
                </a:solidFill>
                <a:latin typeface="Corbel"/>
                <a:cs typeface="Corbel"/>
              </a:rPr>
              <a:t> </a:t>
            </a:r>
            <a:r>
              <a:rPr sz="2800" spc="5" dirty="0">
                <a:solidFill>
                  <a:srgbClr val="FFFFFF"/>
                </a:solidFill>
                <a:latin typeface="Corbel"/>
                <a:cs typeface="Corbel"/>
              </a:rPr>
              <a:t>t</a:t>
            </a:r>
            <a:r>
              <a:rPr sz="2800" dirty="0">
                <a:solidFill>
                  <a:srgbClr val="FFFFFF"/>
                </a:solidFill>
                <a:latin typeface="Corbel"/>
                <a:cs typeface="Corbel"/>
              </a:rPr>
              <a:t>o</a:t>
            </a:r>
            <a:r>
              <a:rPr sz="2800" spc="-20" dirty="0">
                <a:solidFill>
                  <a:srgbClr val="FFFFFF"/>
                </a:solidFill>
                <a:latin typeface="Corbel"/>
                <a:cs typeface="Corbel"/>
              </a:rPr>
              <a:t> </a:t>
            </a:r>
            <a:r>
              <a:rPr sz="2800" spc="-10" dirty="0">
                <a:solidFill>
                  <a:srgbClr val="FFFFFF"/>
                </a:solidFill>
                <a:latin typeface="Corbel"/>
                <a:cs typeface="Corbel"/>
              </a:rPr>
              <a:t>f</a:t>
            </a:r>
            <a:r>
              <a:rPr sz="2800" spc="-5" dirty="0">
                <a:solidFill>
                  <a:srgbClr val="FFFFFF"/>
                </a:solidFill>
                <a:latin typeface="Corbel"/>
                <a:cs typeface="Corbel"/>
              </a:rPr>
              <a:t>i</a:t>
            </a:r>
            <a:r>
              <a:rPr sz="2800" dirty="0">
                <a:solidFill>
                  <a:srgbClr val="FFFFFF"/>
                </a:solidFill>
                <a:latin typeface="Corbel"/>
                <a:cs typeface="Corbel"/>
              </a:rPr>
              <a:t>t</a:t>
            </a:r>
            <a:r>
              <a:rPr sz="2800" spc="-5" dirty="0">
                <a:solidFill>
                  <a:srgbClr val="FFFFFF"/>
                </a:solidFill>
                <a:latin typeface="Corbel"/>
                <a:cs typeface="Corbel"/>
              </a:rPr>
              <a:t> </a:t>
            </a:r>
            <a:r>
              <a:rPr sz="2800" spc="5" dirty="0">
                <a:solidFill>
                  <a:srgbClr val="FFFFFF"/>
                </a:solidFill>
                <a:latin typeface="Corbel"/>
                <a:cs typeface="Corbel"/>
              </a:rPr>
              <a:t>t</a:t>
            </a:r>
            <a:r>
              <a:rPr sz="2800" spc="-10" dirty="0">
                <a:solidFill>
                  <a:srgbClr val="FFFFFF"/>
                </a:solidFill>
                <a:latin typeface="Corbel"/>
                <a:cs typeface="Corbel"/>
              </a:rPr>
              <a:t>h</a:t>
            </a:r>
            <a:r>
              <a:rPr sz="2800" dirty="0">
                <a:solidFill>
                  <a:srgbClr val="FFFFFF"/>
                </a:solidFill>
                <a:latin typeface="Corbel"/>
                <a:cs typeface="Corbel"/>
              </a:rPr>
              <a:t>e</a:t>
            </a:r>
            <a:r>
              <a:rPr sz="2800" spc="-15" dirty="0">
                <a:solidFill>
                  <a:srgbClr val="FFFFFF"/>
                </a:solidFill>
                <a:latin typeface="Corbel"/>
                <a:cs typeface="Corbel"/>
              </a:rPr>
              <a:t> </a:t>
            </a:r>
            <a:r>
              <a:rPr sz="2800" spc="-5" dirty="0">
                <a:solidFill>
                  <a:srgbClr val="FFFFFF"/>
                </a:solidFill>
                <a:latin typeface="Corbel"/>
                <a:cs typeface="Corbel"/>
              </a:rPr>
              <a:t>p</a:t>
            </a:r>
            <a:r>
              <a:rPr sz="2800" spc="-10" dirty="0">
                <a:solidFill>
                  <a:srgbClr val="FFFFFF"/>
                </a:solidFill>
                <a:latin typeface="Corbel"/>
                <a:cs typeface="Corbel"/>
              </a:rPr>
              <a:t>ro</a:t>
            </a:r>
            <a:r>
              <a:rPr sz="2800" spc="5" dirty="0">
                <a:solidFill>
                  <a:srgbClr val="FFFFFF"/>
                </a:solidFill>
                <a:latin typeface="Corbel"/>
                <a:cs typeface="Corbel"/>
              </a:rPr>
              <a:t>b</a:t>
            </a:r>
            <a:r>
              <a:rPr sz="2800" spc="-5" dirty="0">
                <a:solidFill>
                  <a:srgbClr val="FFFFFF"/>
                </a:solidFill>
                <a:latin typeface="Corbel"/>
                <a:cs typeface="Corbel"/>
              </a:rPr>
              <a:t>lem</a:t>
            </a:r>
            <a:endParaRPr sz="2800" dirty="0">
              <a:latin typeface="Corbel"/>
              <a:cs typeface="Corbel"/>
            </a:endParaRPr>
          </a:p>
        </p:txBody>
      </p:sp>
    </p:spTree>
    <p:extLst>
      <p:ext uri="{BB962C8B-B14F-4D97-AF65-F5344CB8AC3E}">
        <p14:creationId xmlns:p14="http://schemas.microsoft.com/office/powerpoint/2010/main" val="1757605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Map-Reduce: Word Count</a:t>
            </a:r>
            <a:endParaRPr lang="en-US" sz="3600" b="0" dirty="0">
              <a:solidFill>
                <a:srgbClr val="A01A06"/>
              </a:solidFill>
              <a:latin typeface="Calibri" panose="020F0502020204030204" pitchFamily="34" charset="0"/>
              <a:cs typeface="Calibri" panose="020F0502020204030204" pitchFamily="34" charset="0"/>
            </a:endParaRPr>
          </a:p>
        </p:txBody>
      </p:sp>
      <p:sp>
        <p:nvSpPr>
          <p:cNvPr id="5" name="object 3">
            <a:extLst>
              <a:ext uri="{FF2B5EF4-FFF2-40B4-BE49-F238E27FC236}">
                <a16:creationId xmlns:a16="http://schemas.microsoft.com/office/drawing/2014/main" id="{300DA776-7668-ED4B-907A-0DD9565C4BBE}"/>
              </a:ext>
            </a:extLst>
          </p:cNvPr>
          <p:cNvSpPr/>
          <p:nvPr/>
        </p:nvSpPr>
        <p:spPr>
          <a:xfrm>
            <a:off x="228600" y="3124199"/>
            <a:ext cx="1710690" cy="2971901"/>
          </a:xfrm>
          <a:custGeom>
            <a:avLst/>
            <a:gdLst/>
            <a:ahLst/>
            <a:cxnLst/>
            <a:rect l="l" t="t" r="r" b="b"/>
            <a:pathLst>
              <a:path w="1600200" h="2627629">
                <a:moveTo>
                  <a:pt x="0" y="0"/>
                </a:moveTo>
                <a:lnTo>
                  <a:pt x="1600200" y="0"/>
                </a:lnTo>
                <a:lnTo>
                  <a:pt x="1600200" y="2627528"/>
                </a:lnTo>
                <a:lnTo>
                  <a:pt x="0" y="2627528"/>
                </a:lnTo>
                <a:lnTo>
                  <a:pt x="0" y="0"/>
                </a:lnTo>
                <a:close/>
              </a:path>
            </a:pathLst>
          </a:custGeom>
          <a:ln w="48006">
            <a:solidFill>
              <a:srgbClr val="000000"/>
            </a:solidFill>
          </a:ln>
        </p:spPr>
        <p:txBody>
          <a:bodyPr wrap="square" lIns="0" tIns="0" rIns="0" bIns="0" rtlCol="0"/>
          <a:lstStyle/>
          <a:p>
            <a:endParaRPr/>
          </a:p>
        </p:txBody>
      </p:sp>
      <p:sp>
        <p:nvSpPr>
          <p:cNvPr id="6" name="object 4">
            <a:extLst>
              <a:ext uri="{FF2B5EF4-FFF2-40B4-BE49-F238E27FC236}">
                <a16:creationId xmlns:a16="http://schemas.microsoft.com/office/drawing/2014/main" id="{C32C89FA-567A-0C4C-B6B0-B2D32410ABF7}"/>
              </a:ext>
            </a:extLst>
          </p:cNvPr>
          <p:cNvSpPr txBox="1"/>
          <p:nvPr/>
        </p:nvSpPr>
        <p:spPr>
          <a:xfrm>
            <a:off x="322738" y="3236696"/>
            <a:ext cx="1522413" cy="2746906"/>
          </a:xfrm>
          <a:prstGeom prst="rect">
            <a:avLst/>
          </a:prstGeom>
        </p:spPr>
        <p:txBody>
          <a:bodyPr vert="horz" wrap="square" lIns="0" tIns="0" rIns="0" bIns="0" rtlCol="0">
            <a:spAutoFit/>
          </a:bodyPr>
          <a:lstStyle/>
          <a:p>
            <a:pPr marL="12700" marR="5080">
              <a:lnSpc>
                <a:spcPct val="100000"/>
              </a:lnSpc>
            </a:pPr>
            <a:r>
              <a:rPr sz="1050" spc="-5" dirty="0">
                <a:latin typeface="+mn-lt"/>
                <a:cs typeface="Arial Narrow"/>
              </a:rPr>
              <a:t>T</a:t>
            </a:r>
            <a:r>
              <a:rPr sz="1050" dirty="0">
                <a:latin typeface="+mn-lt"/>
                <a:cs typeface="Arial Narrow"/>
              </a:rPr>
              <a:t>he</a:t>
            </a:r>
            <a:r>
              <a:rPr sz="1050" spc="60" dirty="0">
                <a:latin typeface="+mn-lt"/>
                <a:cs typeface="Arial Narrow"/>
              </a:rPr>
              <a:t> </a:t>
            </a:r>
            <a:r>
              <a:rPr sz="1050" dirty="0">
                <a:latin typeface="+mn-lt"/>
                <a:cs typeface="Arial Narrow"/>
              </a:rPr>
              <a:t>c</a:t>
            </a:r>
            <a:r>
              <a:rPr sz="1050" spc="10" dirty="0">
                <a:latin typeface="+mn-lt"/>
                <a:cs typeface="Arial Narrow"/>
              </a:rPr>
              <a:t>r</a:t>
            </a:r>
            <a:r>
              <a:rPr sz="1050" dirty="0">
                <a:latin typeface="+mn-lt"/>
                <a:cs typeface="Arial Narrow"/>
              </a:rPr>
              <a:t>ew</a:t>
            </a:r>
            <a:r>
              <a:rPr lang="en-US" sz="1050" dirty="0">
                <a:latin typeface="+mn-lt"/>
                <a:cs typeface="Arial Narrow"/>
              </a:rPr>
              <a:t> </a:t>
            </a:r>
            <a:r>
              <a:rPr sz="1050" dirty="0">
                <a:latin typeface="+mn-lt"/>
                <a:cs typeface="Arial Narrow"/>
              </a:rPr>
              <a:t>of</a:t>
            </a:r>
            <a:r>
              <a:rPr lang="en-US" sz="1050" dirty="0">
                <a:latin typeface="+mn-lt"/>
                <a:cs typeface="Arial Narrow"/>
              </a:rPr>
              <a:t> </a:t>
            </a:r>
            <a:r>
              <a:rPr sz="1050" spc="-15" dirty="0">
                <a:latin typeface="+mn-lt"/>
                <a:cs typeface="Arial Narrow"/>
              </a:rPr>
              <a:t>t</a:t>
            </a:r>
            <a:r>
              <a:rPr sz="1050" dirty="0">
                <a:latin typeface="+mn-lt"/>
                <a:cs typeface="Arial Narrow"/>
              </a:rPr>
              <a:t>he space</a:t>
            </a:r>
            <a:r>
              <a:rPr lang="en-US" sz="1050" dirty="0">
                <a:latin typeface="+mn-lt"/>
                <a:cs typeface="Arial Narrow"/>
              </a:rPr>
              <a:t> </a:t>
            </a:r>
            <a:r>
              <a:rPr sz="1050" dirty="0">
                <a:latin typeface="+mn-lt"/>
                <a:cs typeface="Arial Narrow"/>
              </a:rPr>
              <a:t>shu</a:t>
            </a:r>
            <a:r>
              <a:rPr sz="1050" spc="-15" dirty="0">
                <a:latin typeface="+mn-lt"/>
                <a:cs typeface="Arial Narrow"/>
              </a:rPr>
              <a:t>tt</a:t>
            </a:r>
            <a:r>
              <a:rPr sz="1050" spc="-10" dirty="0">
                <a:latin typeface="+mn-lt"/>
                <a:cs typeface="Arial Narrow"/>
              </a:rPr>
              <a:t>l</a:t>
            </a:r>
            <a:r>
              <a:rPr sz="1050" dirty="0">
                <a:latin typeface="+mn-lt"/>
                <a:cs typeface="Arial Narrow"/>
              </a:rPr>
              <a:t>e </a:t>
            </a:r>
            <a:r>
              <a:rPr sz="1050" spc="-5" dirty="0">
                <a:latin typeface="+mn-lt"/>
                <a:cs typeface="Arial Narrow"/>
              </a:rPr>
              <a:t>E</a:t>
            </a:r>
            <a:r>
              <a:rPr sz="1050" dirty="0">
                <a:latin typeface="+mn-lt"/>
                <a:cs typeface="Arial Narrow"/>
              </a:rPr>
              <a:t>ndeavor</a:t>
            </a:r>
            <a:r>
              <a:rPr lang="en-US" sz="1050" dirty="0">
                <a:latin typeface="+mn-lt"/>
                <a:cs typeface="Arial Narrow"/>
              </a:rPr>
              <a:t> </a:t>
            </a:r>
            <a:r>
              <a:rPr sz="1050" spc="10" dirty="0">
                <a:latin typeface="+mn-lt"/>
                <a:cs typeface="Arial Narrow"/>
              </a:rPr>
              <a:t>r</a:t>
            </a:r>
            <a:r>
              <a:rPr sz="1050" spc="-25" dirty="0">
                <a:latin typeface="+mn-lt"/>
                <a:cs typeface="Arial Narrow"/>
              </a:rPr>
              <a:t>e</a:t>
            </a:r>
            <a:r>
              <a:rPr sz="1050" dirty="0">
                <a:latin typeface="+mn-lt"/>
                <a:cs typeface="Arial Narrow"/>
              </a:rPr>
              <a:t>cen</a:t>
            </a:r>
            <a:r>
              <a:rPr sz="1050" spc="-15" dirty="0">
                <a:latin typeface="+mn-lt"/>
                <a:cs typeface="Arial Narrow"/>
              </a:rPr>
              <a:t>t</a:t>
            </a:r>
            <a:r>
              <a:rPr sz="1050" spc="-10" dirty="0">
                <a:latin typeface="+mn-lt"/>
                <a:cs typeface="Arial Narrow"/>
              </a:rPr>
              <a:t>l</a:t>
            </a:r>
            <a:r>
              <a:rPr sz="1050" dirty="0">
                <a:latin typeface="+mn-lt"/>
                <a:cs typeface="Arial Narrow"/>
              </a:rPr>
              <a:t>y </a:t>
            </a:r>
            <a:r>
              <a:rPr sz="1050" spc="10" dirty="0">
                <a:latin typeface="+mn-lt"/>
                <a:cs typeface="Arial Narrow"/>
              </a:rPr>
              <a:t>r</a:t>
            </a:r>
            <a:r>
              <a:rPr sz="1050" dirty="0">
                <a:latin typeface="+mn-lt"/>
                <a:cs typeface="Arial Narrow"/>
              </a:rPr>
              <a:t>e</a:t>
            </a:r>
            <a:r>
              <a:rPr sz="1050" spc="-15" dirty="0">
                <a:latin typeface="+mn-lt"/>
                <a:cs typeface="Arial Narrow"/>
              </a:rPr>
              <a:t>t</a:t>
            </a:r>
            <a:r>
              <a:rPr sz="1050" dirty="0">
                <a:latin typeface="+mn-lt"/>
                <a:cs typeface="Arial Narrow"/>
              </a:rPr>
              <a:t>u</a:t>
            </a:r>
            <a:r>
              <a:rPr sz="1050" spc="10" dirty="0">
                <a:latin typeface="+mn-lt"/>
                <a:cs typeface="Arial Narrow"/>
              </a:rPr>
              <a:t>r</a:t>
            </a:r>
            <a:r>
              <a:rPr sz="1050" dirty="0">
                <a:latin typeface="+mn-lt"/>
                <a:cs typeface="Arial Narrow"/>
              </a:rPr>
              <a:t>ned</a:t>
            </a:r>
            <a:r>
              <a:rPr lang="en-US" sz="1050" dirty="0">
                <a:latin typeface="+mn-lt"/>
                <a:cs typeface="Arial Narrow"/>
              </a:rPr>
              <a:t> </a:t>
            </a:r>
            <a:r>
              <a:rPr sz="1050" spc="-15" dirty="0">
                <a:latin typeface="+mn-lt"/>
                <a:cs typeface="Arial Narrow"/>
              </a:rPr>
              <a:t>t</a:t>
            </a:r>
            <a:r>
              <a:rPr sz="1050" dirty="0">
                <a:latin typeface="+mn-lt"/>
                <a:cs typeface="Arial Narrow"/>
              </a:rPr>
              <a:t>o</a:t>
            </a:r>
            <a:r>
              <a:rPr sz="1050" spc="40" dirty="0">
                <a:latin typeface="+mn-lt"/>
                <a:cs typeface="Arial Narrow"/>
              </a:rPr>
              <a:t> </a:t>
            </a:r>
            <a:r>
              <a:rPr sz="1050" spc="-5" dirty="0">
                <a:latin typeface="+mn-lt"/>
                <a:cs typeface="Arial Narrow"/>
              </a:rPr>
              <a:t>E</a:t>
            </a:r>
            <a:r>
              <a:rPr sz="1050" dirty="0">
                <a:latin typeface="+mn-lt"/>
                <a:cs typeface="Arial Narrow"/>
              </a:rPr>
              <a:t>a</a:t>
            </a:r>
            <a:r>
              <a:rPr sz="1050" spc="10" dirty="0">
                <a:latin typeface="+mn-lt"/>
                <a:cs typeface="Arial Narrow"/>
              </a:rPr>
              <a:t>r</a:t>
            </a:r>
            <a:r>
              <a:rPr sz="1050" spc="-15" dirty="0">
                <a:latin typeface="+mn-lt"/>
                <a:cs typeface="Arial Narrow"/>
              </a:rPr>
              <a:t>t</a:t>
            </a:r>
            <a:r>
              <a:rPr sz="1050" dirty="0">
                <a:latin typeface="+mn-lt"/>
                <a:cs typeface="Arial Narrow"/>
              </a:rPr>
              <a:t>h as</a:t>
            </a:r>
            <a:r>
              <a:rPr lang="en-US" sz="1050" dirty="0">
                <a:latin typeface="+mn-lt"/>
                <a:cs typeface="Arial Narrow"/>
              </a:rPr>
              <a:t> </a:t>
            </a:r>
            <a:r>
              <a:rPr sz="1050" dirty="0">
                <a:latin typeface="+mn-lt"/>
                <a:cs typeface="Arial Narrow"/>
              </a:rPr>
              <a:t>a</a:t>
            </a:r>
            <a:r>
              <a:rPr sz="1050" spc="-10" dirty="0">
                <a:latin typeface="+mn-lt"/>
                <a:cs typeface="Arial Narrow"/>
              </a:rPr>
              <a:t>m</a:t>
            </a:r>
            <a:r>
              <a:rPr sz="1050" dirty="0">
                <a:latin typeface="+mn-lt"/>
                <a:cs typeface="Arial Narrow"/>
              </a:rPr>
              <a:t>bassad</a:t>
            </a:r>
            <a:r>
              <a:rPr sz="1050" spc="-25" dirty="0">
                <a:latin typeface="+mn-lt"/>
                <a:cs typeface="Arial Narrow"/>
              </a:rPr>
              <a:t>o</a:t>
            </a:r>
            <a:r>
              <a:rPr sz="1050" spc="10" dirty="0">
                <a:latin typeface="+mn-lt"/>
                <a:cs typeface="Arial Narrow"/>
              </a:rPr>
              <a:t>r</a:t>
            </a:r>
            <a:r>
              <a:rPr sz="1050" dirty="0">
                <a:latin typeface="+mn-lt"/>
                <a:cs typeface="Arial Narrow"/>
              </a:rPr>
              <a:t>s,</a:t>
            </a:r>
            <a:r>
              <a:rPr lang="en-US" sz="1050" spc="-25" dirty="0">
                <a:latin typeface="+mn-lt"/>
                <a:cs typeface="Arial Narrow"/>
              </a:rPr>
              <a:t> </a:t>
            </a:r>
            <a:r>
              <a:rPr sz="1050" dirty="0">
                <a:latin typeface="+mn-lt"/>
                <a:cs typeface="Arial Narrow"/>
              </a:rPr>
              <a:t>ha</a:t>
            </a:r>
            <a:r>
              <a:rPr sz="1050" spc="10" dirty="0">
                <a:latin typeface="+mn-lt"/>
                <a:cs typeface="Arial Narrow"/>
              </a:rPr>
              <a:t>r</a:t>
            </a:r>
            <a:r>
              <a:rPr sz="1050" dirty="0">
                <a:latin typeface="+mn-lt"/>
                <a:cs typeface="Arial Narrow"/>
              </a:rPr>
              <a:t>b</a:t>
            </a:r>
            <a:r>
              <a:rPr sz="1050" spc="-10" dirty="0">
                <a:latin typeface="+mn-lt"/>
                <a:cs typeface="Arial Narrow"/>
              </a:rPr>
              <a:t>i</a:t>
            </a:r>
            <a:r>
              <a:rPr sz="1050" dirty="0">
                <a:latin typeface="+mn-lt"/>
                <a:cs typeface="Arial Narrow"/>
              </a:rPr>
              <a:t>ng</a:t>
            </a:r>
            <a:r>
              <a:rPr sz="1050" spc="-25" dirty="0">
                <a:latin typeface="+mn-lt"/>
                <a:cs typeface="Arial Narrow"/>
              </a:rPr>
              <a:t>e</a:t>
            </a:r>
            <a:r>
              <a:rPr sz="1050" spc="10" dirty="0">
                <a:latin typeface="+mn-lt"/>
                <a:cs typeface="Arial Narrow"/>
              </a:rPr>
              <a:t>r</a:t>
            </a:r>
            <a:r>
              <a:rPr sz="1050" dirty="0">
                <a:latin typeface="+mn-lt"/>
                <a:cs typeface="Arial Narrow"/>
              </a:rPr>
              <a:t>s</a:t>
            </a:r>
            <a:r>
              <a:rPr lang="en-US" sz="1050" spc="-10" dirty="0">
                <a:latin typeface="+mn-lt"/>
                <a:cs typeface="Arial Narrow"/>
              </a:rPr>
              <a:t> </a:t>
            </a:r>
            <a:r>
              <a:rPr sz="1050" dirty="0">
                <a:latin typeface="+mn-lt"/>
                <a:cs typeface="Arial Narrow"/>
              </a:rPr>
              <a:t>of</a:t>
            </a:r>
            <a:r>
              <a:rPr lang="en-US" sz="1050" dirty="0">
                <a:latin typeface="+mn-lt"/>
                <a:cs typeface="Arial Narrow"/>
              </a:rPr>
              <a:t> </a:t>
            </a:r>
            <a:r>
              <a:rPr sz="1050" dirty="0">
                <a:latin typeface="+mn-lt"/>
                <a:cs typeface="Arial Narrow"/>
              </a:rPr>
              <a:t>a</a:t>
            </a:r>
            <a:r>
              <a:rPr lang="en-US" sz="1050" dirty="0">
                <a:latin typeface="+mn-lt"/>
                <a:cs typeface="Arial Narrow"/>
              </a:rPr>
              <a:t> </a:t>
            </a:r>
            <a:r>
              <a:rPr sz="1050" dirty="0">
                <a:latin typeface="+mn-lt"/>
                <a:cs typeface="Arial Narrow"/>
              </a:rPr>
              <a:t>new e</a:t>
            </a:r>
            <a:r>
              <a:rPr sz="1050" spc="10" dirty="0">
                <a:latin typeface="+mn-lt"/>
                <a:cs typeface="Arial Narrow"/>
              </a:rPr>
              <a:t>r</a:t>
            </a:r>
            <a:r>
              <a:rPr sz="1050" dirty="0">
                <a:latin typeface="+mn-lt"/>
                <a:cs typeface="Arial Narrow"/>
              </a:rPr>
              <a:t>a of space</a:t>
            </a:r>
            <a:r>
              <a:rPr lang="en-US" sz="1050" dirty="0">
                <a:latin typeface="+mn-lt"/>
                <a:cs typeface="Arial Narrow"/>
              </a:rPr>
              <a:t> </a:t>
            </a:r>
            <a:r>
              <a:rPr sz="1050" dirty="0">
                <a:latin typeface="+mn-lt"/>
                <a:cs typeface="Arial Narrow"/>
              </a:rPr>
              <a:t>exp</a:t>
            </a:r>
            <a:r>
              <a:rPr sz="1050" spc="-10" dirty="0">
                <a:latin typeface="+mn-lt"/>
                <a:cs typeface="Arial Narrow"/>
              </a:rPr>
              <a:t>l</a:t>
            </a:r>
            <a:r>
              <a:rPr sz="1050" dirty="0">
                <a:latin typeface="+mn-lt"/>
                <a:cs typeface="Arial Narrow"/>
              </a:rPr>
              <a:t>o</a:t>
            </a:r>
            <a:r>
              <a:rPr sz="1050" spc="10" dirty="0">
                <a:latin typeface="+mn-lt"/>
                <a:cs typeface="Arial Narrow"/>
              </a:rPr>
              <a:t>r</a:t>
            </a:r>
            <a:r>
              <a:rPr sz="1050" dirty="0">
                <a:latin typeface="+mn-lt"/>
                <a:cs typeface="Arial Narrow"/>
              </a:rPr>
              <a:t>a</a:t>
            </a:r>
            <a:r>
              <a:rPr sz="1050" spc="-15" dirty="0">
                <a:latin typeface="+mn-lt"/>
                <a:cs typeface="Arial Narrow"/>
              </a:rPr>
              <a:t>t</a:t>
            </a:r>
            <a:r>
              <a:rPr sz="1050" spc="-10" dirty="0">
                <a:latin typeface="+mn-lt"/>
                <a:cs typeface="Arial Narrow"/>
              </a:rPr>
              <a:t>i</a:t>
            </a:r>
            <a:r>
              <a:rPr sz="1050" dirty="0">
                <a:latin typeface="+mn-lt"/>
                <a:cs typeface="Arial Narrow"/>
              </a:rPr>
              <a:t>on</a:t>
            </a:r>
            <a:r>
              <a:rPr lang="en-US" sz="1050" dirty="0">
                <a:latin typeface="+mn-lt"/>
                <a:cs typeface="Arial Narrow"/>
              </a:rPr>
              <a:t>. </a:t>
            </a:r>
            <a:r>
              <a:rPr sz="1050" spc="-5" dirty="0">
                <a:latin typeface="+mn-lt"/>
                <a:cs typeface="Arial Narrow"/>
              </a:rPr>
              <a:t>S</a:t>
            </a:r>
            <a:r>
              <a:rPr sz="1050" dirty="0">
                <a:latin typeface="+mn-lt"/>
                <a:cs typeface="Arial Narrow"/>
              </a:rPr>
              <a:t>c</a:t>
            </a:r>
            <a:r>
              <a:rPr sz="1050" spc="-10" dirty="0">
                <a:latin typeface="+mn-lt"/>
                <a:cs typeface="Arial Narrow"/>
              </a:rPr>
              <a:t>i</a:t>
            </a:r>
            <a:r>
              <a:rPr sz="1050" dirty="0">
                <a:latin typeface="+mn-lt"/>
                <a:cs typeface="Arial Narrow"/>
              </a:rPr>
              <a:t>en</a:t>
            </a:r>
            <a:r>
              <a:rPr sz="1050" spc="-15" dirty="0">
                <a:latin typeface="+mn-lt"/>
                <a:cs typeface="Arial Narrow"/>
              </a:rPr>
              <a:t>t</a:t>
            </a:r>
            <a:r>
              <a:rPr sz="1050" spc="-10" dirty="0">
                <a:latin typeface="+mn-lt"/>
                <a:cs typeface="Arial Narrow"/>
              </a:rPr>
              <a:t>i</a:t>
            </a:r>
            <a:r>
              <a:rPr sz="1050" dirty="0">
                <a:latin typeface="+mn-lt"/>
                <a:cs typeface="Arial Narrow"/>
              </a:rPr>
              <a:t>s</a:t>
            </a:r>
            <a:r>
              <a:rPr sz="1050" spc="-15" dirty="0">
                <a:latin typeface="+mn-lt"/>
                <a:cs typeface="Arial Narrow"/>
              </a:rPr>
              <a:t>t</a:t>
            </a:r>
            <a:r>
              <a:rPr sz="1050" dirty="0">
                <a:latin typeface="+mn-lt"/>
                <a:cs typeface="Arial Narrow"/>
              </a:rPr>
              <a:t>s</a:t>
            </a:r>
            <a:r>
              <a:rPr sz="1050" spc="-65" dirty="0">
                <a:latin typeface="+mn-lt"/>
                <a:cs typeface="Arial Narrow"/>
              </a:rPr>
              <a:t> </a:t>
            </a:r>
            <a:r>
              <a:rPr sz="1050" spc="20" dirty="0">
                <a:latin typeface="+mn-lt"/>
                <a:cs typeface="Arial Narrow"/>
              </a:rPr>
              <a:t>at</a:t>
            </a:r>
            <a:r>
              <a:rPr lang="en-US" sz="1050" spc="20" dirty="0">
                <a:latin typeface="+mn-lt"/>
                <a:cs typeface="Arial Narrow"/>
              </a:rPr>
              <a:t> </a:t>
            </a:r>
            <a:r>
              <a:rPr lang="en-US" sz="1050" spc="-10" dirty="0">
                <a:latin typeface="+mn-lt"/>
                <a:cs typeface="Arial Narrow"/>
              </a:rPr>
              <a:t>N</a:t>
            </a:r>
            <a:r>
              <a:rPr lang="en-US" sz="1050" spc="-5" dirty="0">
                <a:latin typeface="+mn-lt"/>
                <a:cs typeface="Arial Narrow"/>
              </a:rPr>
              <a:t>AS</a:t>
            </a:r>
            <a:r>
              <a:rPr lang="en-US" sz="1050" dirty="0">
                <a:latin typeface="+mn-lt"/>
                <a:cs typeface="Arial Narrow"/>
              </a:rPr>
              <a:t>A</a:t>
            </a:r>
            <a:r>
              <a:rPr lang="en-US" sz="1050" spc="-5" dirty="0">
                <a:latin typeface="+mn-lt"/>
                <a:cs typeface="Arial Narrow"/>
              </a:rPr>
              <a:t> </a:t>
            </a:r>
            <a:r>
              <a:rPr lang="en-US" sz="1050" dirty="0">
                <a:latin typeface="+mn-lt"/>
                <a:cs typeface="Arial Narrow"/>
              </a:rPr>
              <a:t>a</a:t>
            </a:r>
            <a:r>
              <a:rPr lang="en-US" sz="1050" spc="10" dirty="0">
                <a:latin typeface="+mn-lt"/>
                <a:cs typeface="Arial Narrow"/>
              </a:rPr>
              <a:t>r</a:t>
            </a:r>
            <a:r>
              <a:rPr lang="en-US" sz="1050" dirty="0">
                <a:latin typeface="+mn-lt"/>
                <a:cs typeface="Arial Narrow"/>
              </a:rPr>
              <a:t>e  say</a:t>
            </a:r>
            <a:r>
              <a:rPr lang="en-US" sz="1050" spc="-10" dirty="0">
                <a:latin typeface="+mn-lt"/>
                <a:cs typeface="Arial Narrow"/>
              </a:rPr>
              <a:t>i</a:t>
            </a:r>
            <a:r>
              <a:rPr lang="en-US" sz="1050" dirty="0">
                <a:latin typeface="+mn-lt"/>
                <a:cs typeface="Arial Narrow"/>
              </a:rPr>
              <a:t>ng  </a:t>
            </a:r>
            <a:r>
              <a:rPr lang="en-US" sz="1050" spc="-15" dirty="0">
                <a:latin typeface="+mn-lt"/>
                <a:cs typeface="Arial Narrow"/>
              </a:rPr>
              <a:t>t</a:t>
            </a:r>
            <a:r>
              <a:rPr lang="en-US" sz="1050" dirty="0">
                <a:latin typeface="+mn-lt"/>
                <a:cs typeface="Arial Narrow"/>
              </a:rPr>
              <a:t>hat </a:t>
            </a:r>
            <a:r>
              <a:rPr lang="en-US" sz="1050" spc="-15" dirty="0">
                <a:latin typeface="+mn-lt"/>
                <a:cs typeface="Arial Narrow"/>
              </a:rPr>
              <a:t>t</a:t>
            </a:r>
            <a:r>
              <a:rPr lang="en-US" sz="1050" dirty="0">
                <a:latin typeface="+mn-lt"/>
                <a:cs typeface="Arial Narrow"/>
              </a:rPr>
              <a:t>he </a:t>
            </a:r>
            <a:r>
              <a:rPr lang="en-US" sz="1050" spc="10" dirty="0">
                <a:latin typeface="+mn-lt"/>
                <a:cs typeface="Arial Narrow"/>
              </a:rPr>
              <a:t>r</a:t>
            </a:r>
            <a:r>
              <a:rPr lang="en-US" sz="1050" dirty="0">
                <a:latin typeface="+mn-lt"/>
                <a:cs typeface="Arial Narrow"/>
              </a:rPr>
              <a:t>ecent asse</a:t>
            </a:r>
            <a:r>
              <a:rPr lang="en-US" sz="1050" spc="-10" dirty="0">
                <a:latin typeface="+mn-lt"/>
                <a:cs typeface="Arial Narrow"/>
              </a:rPr>
              <a:t>m</a:t>
            </a:r>
            <a:r>
              <a:rPr lang="en-US" sz="1050" dirty="0">
                <a:latin typeface="+mn-lt"/>
                <a:cs typeface="Arial Narrow"/>
              </a:rPr>
              <a:t>b</a:t>
            </a:r>
            <a:r>
              <a:rPr lang="en-US" sz="1050" spc="-10" dirty="0">
                <a:latin typeface="+mn-lt"/>
                <a:cs typeface="Arial Narrow"/>
              </a:rPr>
              <a:t>l</a:t>
            </a:r>
            <a:r>
              <a:rPr lang="en-US" sz="1050" dirty="0">
                <a:latin typeface="+mn-lt"/>
                <a:cs typeface="Arial Narrow"/>
              </a:rPr>
              <a:t>y of </a:t>
            </a:r>
            <a:r>
              <a:rPr lang="en-US" sz="1050" spc="-15" dirty="0">
                <a:latin typeface="+mn-lt"/>
                <a:cs typeface="Arial Narrow"/>
              </a:rPr>
              <a:t>t</a:t>
            </a:r>
            <a:r>
              <a:rPr lang="en-US" sz="1050" dirty="0">
                <a:latin typeface="+mn-lt"/>
                <a:cs typeface="Arial Narrow"/>
              </a:rPr>
              <a:t>he </a:t>
            </a:r>
            <a:r>
              <a:rPr lang="en-US" sz="1050" spc="-10" dirty="0" err="1">
                <a:latin typeface="+mn-lt"/>
                <a:cs typeface="Arial Narrow"/>
              </a:rPr>
              <a:t>D</a:t>
            </a:r>
            <a:r>
              <a:rPr lang="en-US" sz="1050" dirty="0" err="1">
                <a:latin typeface="+mn-lt"/>
                <a:cs typeface="Arial Narrow"/>
              </a:rPr>
              <a:t>ex</a:t>
            </a:r>
            <a:r>
              <a:rPr lang="en-US" sz="1050" spc="-15" dirty="0" err="1">
                <a:latin typeface="+mn-lt"/>
                <a:cs typeface="Arial Narrow"/>
              </a:rPr>
              <a:t>t</a:t>
            </a:r>
            <a:r>
              <a:rPr lang="en-US" sz="1050" spc="10" dirty="0" err="1">
                <a:latin typeface="+mn-lt"/>
                <a:cs typeface="Arial Narrow"/>
              </a:rPr>
              <a:t>r</a:t>
            </a:r>
            <a:r>
              <a:rPr lang="en-US" sz="1050" dirty="0" err="1">
                <a:latin typeface="+mn-lt"/>
                <a:cs typeface="Arial Narrow"/>
              </a:rPr>
              <a:t>e</a:t>
            </a:r>
            <a:r>
              <a:rPr lang="en-US" sz="1050" spc="-15" dirty="0">
                <a:latin typeface="+mn-lt"/>
                <a:cs typeface="Arial Narrow"/>
              </a:rPr>
              <a:t> </a:t>
            </a:r>
            <a:r>
              <a:rPr lang="en-US" sz="1050" dirty="0">
                <a:latin typeface="+mn-lt"/>
                <a:cs typeface="Arial Narrow"/>
              </a:rPr>
              <a:t>bot</a:t>
            </a:r>
            <a:r>
              <a:rPr lang="en-US" sz="1050" spc="-25" dirty="0">
                <a:latin typeface="+mn-lt"/>
                <a:cs typeface="Arial Narrow"/>
              </a:rPr>
              <a:t> </a:t>
            </a:r>
            <a:r>
              <a:rPr lang="en-US" sz="1050" spc="-10" dirty="0">
                <a:latin typeface="+mn-lt"/>
                <a:cs typeface="Arial Narrow"/>
              </a:rPr>
              <a:t>i</a:t>
            </a:r>
            <a:r>
              <a:rPr lang="en-US" sz="1050" dirty="0">
                <a:latin typeface="+mn-lt"/>
                <a:cs typeface="Arial Narrow"/>
              </a:rPr>
              <a:t>s</a:t>
            </a:r>
            <a:r>
              <a:rPr lang="en-US" sz="1050" spc="-10" dirty="0">
                <a:latin typeface="+mn-lt"/>
                <a:cs typeface="Arial Narrow"/>
              </a:rPr>
              <a:t> </a:t>
            </a:r>
            <a:r>
              <a:rPr lang="en-US" sz="1050" spc="-15" dirty="0">
                <a:latin typeface="+mn-lt"/>
                <a:cs typeface="Arial Narrow"/>
              </a:rPr>
              <a:t>t</a:t>
            </a:r>
            <a:r>
              <a:rPr lang="en-US" sz="1050" dirty="0">
                <a:latin typeface="+mn-lt"/>
                <a:cs typeface="Arial Narrow"/>
              </a:rPr>
              <a:t>he</a:t>
            </a:r>
            <a:r>
              <a:rPr lang="en-US" sz="1050" spc="10" dirty="0">
                <a:latin typeface="+mn-lt"/>
                <a:cs typeface="Arial Narrow"/>
              </a:rPr>
              <a:t> </a:t>
            </a:r>
            <a:r>
              <a:rPr lang="en-US" sz="1050" spc="-15" dirty="0">
                <a:latin typeface="+mn-lt"/>
                <a:cs typeface="Arial Narrow"/>
              </a:rPr>
              <a:t>f</a:t>
            </a:r>
            <a:r>
              <a:rPr lang="en-US" sz="1050" spc="-10" dirty="0">
                <a:latin typeface="+mn-lt"/>
                <a:cs typeface="Arial Narrow"/>
              </a:rPr>
              <a:t>i</a:t>
            </a:r>
            <a:r>
              <a:rPr lang="en-US" sz="1050" spc="10" dirty="0">
                <a:latin typeface="+mn-lt"/>
                <a:cs typeface="Arial Narrow"/>
              </a:rPr>
              <a:t>r</a:t>
            </a:r>
            <a:r>
              <a:rPr lang="en-US" sz="1050" dirty="0">
                <a:latin typeface="+mn-lt"/>
                <a:cs typeface="Arial Narrow"/>
              </a:rPr>
              <a:t>st</a:t>
            </a:r>
            <a:r>
              <a:rPr lang="en-US" sz="1050" spc="-25" dirty="0">
                <a:latin typeface="+mn-lt"/>
                <a:cs typeface="Arial Narrow"/>
              </a:rPr>
              <a:t> </a:t>
            </a:r>
            <a:r>
              <a:rPr lang="en-US" sz="1050" dirty="0">
                <a:latin typeface="+mn-lt"/>
                <a:cs typeface="Arial Narrow"/>
              </a:rPr>
              <a:t>s</a:t>
            </a:r>
            <a:r>
              <a:rPr lang="en-US" sz="1050" spc="-15" dirty="0">
                <a:latin typeface="+mn-lt"/>
                <a:cs typeface="Arial Narrow"/>
              </a:rPr>
              <a:t>t</a:t>
            </a:r>
            <a:r>
              <a:rPr lang="en-US" sz="1050" dirty="0">
                <a:latin typeface="+mn-lt"/>
                <a:cs typeface="Arial Narrow"/>
              </a:rPr>
              <a:t>ep</a:t>
            </a:r>
            <a:r>
              <a:rPr lang="en-US" sz="1050" spc="10" dirty="0">
                <a:latin typeface="+mn-lt"/>
                <a:cs typeface="Arial Narrow"/>
              </a:rPr>
              <a:t> </a:t>
            </a:r>
            <a:r>
              <a:rPr lang="en-US" sz="1050" spc="-10" dirty="0">
                <a:latin typeface="+mn-lt"/>
                <a:cs typeface="Arial Narrow"/>
              </a:rPr>
              <a:t>in </a:t>
            </a:r>
            <a:r>
              <a:rPr lang="en-US" sz="1050" dirty="0">
                <a:latin typeface="+mn-lt"/>
                <a:cs typeface="Arial Narrow"/>
              </a:rPr>
              <a:t>a  </a:t>
            </a:r>
            <a:r>
              <a:rPr lang="en-US" sz="1050" spc="85" dirty="0">
                <a:latin typeface="+mn-lt"/>
                <a:cs typeface="Arial Narrow"/>
              </a:rPr>
              <a:t> </a:t>
            </a:r>
            <a:r>
              <a:rPr lang="en-US" sz="1050" spc="-10" dirty="0">
                <a:latin typeface="+mn-lt"/>
                <a:cs typeface="Arial Narrow"/>
              </a:rPr>
              <a:t>l</a:t>
            </a:r>
            <a:r>
              <a:rPr lang="en-US" sz="1050" dirty="0">
                <a:latin typeface="+mn-lt"/>
                <a:cs typeface="Arial Narrow"/>
              </a:rPr>
              <a:t>ong</a:t>
            </a:r>
            <a:r>
              <a:rPr lang="en-US" sz="1050" spc="10" dirty="0">
                <a:latin typeface="+mn-lt"/>
                <a:cs typeface="Arial Narrow"/>
              </a:rPr>
              <a:t>-</a:t>
            </a:r>
            <a:r>
              <a:rPr lang="en-US" sz="1050" spc="-15" dirty="0">
                <a:latin typeface="+mn-lt"/>
                <a:cs typeface="Arial Narrow"/>
              </a:rPr>
              <a:t>t</a:t>
            </a:r>
            <a:r>
              <a:rPr lang="en-US" sz="1050" dirty="0">
                <a:latin typeface="+mn-lt"/>
                <a:cs typeface="Arial Narrow"/>
              </a:rPr>
              <a:t>e</a:t>
            </a:r>
            <a:r>
              <a:rPr lang="en-US" sz="1050" spc="10" dirty="0">
                <a:latin typeface="+mn-lt"/>
                <a:cs typeface="Arial Narrow"/>
              </a:rPr>
              <a:t>r</a:t>
            </a:r>
            <a:r>
              <a:rPr lang="en-US" sz="1050" dirty="0">
                <a:latin typeface="+mn-lt"/>
                <a:cs typeface="Arial Narrow"/>
              </a:rPr>
              <a:t>m space</a:t>
            </a:r>
            <a:r>
              <a:rPr lang="en-US" sz="1050" spc="-15" dirty="0">
                <a:latin typeface="+mn-lt"/>
                <a:cs typeface="Arial Narrow"/>
              </a:rPr>
              <a:t>-</a:t>
            </a:r>
            <a:r>
              <a:rPr lang="en-US" sz="1050" dirty="0">
                <a:latin typeface="+mn-lt"/>
                <a:cs typeface="Arial Narrow"/>
              </a:rPr>
              <a:t>based </a:t>
            </a:r>
            <a:r>
              <a:rPr lang="en-US" sz="1050" spc="-10" dirty="0">
                <a:latin typeface="+mn-lt"/>
                <a:cs typeface="Arial Narrow"/>
              </a:rPr>
              <a:t>m</a:t>
            </a:r>
            <a:r>
              <a:rPr lang="en-US" sz="1050" dirty="0">
                <a:latin typeface="+mn-lt"/>
                <a:cs typeface="Arial Narrow"/>
              </a:rPr>
              <a:t>an</a:t>
            </a:r>
            <a:r>
              <a:rPr lang="en-US" sz="1050" spc="-15" dirty="0">
                <a:latin typeface="+mn-lt"/>
                <a:cs typeface="Arial Narrow"/>
              </a:rPr>
              <a:t>/</a:t>
            </a:r>
            <a:r>
              <a:rPr lang="en-US" sz="1050" spc="-10" dirty="0" err="1">
                <a:latin typeface="+mn-lt"/>
                <a:cs typeface="Arial Narrow"/>
              </a:rPr>
              <a:t>m</a:t>
            </a:r>
            <a:r>
              <a:rPr lang="en-US" sz="1050" dirty="0" err="1">
                <a:latin typeface="+mn-lt"/>
                <a:cs typeface="Arial Narrow"/>
              </a:rPr>
              <a:t>ache</a:t>
            </a:r>
            <a:r>
              <a:rPr lang="en-US" sz="1050" dirty="0">
                <a:latin typeface="+mn-lt"/>
                <a:cs typeface="Arial Narrow"/>
              </a:rPr>
              <a:t> pa</a:t>
            </a:r>
            <a:r>
              <a:rPr lang="en-US" sz="1050" spc="10" dirty="0">
                <a:latin typeface="+mn-lt"/>
                <a:cs typeface="Arial Narrow"/>
              </a:rPr>
              <a:t>r</a:t>
            </a:r>
            <a:r>
              <a:rPr lang="en-US" sz="1050" spc="-15" dirty="0">
                <a:latin typeface="+mn-lt"/>
                <a:cs typeface="Arial Narrow"/>
              </a:rPr>
              <a:t>t</a:t>
            </a:r>
            <a:r>
              <a:rPr lang="en-US" sz="1050" dirty="0">
                <a:latin typeface="+mn-lt"/>
                <a:cs typeface="Arial Narrow"/>
              </a:rPr>
              <a:t>ne</a:t>
            </a:r>
            <a:r>
              <a:rPr lang="en-US" sz="1050" spc="10" dirty="0">
                <a:latin typeface="+mn-lt"/>
                <a:cs typeface="Arial Narrow"/>
              </a:rPr>
              <a:t>r</a:t>
            </a:r>
            <a:r>
              <a:rPr lang="en-US" sz="1050" dirty="0">
                <a:latin typeface="+mn-lt"/>
                <a:cs typeface="Arial Narrow"/>
              </a:rPr>
              <a:t>sh</a:t>
            </a:r>
            <a:r>
              <a:rPr lang="en-US" sz="1050" spc="-10" dirty="0">
                <a:latin typeface="+mn-lt"/>
                <a:cs typeface="Arial Narrow"/>
              </a:rPr>
              <a:t>i</a:t>
            </a:r>
            <a:r>
              <a:rPr lang="en-US" sz="1050" dirty="0">
                <a:latin typeface="+mn-lt"/>
                <a:cs typeface="Arial Narrow"/>
              </a:rPr>
              <a:t>p. </a:t>
            </a:r>
            <a:r>
              <a:rPr lang="en-US" sz="1050" spc="-10" dirty="0">
                <a:latin typeface="+mn-lt"/>
                <a:cs typeface="Arial Narrow"/>
              </a:rPr>
              <a:t>'"</a:t>
            </a:r>
            <a:r>
              <a:rPr lang="en-US" sz="1050" spc="-5" dirty="0">
                <a:latin typeface="+mn-lt"/>
                <a:cs typeface="Arial Narrow"/>
              </a:rPr>
              <a:t>T</a:t>
            </a:r>
            <a:r>
              <a:rPr lang="en-US" sz="1050" dirty="0">
                <a:latin typeface="+mn-lt"/>
                <a:cs typeface="Arial Narrow"/>
              </a:rPr>
              <a:t>he</a:t>
            </a:r>
            <a:r>
              <a:rPr lang="en-US" sz="1050" spc="35" dirty="0">
                <a:latin typeface="+mn-lt"/>
                <a:cs typeface="Arial Narrow"/>
              </a:rPr>
              <a:t> </a:t>
            </a:r>
            <a:r>
              <a:rPr lang="en-US" sz="1050" spc="-10" dirty="0">
                <a:latin typeface="+mn-lt"/>
                <a:cs typeface="Arial Narrow"/>
              </a:rPr>
              <a:t>w</a:t>
            </a:r>
            <a:r>
              <a:rPr lang="en-US" sz="1050" dirty="0">
                <a:latin typeface="+mn-lt"/>
                <a:cs typeface="Arial Narrow"/>
              </a:rPr>
              <a:t>o</a:t>
            </a:r>
            <a:r>
              <a:rPr lang="en-US" sz="1050" spc="10" dirty="0">
                <a:latin typeface="+mn-lt"/>
                <a:cs typeface="Arial Narrow"/>
              </a:rPr>
              <a:t>r</a:t>
            </a:r>
            <a:r>
              <a:rPr lang="en-US" sz="1050" dirty="0">
                <a:latin typeface="+mn-lt"/>
                <a:cs typeface="Arial Narrow"/>
              </a:rPr>
              <a:t>k</a:t>
            </a:r>
            <a:r>
              <a:rPr lang="en-US" sz="1050" spc="40" dirty="0">
                <a:latin typeface="+mn-lt"/>
                <a:cs typeface="Arial Narrow"/>
              </a:rPr>
              <a:t> </a:t>
            </a:r>
            <a:r>
              <a:rPr lang="en-US" sz="1050" spc="-10" dirty="0">
                <a:latin typeface="+mn-lt"/>
                <a:cs typeface="Arial Narrow"/>
              </a:rPr>
              <a:t>w</a:t>
            </a:r>
            <a:r>
              <a:rPr lang="en-US" sz="105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a:t>
            </a:r>
            <a:r>
              <a:rPr lang="en-US" sz="1050" spc="35" dirty="0">
                <a:latin typeface="+mn-lt"/>
                <a:cs typeface="Arial Narrow"/>
              </a:rPr>
              <a:t> </a:t>
            </a:r>
            <a:r>
              <a:rPr lang="en-US" sz="1050" dirty="0">
                <a:latin typeface="+mn-lt"/>
                <a:cs typeface="Arial Narrow"/>
              </a:rPr>
              <a:t>do</a:t>
            </a:r>
            <a:r>
              <a:rPr lang="en-US" sz="1050" spc="-10" dirty="0">
                <a:latin typeface="+mn-lt"/>
                <a:cs typeface="Arial Narrow"/>
              </a:rPr>
              <a:t>i</a:t>
            </a:r>
            <a:r>
              <a:rPr lang="en-US" sz="1050" dirty="0">
                <a:latin typeface="+mn-lt"/>
                <a:cs typeface="Arial Narrow"/>
              </a:rPr>
              <a:t>ng</a:t>
            </a:r>
            <a:r>
              <a:rPr lang="en-US" sz="1050" spc="60" dirty="0">
                <a:latin typeface="+mn-lt"/>
                <a:cs typeface="Arial Narrow"/>
              </a:rPr>
              <a:t> </a:t>
            </a:r>
            <a:r>
              <a:rPr lang="en-US" sz="1050" dirty="0">
                <a:latin typeface="+mn-lt"/>
                <a:cs typeface="Arial Narrow"/>
              </a:rPr>
              <a:t>now</a:t>
            </a:r>
          </a:p>
          <a:p>
            <a:pPr marL="12700">
              <a:lnSpc>
                <a:spcPct val="100000"/>
              </a:lnSpc>
            </a:pPr>
            <a:r>
              <a:rPr lang="en-US" sz="1050" spc="10" dirty="0">
                <a:latin typeface="+mn-lt"/>
                <a:cs typeface="Arial Narrow"/>
              </a:rPr>
              <a:t>-</a:t>
            </a:r>
            <a:r>
              <a:rPr lang="en-US" sz="1050" dirty="0">
                <a:latin typeface="+mn-lt"/>
                <a:cs typeface="Arial Narrow"/>
              </a:rPr>
              <a:t>-</a:t>
            </a:r>
            <a:r>
              <a:rPr lang="en-US" sz="1050" spc="45" dirty="0">
                <a:latin typeface="+mn-lt"/>
                <a:cs typeface="Arial Narrow"/>
              </a:rPr>
              <a:t> </a:t>
            </a:r>
            <a:r>
              <a:rPr lang="en-US" sz="1050" spc="-15" dirty="0">
                <a:latin typeface="+mn-lt"/>
                <a:cs typeface="Arial Narrow"/>
              </a:rPr>
              <a:t>t</a:t>
            </a:r>
            <a:r>
              <a:rPr lang="en-US" sz="1050" dirty="0">
                <a:latin typeface="+mn-lt"/>
                <a:cs typeface="Arial Narrow"/>
              </a:rPr>
              <a:t>he</a:t>
            </a:r>
            <a:r>
              <a:rPr lang="en-US" sz="1050" spc="35" dirty="0">
                <a:latin typeface="+mn-lt"/>
                <a:cs typeface="Arial Narrow"/>
              </a:rPr>
              <a:t> </a:t>
            </a:r>
            <a:r>
              <a:rPr lang="en-US" sz="1050" spc="10" dirty="0">
                <a:latin typeface="+mn-lt"/>
                <a:cs typeface="Arial Narrow"/>
              </a:rPr>
              <a:t>r</a:t>
            </a:r>
            <a:r>
              <a:rPr lang="en-US" sz="1050" dirty="0">
                <a:latin typeface="+mn-lt"/>
                <a:cs typeface="Arial Narrow"/>
              </a:rPr>
              <a:t>obo</a:t>
            </a:r>
            <a:r>
              <a:rPr lang="en-US" sz="1050" spc="-15" dirty="0">
                <a:latin typeface="+mn-lt"/>
                <a:cs typeface="Arial Narrow"/>
              </a:rPr>
              <a:t>t</a:t>
            </a:r>
            <a:r>
              <a:rPr lang="en-US" sz="1050" spc="-10" dirty="0">
                <a:latin typeface="+mn-lt"/>
                <a:cs typeface="Arial Narrow"/>
              </a:rPr>
              <a:t>i</a:t>
            </a:r>
            <a:r>
              <a:rPr lang="en-US" sz="1050" dirty="0">
                <a:latin typeface="+mn-lt"/>
                <a:cs typeface="Arial Narrow"/>
              </a:rPr>
              <a:t>cs</a:t>
            </a:r>
            <a:r>
              <a:rPr lang="en-US" sz="1050" spc="40" dirty="0">
                <a:latin typeface="+mn-lt"/>
                <a:cs typeface="Arial Narrow"/>
              </a:rPr>
              <a:t> </a:t>
            </a:r>
            <a:r>
              <a:rPr lang="en-US" sz="1050" spc="-10" dirty="0">
                <a:latin typeface="+mn-lt"/>
                <a:cs typeface="Arial Narrow"/>
              </a:rPr>
              <a:t>w</a:t>
            </a:r>
            <a:r>
              <a:rPr lang="en-US" sz="105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a:t>
            </a:r>
            <a:r>
              <a:rPr lang="en-US" sz="1050" spc="35" dirty="0">
                <a:latin typeface="+mn-lt"/>
                <a:cs typeface="Arial Narrow"/>
              </a:rPr>
              <a:t> </a:t>
            </a:r>
            <a:r>
              <a:rPr lang="en-US" sz="1050" dirty="0">
                <a:latin typeface="+mn-lt"/>
                <a:cs typeface="Arial Narrow"/>
              </a:rPr>
              <a:t>do</a:t>
            </a:r>
            <a:r>
              <a:rPr lang="en-US" sz="1050" spc="-10" dirty="0">
                <a:latin typeface="+mn-lt"/>
                <a:cs typeface="Arial Narrow"/>
              </a:rPr>
              <a:t>i</a:t>
            </a:r>
            <a:r>
              <a:rPr lang="en-US" sz="1050" dirty="0">
                <a:latin typeface="+mn-lt"/>
                <a:cs typeface="Arial Narrow"/>
              </a:rPr>
              <a:t>ng</a:t>
            </a:r>
            <a:r>
              <a:rPr lang="en-US" sz="1050" spc="35" dirty="0">
                <a:latin typeface="+mn-lt"/>
                <a:cs typeface="Arial Narrow"/>
              </a:rPr>
              <a:t> </a:t>
            </a:r>
            <a:r>
              <a:rPr lang="en-US" sz="1050" dirty="0">
                <a:latin typeface="+mn-lt"/>
                <a:cs typeface="Arial Narrow"/>
              </a:rPr>
              <a:t>--</a:t>
            </a:r>
            <a:r>
              <a:rPr lang="en-US" sz="1050" spc="-120" dirty="0">
                <a:latin typeface="+mn-lt"/>
                <a:cs typeface="Arial Narrow"/>
              </a:rPr>
              <a:t> </a:t>
            </a:r>
            <a:r>
              <a:rPr lang="en-US" sz="1050" spc="-10" dirty="0">
                <a:latin typeface="+mn-lt"/>
                <a:cs typeface="Arial Narrow"/>
              </a:rPr>
              <a:t>i</a:t>
            </a:r>
            <a:r>
              <a:rPr lang="en-US" sz="1050" dirty="0">
                <a:latin typeface="+mn-lt"/>
                <a:cs typeface="Arial Narrow"/>
              </a:rPr>
              <a:t>s </a:t>
            </a:r>
            <a:r>
              <a:rPr lang="en-US" sz="1050" spc="-10" dirty="0">
                <a:latin typeface="+mn-lt"/>
                <a:cs typeface="Arial Narrow"/>
              </a:rPr>
              <a:t>w</a:t>
            </a:r>
            <a:r>
              <a:rPr lang="en-US" sz="1050" dirty="0">
                <a:latin typeface="+mn-lt"/>
                <a:cs typeface="Arial Narrow"/>
              </a:rPr>
              <a:t>h</a:t>
            </a:r>
            <a:r>
              <a:rPr lang="en-US" sz="1050" spc="20" dirty="0">
                <a:latin typeface="+mn-lt"/>
                <a:cs typeface="Arial Narrow"/>
              </a:rPr>
              <a:t>a</a:t>
            </a:r>
            <a:r>
              <a:rPr lang="en-US" sz="1050" dirty="0">
                <a:latin typeface="+mn-lt"/>
                <a:cs typeface="Arial Narrow"/>
              </a:rPr>
              <a:t>t </a:t>
            </a:r>
            <a:r>
              <a:rPr lang="en-US" sz="1050" spc="-10" dirty="0">
                <a:latin typeface="+mn-lt"/>
                <a:cs typeface="Arial Narrow"/>
              </a:rPr>
              <a:t>w</a:t>
            </a:r>
            <a:r>
              <a:rPr lang="en-US" sz="1050" spc="2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 go</a:t>
            </a:r>
            <a:r>
              <a:rPr lang="en-US" sz="1050" spc="-10" dirty="0">
                <a:latin typeface="+mn-lt"/>
                <a:cs typeface="Arial Narrow"/>
              </a:rPr>
              <a:t>i</a:t>
            </a:r>
            <a:r>
              <a:rPr lang="en-US" sz="1050" dirty="0">
                <a:latin typeface="+mn-lt"/>
                <a:cs typeface="Arial Narrow"/>
              </a:rPr>
              <a:t>ng </a:t>
            </a:r>
            <a:r>
              <a:rPr lang="en-US" sz="1050" spc="-15" dirty="0">
                <a:latin typeface="+mn-lt"/>
                <a:cs typeface="Arial Narrow"/>
              </a:rPr>
              <a:t>to </a:t>
            </a:r>
            <a:r>
              <a:rPr lang="en-US" sz="1050" dirty="0">
                <a:latin typeface="+mn-lt"/>
                <a:cs typeface="Arial Narrow"/>
              </a:rPr>
              <a:t>need</a:t>
            </a:r>
            <a:r>
              <a:rPr lang="en-US" sz="1050" spc="-15" dirty="0">
                <a:latin typeface="+mn-lt"/>
                <a:cs typeface="Arial Narrow"/>
              </a:rPr>
              <a:t> </a:t>
            </a:r>
            <a:r>
              <a:rPr lang="en-US" sz="1050" spc="5" dirty="0">
                <a:latin typeface="+mn-lt"/>
                <a:cs typeface="Arial Narrow"/>
              </a:rPr>
              <a:t>………………</a:t>
            </a:r>
            <a:r>
              <a:rPr lang="en-US" sz="1050" spc="-20" dirty="0">
                <a:latin typeface="+mn-lt"/>
                <a:cs typeface="Arial Narrow"/>
              </a:rPr>
              <a:t>…</a:t>
            </a:r>
            <a:r>
              <a:rPr lang="en-US" sz="1050" spc="5" dirty="0">
                <a:latin typeface="+mn-lt"/>
                <a:cs typeface="Arial Narrow"/>
              </a:rPr>
              <a:t>…</a:t>
            </a:r>
            <a:r>
              <a:rPr lang="en-US" sz="1050" spc="-15" dirty="0">
                <a:latin typeface="+mn-lt"/>
                <a:cs typeface="Arial Narrow"/>
              </a:rPr>
              <a:t>..</a:t>
            </a:r>
            <a:endParaRPr lang="en-US" sz="1050" dirty="0">
              <a:latin typeface="+mn-lt"/>
              <a:cs typeface="Arial Narrow"/>
            </a:endParaRPr>
          </a:p>
        </p:txBody>
      </p:sp>
      <p:sp>
        <p:nvSpPr>
          <p:cNvPr id="10" name="object 8">
            <a:extLst>
              <a:ext uri="{FF2B5EF4-FFF2-40B4-BE49-F238E27FC236}">
                <a16:creationId xmlns:a16="http://schemas.microsoft.com/office/drawing/2014/main" id="{0B2A15ED-D37C-9C41-BE0C-3F8384AB4480}"/>
              </a:ext>
            </a:extLst>
          </p:cNvPr>
          <p:cNvSpPr txBox="1"/>
          <p:nvPr/>
        </p:nvSpPr>
        <p:spPr>
          <a:xfrm>
            <a:off x="289401" y="6166446"/>
            <a:ext cx="1555750" cy="276999"/>
          </a:xfrm>
          <a:prstGeom prst="rect">
            <a:avLst/>
          </a:prstGeom>
        </p:spPr>
        <p:txBody>
          <a:bodyPr vert="horz" wrap="square" lIns="0" tIns="0" rIns="0" bIns="0" rtlCol="0">
            <a:spAutoFit/>
          </a:bodyPr>
          <a:lstStyle/>
          <a:p>
            <a:pPr marL="12700">
              <a:lnSpc>
                <a:spcPct val="100000"/>
              </a:lnSpc>
            </a:pPr>
            <a:r>
              <a:rPr sz="1800" b="1" spc="-5" dirty="0">
                <a:solidFill>
                  <a:srgbClr val="3366FF"/>
                </a:solidFill>
                <a:latin typeface="Arial"/>
                <a:cs typeface="Arial"/>
              </a:rPr>
              <a:t>B</a:t>
            </a:r>
            <a:r>
              <a:rPr sz="1800" b="1" dirty="0">
                <a:solidFill>
                  <a:srgbClr val="3366FF"/>
                </a:solidFill>
                <a:latin typeface="Arial"/>
                <a:cs typeface="Arial"/>
              </a:rPr>
              <a:t>ig</a:t>
            </a:r>
            <a:r>
              <a:rPr sz="1800" b="1" spc="5" dirty="0">
                <a:solidFill>
                  <a:srgbClr val="3366FF"/>
                </a:solidFill>
                <a:latin typeface="Arial"/>
                <a:cs typeface="Arial"/>
              </a:rPr>
              <a:t> </a:t>
            </a:r>
            <a:r>
              <a:rPr sz="1800" b="1" dirty="0">
                <a:solidFill>
                  <a:srgbClr val="3366FF"/>
                </a:solidFill>
                <a:latin typeface="Arial"/>
                <a:cs typeface="Arial"/>
              </a:rPr>
              <a:t>do</a:t>
            </a:r>
            <a:r>
              <a:rPr sz="1800" b="1" spc="5" dirty="0">
                <a:solidFill>
                  <a:srgbClr val="3366FF"/>
                </a:solidFill>
                <a:latin typeface="Arial"/>
                <a:cs typeface="Arial"/>
              </a:rPr>
              <a:t>c</a:t>
            </a:r>
            <a:r>
              <a:rPr sz="1800" b="1" dirty="0">
                <a:solidFill>
                  <a:srgbClr val="3366FF"/>
                </a:solidFill>
                <a:latin typeface="Arial"/>
                <a:cs typeface="Arial"/>
              </a:rPr>
              <a:t>u</a:t>
            </a:r>
            <a:r>
              <a:rPr sz="1800" b="1" spc="5" dirty="0">
                <a:solidFill>
                  <a:srgbClr val="3366FF"/>
                </a:solidFill>
                <a:latin typeface="Arial"/>
                <a:cs typeface="Arial"/>
              </a:rPr>
              <a:t>me</a:t>
            </a:r>
            <a:r>
              <a:rPr sz="1800" b="1" dirty="0">
                <a:solidFill>
                  <a:srgbClr val="3366FF"/>
                </a:solidFill>
                <a:latin typeface="Arial"/>
                <a:cs typeface="Arial"/>
              </a:rPr>
              <a:t>nt</a:t>
            </a:r>
            <a:endParaRPr sz="1800" dirty="0">
              <a:solidFill>
                <a:srgbClr val="3366FF"/>
              </a:solidFill>
              <a:latin typeface="Arial"/>
              <a:cs typeface="Arial"/>
            </a:endParaRPr>
          </a:p>
        </p:txBody>
      </p:sp>
    </p:spTree>
    <p:extLst>
      <p:ext uri="{BB962C8B-B14F-4D97-AF65-F5344CB8AC3E}">
        <p14:creationId xmlns:p14="http://schemas.microsoft.com/office/powerpoint/2010/main" val="37728978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Map-Reduce: Word Count</a:t>
            </a:r>
            <a:endParaRPr lang="en-US" sz="3600" b="0" dirty="0">
              <a:solidFill>
                <a:srgbClr val="A01A06"/>
              </a:solidFill>
              <a:latin typeface="Calibri" panose="020F0502020204030204" pitchFamily="34" charset="0"/>
              <a:cs typeface="Calibri" panose="020F0502020204030204" pitchFamily="34" charset="0"/>
            </a:endParaRPr>
          </a:p>
        </p:txBody>
      </p:sp>
      <p:sp>
        <p:nvSpPr>
          <p:cNvPr id="5" name="object 3">
            <a:extLst>
              <a:ext uri="{FF2B5EF4-FFF2-40B4-BE49-F238E27FC236}">
                <a16:creationId xmlns:a16="http://schemas.microsoft.com/office/drawing/2014/main" id="{300DA776-7668-ED4B-907A-0DD9565C4BBE}"/>
              </a:ext>
            </a:extLst>
          </p:cNvPr>
          <p:cNvSpPr/>
          <p:nvPr/>
        </p:nvSpPr>
        <p:spPr>
          <a:xfrm>
            <a:off x="228600" y="3124199"/>
            <a:ext cx="1710690" cy="2971901"/>
          </a:xfrm>
          <a:custGeom>
            <a:avLst/>
            <a:gdLst/>
            <a:ahLst/>
            <a:cxnLst/>
            <a:rect l="l" t="t" r="r" b="b"/>
            <a:pathLst>
              <a:path w="1600200" h="2627629">
                <a:moveTo>
                  <a:pt x="0" y="0"/>
                </a:moveTo>
                <a:lnTo>
                  <a:pt x="1600200" y="0"/>
                </a:lnTo>
                <a:lnTo>
                  <a:pt x="1600200" y="2627528"/>
                </a:lnTo>
                <a:lnTo>
                  <a:pt x="0" y="2627528"/>
                </a:lnTo>
                <a:lnTo>
                  <a:pt x="0" y="0"/>
                </a:lnTo>
                <a:close/>
              </a:path>
            </a:pathLst>
          </a:custGeom>
          <a:ln w="48006">
            <a:solidFill>
              <a:srgbClr val="000000"/>
            </a:solidFill>
          </a:ln>
        </p:spPr>
        <p:txBody>
          <a:bodyPr wrap="square" lIns="0" tIns="0" rIns="0" bIns="0" rtlCol="0"/>
          <a:lstStyle/>
          <a:p>
            <a:endParaRPr/>
          </a:p>
        </p:txBody>
      </p:sp>
      <p:sp>
        <p:nvSpPr>
          <p:cNvPr id="6" name="object 4">
            <a:extLst>
              <a:ext uri="{FF2B5EF4-FFF2-40B4-BE49-F238E27FC236}">
                <a16:creationId xmlns:a16="http://schemas.microsoft.com/office/drawing/2014/main" id="{C32C89FA-567A-0C4C-B6B0-B2D32410ABF7}"/>
              </a:ext>
            </a:extLst>
          </p:cNvPr>
          <p:cNvSpPr txBox="1"/>
          <p:nvPr/>
        </p:nvSpPr>
        <p:spPr>
          <a:xfrm>
            <a:off x="322738" y="3236696"/>
            <a:ext cx="1522413" cy="2746906"/>
          </a:xfrm>
          <a:prstGeom prst="rect">
            <a:avLst/>
          </a:prstGeom>
        </p:spPr>
        <p:txBody>
          <a:bodyPr vert="horz" wrap="square" lIns="0" tIns="0" rIns="0" bIns="0" rtlCol="0">
            <a:spAutoFit/>
          </a:bodyPr>
          <a:lstStyle/>
          <a:p>
            <a:pPr marL="12700" marR="5080">
              <a:lnSpc>
                <a:spcPct val="100000"/>
              </a:lnSpc>
            </a:pPr>
            <a:r>
              <a:rPr sz="1050" spc="-5" dirty="0">
                <a:latin typeface="+mn-lt"/>
                <a:cs typeface="Arial Narrow"/>
              </a:rPr>
              <a:t>T</a:t>
            </a:r>
            <a:r>
              <a:rPr sz="1050" dirty="0">
                <a:latin typeface="+mn-lt"/>
                <a:cs typeface="Arial Narrow"/>
              </a:rPr>
              <a:t>he</a:t>
            </a:r>
            <a:r>
              <a:rPr sz="1050" spc="60" dirty="0">
                <a:latin typeface="+mn-lt"/>
                <a:cs typeface="Arial Narrow"/>
              </a:rPr>
              <a:t> </a:t>
            </a:r>
            <a:r>
              <a:rPr sz="1050" dirty="0">
                <a:latin typeface="+mn-lt"/>
                <a:cs typeface="Arial Narrow"/>
              </a:rPr>
              <a:t>c</a:t>
            </a:r>
            <a:r>
              <a:rPr sz="1050" spc="10" dirty="0">
                <a:latin typeface="+mn-lt"/>
                <a:cs typeface="Arial Narrow"/>
              </a:rPr>
              <a:t>r</a:t>
            </a:r>
            <a:r>
              <a:rPr sz="1050" dirty="0">
                <a:latin typeface="+mn-lt"/>
                <a:cs typeface="Arial Narrow"/>
              </a:rPr>
              <a:t>ew</a:t>
            </a:r>
            <a:r>
              <a:rPr lang="en-US" sz="1050" dirty="0">
                <a:latin typeface="+mn-lt"/>
                <a:cs typeface="Arial Narrow"/>
              </a:rPr>
              <a:t> </a:t>
            </a:r>
            <a:r>
              <a:rPr sz="1050" dirty="0">
                <a:latin typeface="+mn-lt"/>
                <a:cs typeface="Arial Narrow"/>
              </a:rPr>
              <a:t>of</a:t>
            </a:r>
            <a:r>
              <a:rPr lang="en-US" sz="1050" dirty="0">
                <a:latin typeface="+mn-lt"/>
                <a:cs typeface="Arial Narrow"/>
              </a:rPr>
              <a:t> </a:t>
            </a:r>
            <a:r>
              <a:rPr sz="1050" spc="-15" dirty="0">
                <a:latin typeface="+mn-lt"/>
                <a:cs typeface="Arial Narrow"/>
              </a:rPr>
              <a:t>t</a:t>
            </a:r>
            <a:r>
              <a:rPr sz="1050" dirty="0">
                <a:latin typeface="+mn-lt"/>
                <a:cs typeface="Arial Narrow"/>
              </a:rPr>
              <a:t>he space</a:t>
            </a:r>
            <a:r>
              <a:rPr lang="en-US" sz="1050" dirty="0">
                <a:latin typeface="+mn-lt"/>
                <a:cs typeface="Arial Narrow"/>
              </a:rPr>
              <a:t> </a:t>
            </a:r>
            <a:r>
              <a:rPr sz="1050" dirty="0">
                <a:latin typeface="+mn-lt"/>
                <a:cs typeface="Arial Narrow"/>
              </a:rPr>
              <a:t>shu</a:t>
            </a:r>
            <a:r>
              <a:rPr sz="1050" spc="-15" dirty="0">
                <a:latin typeface="+mn-lt"/>
                <a:cs typeface="Arial Narrow"/>
              </a:rPr>
              <a:t>tt</a:t>
            </a:r>
            <a:r>
              <a:rPr sz="1050" spc="-10" dirty="0">
                <a:latin typeface="+mn-lt"/>
                <a:cs typeface="Arial Narrow"/>
              </a:rPr>
              <a:t>l</a:t>
            </a:r>
            <a:r>
              <a:rPr sz="1050" dirty="0">
                <a:latin typeface="+mn-lt"/>
                <a:cs typeface="Arial Narrow"/>
              </a:rPr>
              <a:t>e </a:t>
            </a:r>
            <a:r>
              <a:rPr sz="1050" spc="-5" dirty="0">
                <a:latin typeface="+mn-lt"/>
                <a:cs typeface="Arial Narrow"/>
              </a:rPr>
              <a:t>E</a:t>
            </a:r>
            <a:r>
              <a:rPr sz="1050" dirty="0">
                <a:latin typeface="+mn-lt"/>
                <a:cs typeface="Arial Narrow"/>
              </a:rPr>
              <a:t>ndeavor</a:t>
            </a:r>
            <a:r>
              <a:rPr lang="en-US" sz="1050" dirty="0">
                <a:latin typeface="+mn-lt"/>
                <a:cs typeface="Arial Narrow"/>
              </a:rPr>
              <a:t> </a:t>
            </a:r>
            <a:r>
              <a:rPr sz="1050" spc="10" dirty="0">
                <a:latin typeface="+mn-lt"/>
                <a:cs typeface="Arial Narrow"/>
              </a:rPr>
              <a:t>r</a:t>
            </a:r>
            <a:r>
              <a:rPr sz="1050" spc="-25" dirty="0">
                <a:latin typeface="+mn-lt"/>
                <a:cs typeface="Arial Narrow"/>
              </a:rPr>
              <a:t>e</a:t>
            </a:r>
            <a:r>
              <a:rPr sz="1050" dirty="0">
                <a:latin typeface="+mn-lt"/>
                <a:cs typeface="Arial Narrow"/>
              </a:rPr>
              <a:t>cen</a:t>
            </a:r>
            <a:r>
              <a:rPr sz="1050" spc="-15" dirty="0">
                <a:latin typeface="+mn-lt"/>
                <a:cs typeface="Arial Narrow"/>
              </a:rPr>
              <a:t>t</a:t>
            </a:r>
            <a:r>
              <a:rPr sz="1050" spc="-10" dirty="0">
                <a:latin typeface="+mn-lt"/>
                <a:cs typeface="Arial Narrow"/>
              </a:rPr>
              <a:t>l</a:t>
            </a:r>
            <a:r>
              <a:rPr sz="1050" dirty="0">
                <a:latin typeface="+mn-lt"/>
                <a:cs typeface="Arial Narrow"/>
              </a:rPr>
              <a:t>y </a:t>
            </a:r>
            <a:r>
              <a:rPr sz="1050" spc="10" dirty="0">
                <a:latin typeface="+mn-lt"/>
                <a:cs typeface="Arial Narrow"/>
              </a:rPr>
              <a:t>r</a:t>
            </a:r>
            <a:r>
              <a:rPr sz="1050" dirty="0">
                <a:latin typeface="+mn-lt"/>
                <a:cs typeface="Arial Narrow"/>
              </a:rPr>
              <a:t>e</a:t>
            </a:r>
            <a:r>
              <a:rPr sz="1050" spc="-15" dirty="0">
                <a:latin typeface="+mn-lt"/>
                <a:cs typeface="Arial Narrow"/>
              </a:rPr>
              <a:t>t</a:t>
            </a:r>
            <a:r>
              <a:rPr sz="1050" dirty="0">
                <a:latin typeface="+mn-lt"/>
                <a:cs typeface="Arial Narrow"/>
              </a:rPr>
              <a:t>u</a:t>
            </a:r>
            <a:r>
              <a:rPr sz="1050" spc="10" dirty="0">
                <a:latin typeface="+mn-lt"/>
                <a:cs typeface="Arial Narrow"/>
              </a:rPr>
              <a:t>r</a:t>
            </a:r>
            <a:r>
              <a:rPr sz="1050" dirty="0">
                <a:latin typeface="+mn-lt"/>
                <a:cs typeface="Arial Narrow"/>
              </a:rPr>
              <a:t>ned</a:t>
            </a:r>
            <a:r>
              <a:rPr lang="en-US" sz="1050" dirty="0">
                <a:latin typeface="+mn-lt"/>
                <a:cs typeface="Arial Narrow"/>
              </a:rPr>
              <a:t> </a:t>
            </a:r>
            <a:r>
              <a:rPr sz="1050" spc="-15" dirty="0">
                <a:latin typeface="+mn-lt"/>
                <a:cs typeface="Arial Narrow"/>
              </a:rPr>
              <a:t>t</a:t>
            </a:r>
            <a:r>
              <a:rPr sz="1050" dirty="0">
                <a:latin typeface="+mn-lt"/>
                <a:cs typeface="Arial Narrow"/>
              </a:rPr>
              <a:t>o</a:t>
            </a:r>
            <a:r>
              <a:rPr sz="1050" spc="40" dirty="0">
                <a:latin typeface="+mn-lt"/>
                <a:cs typeface="Arial Narrow"/>
              </a:rPr>
              <a:t> </a:t>
            </a:r>
            <a:r>
              <a:rPr sz="1050" spc="-5" dirty="0">
                <a:latin typeface="+mn-lt"/>
                <a:cs typeface="Arial Narrow"/>
              </a:rPr>
              <a:t>E</a:t>
            </a:r>
            <a:r>
              <a:rPr sz="1050" dirty="0">
                <a:latin typeface="+mn-lt"/>
                <a:cs typeface="Arial Narrow"/>
              </a:rPr>
              <a:t>a</a:t>
            </a:r>
            <a:r>
              <a:rPr sz="1050" spc="10" dirty="0">
                <a:latin typeface="+mn-lt"/>
                <a:cs typeface="Arial Narrow"/>
              </a:rPr>
              <a:t>r</a:t>
            </a:r>
            <a:r>
              <a:rPr sz="1050" spc="-15" dirty="0">
                <a:latin typeface="+mn-lt"/>
                <a:cs typeface="Arial Narrow"/>
              </a:rPr>
              <a:t>t</a:t>
            </a:r>
            <a:r>
              <a:rPr sz="1050" dirty="0">
                <a:latin typeface="+mn-lt"/>
                <a:cs typeface="Arial Narrow"/>
              </a:rPr>
              <a:t>h as</a:t>
            </a:r>
            <a:r>
              <a:rPr lang="en-US" sz="1050" dirty="0">
                <a:latin typeface="+mn-lt"/>
                <a:cs typeface="Arial Narrow"/>
              </a:rPr>
              <a:t> </a:t>
            </a:r>
            <a:r>
              <a:rPr sz="1050" dirty="0">
                <a:latin typeface="+mn-lt"/>
                <a:cs typeface="Arial Narrow"/>
              </a:rPr>
              <a:t>a</a:t>
            </a:r>
            <a:r>
              <a:rPr sz="1050" spc="-10" dirty="0">
                <a:latin typeface="+mn-lt"/>
                <a:cs typeface="Arial Narrow"/>
              </a:rPr>
              <a:t>m</a:t>
            </a:r>
            <a:r>
              <a:rPr sz="1050" dirty="0">
                <a:latin typeface="+mn-lt"/>
                <a:cs typeface="Arial Narrow"/>
              </a:rPr>
              <a:t>bassad</a:t>
            </a:r>
            <a:r>
              <a:rPr sz="1050" spc="-25" dirty="0">
                <a:latin typeface="+mn-lt"/>
                <a:cs typeface="Arial Narrow"/>
              </a:rPr>
              <a:t>o</a:t>
            </a:r>
            <a:r>
              <a:rPr sz="1050" spc="10" dirty="0">
                <a:latin typeface="+mn-lt"/>
                <a:cs typeface="Arial Narrow"/>
              </a:rPr>
              <a:t>r</a:t>
            </a:r>
            <a:r>
              <a:rPr sz="1050" dirty="0">
                <a:latin typeface="+mn-lt"/>
                <a:cs typeface="Arial Narrow"/>
              </a:rPr>
              <a:t>s,</a:t>
            </a:r>
            <a:r>
              <a:rPr lang="en-US" sz="1050" spc="-25" dirty="0">
                <a:latin typeface="+mn-lt"/>
                <a:cs typeface="Arial Narrow"/>
              </a:rPr>
              <a:t> </a:t>
            </a:r>
            <a:r>
              <a:rPr sz="1050" dirty="0">
                <a:latin typeface="+mn-lt"/>
                <a:cs typeface="Arial Narrow"/>
              </a:rPr>
              <a:t>ha</a:t>
            </a:r>
            <a:r>
              <a:rPr sz="1050" spc="10" dirty="0">
                <a:latin typeface="+mn-lt"/>
                <a:cs typeface="Arial Narrow"/>
              </a:rPr>
              <a:t>r</a:t>
            </a:r>
            <a:r>
              <a:rPr sz="1050" dirty="0">
                <a:latin typeface="+mn-lt"/>
                <a:cs typeface="Arial Narrow"/>
              </a:rPr>
              <a:t>b</a:t>
            </a:r>
            <a:r>
              <a:rPr sz="1050" spc="-10" dirty="0">
                <a:latin typeface="+mn-lt"/>
                <a:cs typeface="Arial Narrow"/>
              </a:rPr>
              <a:t>i</a:t>
            </a:r>
            <a:r>
              <a:rPr sz="1050" dirty="0">
                <a:latin typeface="+mn-lt"/>
                <a:cs typeface="Arial Narrow"/>
              </a:rPr>
              <a:t>ng</a:t>
            </a:r>
            <a:r>
              <a:rPr sz="1050" spc="-25" dirty="0">
                <a:latin typeface="+mn-lt"/>
                <a:cs typeface="Arial Narrow"/>
              </a:rPr>
              <a:t>e</a:t>
            </a:r>
            <a:r>
              <a:rPr sz="1050" spc="10" dirty="0">
                <a:latin typeface="+mn-lt"/>
                <a:cs typeface="Arial Narrow"/>
              </a:rPr>
              <a:t>r</a:t>
            </a:r>
            <a:r>
              <a:rPr sz="1050" dirty="0">
                <a:latin typeface="+mn-lt"/>
                <a:cs typeface="Arial Narrow"/>
              </a:rPr>
              <a:t>s</a:t>
            </a:r>
            <a:r>
              <a:rPr lang="en-US" sz="1050" spc="-10" dirty="0">
                <a:latin typeface="+mn-lt"/>
                <a:cs typeface="Arial Narrow"/>
              </a:rPr>
              <a:t> </a:t>
            </a:r>
            <a:r>
              <a:rPr sz="1050" dirty="0">
                <a:latin typeface="+mn-lt"/>
                <a:cs typeface="Arial Narrow"/>
              </a:rPr>
              <a:t>of</a:t>
            </a:r>
            <a:r>
              <a:rPr lang="en-US" sz="1050" dirty="0">
                <a:latin typeface="+mn-lt"/>
                <a:cs typeface="Arial Narrow"/>
              </a:rPr>
              <a:t> </a:t>
            </a:r>
            <a:r>
              <a:rPr sz="1050" dirty="0">
                <a:latin typeface="+mn-lt"/>
                <a:cs typeface="Arial Narrow"/>
              </a:rPr>
              <a:t>a</a:t>
            </a:r>
            <a:r>
              <a:rPr lang="en-US" sz="1050" dirty="0">
                <a:latin typeface="+mn-lt"/>
                <a:cs typeface="Arial Narrow"/>
              </a:rPr>
              <a:t> </a:t>
            </a:r>
            <a:r>
              <a:rPr sz="1050" dirty="0">
                <a:latin typeface="+mn-lt"/>
                <a:cs typeface="Arial Narrow"/>
              </a:rPr>
              <a:t>new e</a:t>
            </a:r>
            <a:r>
              <a:rPr sz="1050" spc="10" dirty="0">
                <a:latin typeface="+mn-lt"/>
                <a:cs typeface="Arial Narrow"/>
              </a:rPr>
              <a:t>r</a:t>
            </a:r>
            <a:r>
              <a:rPr sz="1050" dirty="0">
                <a:latin typeface="+mn-lt"/>
                <a:cs typeface="Arial Narrow"/>
              </a:rPr>
              <a:t>a of space</a:t>
            </a:r>
            <a:r>
              <a:rPr lang="en-US" sz="1050" dirty="0">
                <a:latin typeface="+mn-lt"/>
                <a:cs typeface="Arial Narrow"/>
              </a:rPr>
              <a:t> </a:t>
            </a:r>
            <a:r>
              <a:rPr sz="1050" dirty="0">
                <a:latin typeface="+mn-lt"/>
                <a:cs typeface="Arial Narrow"/>
              </a:rPr>
              <a:t>exp</a:t>
            </a:r>
            <a:r>
              <a:rPr sz="1050" spc="-10" dirty="0">
                <a:latin typeface="+mn-lt"/>
                <a:cs typeface="Arial Narrow"/>
              </a:rPr>
              <a:t>l</a:t>
            </a:r>
            <a:r>
              <a:rPr sz="1050" dirty="0">
                <a:latin typeface="+mn-lt"/>
                <a:cs typeface="Arial Narrow"/>
              </a:rPr>
              <a:t>o</a:t>
            </a:r>
            <a:r>
              <a:rPr sz="1050" spc="10" dirty="0">
                <a:latin typeface="+mn-lt"/>
                <a:cs typeface="Arial Narrow"/>
              </a:rPr>
              <a:t>r</a:t>
            </a:r>
            <a:r>
              <a:rPr sz="1050" dirty="0">
                <a:latin typeface="+mn-lt"/>
                <a:cs typeface="Arial Narrow"/>
              </a:rPr>
              <a:t>a</a:t>
            </a:r>
            <a:r>
              <a:rPr sz="1050" spc="-15" dirty="0">
                <a:latin typeface="+mn-lt"/>
                <a:cs typeface="Arial Narrow"/>
              </a:rPr>
              <a:t>t</a:t>
            </a:r>
            <a:r>
              <a:rPr sz="1050" spc="-10" dirty="0">
                <a:latin typeface="+mn-lt"/>
                <a:cs typeface="Arial Narrow"/>
              </a:rPr>
              <a:t>i</a:t>
            </a:r>
            <a:r>
              <a:rPr sz="1050" dirty="0">
                <a:latin typeface="+mn-lt"/>
                <a:cs typeface="Arial Narrow"/>
              </a:rPr>
              <a:t>on</a:t>
            </a:r>
            <a:r>
              <a:rPr lang="en-US" sz="1050" dirty="0">
                <a:latin typeface="+mn-lt"/>
                <a:cs typeface="Arial Narrow"/>
              </a:rPr>
              <a:t>. </a:t>
            </a:r>
            <a:r>
              <a:rPr sz="1050" spc="-5" dirty="0">
                <a:latin typeface="+mn-lt"/>
                <a:cs typeface="Arial Narrow"/>
              </a:rPr>
              <a:t>S</a:t>
            </a:r>
            <a:r>
              <a:rPr sz="1050" dirty="0">
                <a:latin typeface="+mn-lt"/>
                <a:cs typeface="Arial Narrow"/>
              </a:rPr>
              <a:t>c</a:t>
            </a:r>
            <a:r>
              <a:rPr sz="1050" spc="-10" dirty="0">
                <a:latin typeface="+mn-lt"/>
                <a:cs typeface="Arial Narrow"/>
              </a:rPr>
              <a:t>i</a:t>
            </a:r>
            <a:r>
              <a:rPr sz="1050" dirty="0">
                <a:latin typeface="+mn-lt"/>
                <a:cs typeface="Arial Narrow"/>
              </a:rPr>
              <a:t>en</a:t>
            </a:r>
            <a:r>
              <a:rPr sz="1050" spc="-15" dirty="0">
                <a:latin typeface="+mn-lt"/>
                <a:cs typeface="Arial Narrow"/>
              </a:rPr>
              <a:t>t</a:t>
            </a:r>
            <a:r>
              <a:rPr sz="1050" spc="-10" dirty="0">
                <a:latin typeface="+mn-lt"/>
                <a:cs typeface="Arial Narrow"/>
              </a:rPr>
              <a:t>i</a:t>
            </a:r>
            <a:r>
              <a:rPr sz="1050" dirty="0">
                <a:latin typeface="+mn-lt"/>
                <a:cs typeface="Arial Narrow"/>
              </a:rPr>
              <a:t>s</a:t>
            </a:r>
            <a:r>
              <a:rPr sz="1050" spc="-15" dirty="0">
                <a:latin typeface="+mn-lt"/>
                <a:cs typeface="Arial Narrow"/>
              </a:rPr>
              <a:t>t</a:t>
            </a:r>
            <a:r>
              <a:rPr sz="1050" dirty="0">
                <a:latin typeface="+mn-lt"/>
                <a:cs typeface="Arial Narrow"/>
              </a:rPr>
              <a:t>s</a:t>
            </a:r>
            <a:r>
              <a:rPr sz="1050" spc="-65" dirty="0">
                <a:latin typeface="+mn-lt"/>
                <a:cs typeface="Arial Narrow"/>
              </a:rPr>
              <a:t> </a:t>
            </a:r>
            <a:r>
              <a:rPr sz="1050" spc="20" dirty="0">
                <a:latin typeface="+mn-lt"/>
                <a:cs typeface="Arial Narrow"/>
              </a:rPr>
              <a:t>at</a:t>
            </a:r>
            <a:r>
              <a:rPr lang="en-US" sz="1050" spc="20" dirty="0">
                <a:latin typeface="+mn-lt"/>
                <a:cs typeface="Arial Narrow"/>
              </a:rPr>
              <a:t> </a:t>
            </a:r>
            <a:r>
              <a:rPr lang="en-US" sz="1050" spc="-10" dirty="0">
                <a:latin typeface="+mn-lt"/>
                <a:cs typeface="Arial Narrow"/>
              </a:rPr>
              <a:t>N</a:t>
            </a:r>
            <a:r>
              <a:rPr lang="en-US" sz="1050" spc="-5" dirty="0">
                <a:latin typeface="+mn-lt"/>
                <a:cs typeface="Arial Narrow"/>
              </a:rPr>
              <a:t>AS</a:t>
            </a:r>
            <a:r>
              <a:rPr lang="en-US" sz="1050" dirty="0">
                <a:latin typeface="+mn-lt"/>
                <a:cs typeface="Arial Narrow"/>
              </a:rPr>
              <a:t>A</a:t>
            </a:r>
            <a:r>
              <a:rPr lang="en-US" sz="1050" spc="-5" dirty="0">
                <a:latin typeface="+mn-lt"/>
                <a:cs typeface="Arial Narrow"/>
              </a:rPr>
              <a:t> </a:t>
            </a:r>
            <a:r>
              <a:rPr lang="en-US" sz="1050" dirty="0">
                <a:latin typeface="+mn-lt"/>
                <a:cs typeface="Arial Narrow"/>
              </a:rPr>
              <a:t>a</a:t>
            </a:r>
            <a:r>
              <a:rPr lang="en-US" sz="1050" spc="10" dirty="0">
                <a:latin typeface="+mn-lt"/>
                <a:cs typeface="Arial Narrow"/>
              </a:rPr>
              <a:t>r</a:t>
            </a:r>
            <a:r>
              <a:rPr lang="en-US" sz="1050" dirty="0">
                <a:latin typeface="+mn-lt"/>
                <a:cs typeface="Arial Narrow"/>
              </a:rPr>
              <a:t>e  say</a:t>
            </a:r>
            <a:r>
              <a:rPr lang="en-US" sz="1050" spc="-10" dirty="0">
                <a:latin typeface="+mn-lt"/>
                <a:cs typeface="Arial Narrow"/>
              </a:rPr>
              <a:t>i</a:t>
            </a:r>
            <a:r>
              <a:rPr lang="en-US" sz="1050" dirty="0">
                <a:latin typeface="+mn-lt"/>
                <a:cs typeface="Arial Narrow"/>
              </a:rPr>
              <a:t>ng  </a:t>
            </a:r>
            <a:r>
              <a:rPr lang="en-US" sz="1050" spc="-15" dirty="0">
                <a:latin typeface="+mn-lt"/>
                <a:cs typeface="Arial Narrow"/>
              </a:rPr>
              <a:t>t</a:t>
            </a:r>
            <a:r>
              <a:rPr lang="en-US" sz="1050" dirty="0">
                <a:latin typeface="+mn-lt"/>
                <a:cs typeface="Arial Narrow"/>
              </a:rPr>
              <a:t>hat </a:t>
            </a:r>
            <a:r>
              <a:rPr lang="en-US" sz="1050" spc="-15" dirty="0">
                <a:latin typeface="+mn-lt"/>
                <a:cs typeface="Arial Narrow"/>
              </a:rPr>
              <a:t>t</a:t>
            </a:r>
            <a:r>
              <a:rPr lang="en-US" sz="1050" dirty="0">
                <a:latin typeface="+mn-lt"/>
                <a:cs typeface="Arial Narrow"/>
              </a:rPr>
              <a:t>he </a:t>
            </a:r>
            <a:r>
              <a:rPr lang="en-US" sz="1050" spc="10" dirty="0">
                <a:latin typeface="+mn-lt"/>
                <a:cs typeface="Arial Narrow"/>
              </a:rPr>
              <a:t>r</a:t>
            </a:r>
            <a:r>
              <a:rPr lang="en-US" sz="1050" dirty="0">
                <a:latin typeface="+mn-lt"/>
                <a:cs typeface="Arial Narrow"/>
              </a:rPr>
              <a:t>ecent asse</a:t>
            </a:r>
            <a:r>
              <a:rPr lang="en-US" sz="1050" spc="-10" dirty="0">
                <a:latin typeface="+mn-lt"/>
                <a:cs typeface="Arial Narrow"/>
              </a:rPr>
              <a:t>m</a:t>
            </a:r>
            <a:r>
              <a:rPr lang="en-US" sz="1050" dirty="0">
                <a:latin typeface="+mn-lt"/>
                <a:cs typeface="Arial Narrow"/>
              </a:rPr>
              <a:t>b</a:t>
            </a:r>
            <a:r>
              <a:rPr lang="en-US" sz="1050" spc="-10" dirty="0">
                <a:latin typeface="+mn-lt"/>
                <a:cs typeface="Arial Narrow"/>
              </a:rPr>
              <a:t>l</a:t>
            </a:r>
            <a:r>
              <a:rPr lang="en-US" sz="1050" dirty="0">
                <a:latin typeface="+mn-lt"/>
                <a:cs typeface="Arial Narrow"/>
              </a:rPr>
              <a:t>y of </a:t>
            </a:r>
            <a:r>
              <a:rPr lang="en-US" sz="1050" spc="-15" dirty="0">
                <a:latin typeface="+mn-lt"/>
                <a:cs typeface="Arial Narrow"/>
              </a:rPr>
              <a:t>t</a:t>
            </a:r>
            <a:r>
              <a:rPr lang="en-US" sz="1050" dirty="0">
                <a:latin typeface="+mn-lt"/>
                <a:cs typeface="Arial Narrow"/>
              </a:rPr>
              <a:t>he </a:t>
            </a:r>
            <a:r>
              <a:rPr lang="en-US" sz="1050" spc="-10" dirty="0" err="1">
                <a:latin typeface="+mn-lt"/>
                <a:cs typeface="Arial Narrow"/>
              </a:rPr>
              <a:t>D</a:t>
            </a:r>
            <a:r>
              <a:rPr lang="en-US" sz="1050" dirty="0" err="1">
                <a:latin typeface="+mn-lt"/>
                <a:cs typeface="Arial Narrow"/>
              </a:rPr>
              <a:t>ex</a:t>
            </a:r>
            <a:r>
              <a:rPr lang="en-US" sz="1050" spc="-15" dirty="0" err="1">
                <a:latin typeface="+mn-lt"/>
                <a:cs typeface="Arial Narrow"/>
              </a:rPr>
              <a:t>t</a:t>
            </a:r>
            <a:r>
              <a:rPr lang="en-US" sz="1050" spc="10" dirty="0" err="1">
                <a:latin typeface="+mn-lt"/>
                <a:cs typeface="Arial Narrow"/>
              </a:rPr>
              <a:t>r</a:t>
            </a:r>
            <a:r>
              <a:rPr lang="en-US" sz="1050" dirty="0" err="1">
                <a:latin typeface="+mn-lt"/>
                <a:cs typeface="Arial Narrow"/>
              </a:rPr>
              <a:t>e</a:t>
            </a:r>
            <a:r>
              <a:rPr lang="en-US" sz="1050" spc="-15" dirty="0">
                <a:latin typeface="+mn-lt"/>
                <a:cs typeface="Arial Narrow"/>
              </a:rPr>
              <a:t> </a:t>
            </a:r>
            <a:r>
              <a:rPr lang="en-US" sz="1050" dirty="0">
                <a:latin typeface="+mn-lt"/>
                <a:cs typeface="Arial Narrow"/>
              </a:rPr>
              <a:t>bot</a:t>
            </a:r>
            <a:r>
              <a:rPr lang="en-US" sz="1050" spc="-25" dirty="0">
                <a:latin typeface="+mn-lt"/>
                <a:cs typeface="Arial Narrow"/>
              </a:rPr>
              <a:t> </a:t>
            </a:r>
            <a:r>
              <a:rPr lang="en-US" sz="1050" spc="-10" dirty="0">
                <a:latin typeface="+mn-lt"/>
                <a:cs typeface="Arial Narrow"/>
              </a:rPr>
              <a:t>i</a:t>
            </a:r>
            <a:r>
              <a:rPr lang="en-US" sz="1050" dirty="0">
                <a:latin typeface="+mn-lt"/>
                <a:cs typeface="Arial Narrow"/>
              </a:rPr>
              <a:t>s</a:t>
            </a:r>
            <a:r>
              <a:rPr lang="en-US" sz="1050" spc="-10" dirty="0">
                <a:latin typeface="+mn-lt"/>
                <a:cs typeface="Arial Narrow"/>
              </a:rPr>
              <a:t> </a:t>
            </a:r>
            <a:r>
              <a:rPr lang="en-US" sz="1050" spc="-15" dirty="0">
                <a:latin typeface="+mn-lt"/>
                <a:cs typeface="Arial Narrow"/>
              </a:rPr>
              <a:t>t</a:t>
            </a:r>
            <a:r>
              <a:rPr lang="en-US" sz="1050" dirty="0">
                <a:latin typeface="+mn-lt"/>
                <a:cs typeface="Arial Narrow"/>
              </a:rPr>
              <a:t>he</a:t>
            </a:r>
            <a:r>
              <a:rPr lang="en-US" sz="1050" spc="10" dirty="0">
                <a:latin typeface="+mn-lt"/>
                <a:cs typeface="Arial Narrow"/>
              </a:rPr>
              <a:t> </a:t>
            </a:r>
            <a:r>
              <a:rPr lang="en-US" sz="1050" spc="-15" dirty="0">
                <a:latin typeface="+mn-lt"/>
                <a:cs typeface="Arial Narrow"/>
              </a:rPr>
              <a:t>f</a:t>
            </a:r>
            <a:r>
              <a:rPr lang="en-US" sz="1050" spc="-10" dirty="0">
                <a:latin typeface="+mn-lt"/>
                <a:cs typeface="Arial Narrow"/>
              </a:rPr>
              <a:t>i</a:t>
            </a:r>
            <a:r>
              <a:rPr lang="en-US" sz="1050" spc="10" dirty="0">
                <a:latin typeface="+mn-lt"/>
                <a:cs typeface="Arial Narrow"/>
              </a:rPr>
              <a:t>r</a:t>
            </a:r>
            <a:r>
              <a:rPr lang="en-US" sz="1050" dirty="0">
                <a:latin typeface="+mn-lt"/>
                <a:cs typeface="Arial Narrow"/>
              </a:rPr>
              <a:t>st</a:t>
            </a:r>
            <a:r>
              <a:rPr lang="en-US" sz="1050" spc="-25" dirty="0">
                <a:latin typeface="+mn-lt"/>
                <a:cs typeface="Arial Narrow"/>
              </a:rPr>
              <a:t> </a:t>
            </a:r>
            <a:r>
              <a:rPr lang="en-US" sz="1050" dirty="0">
                <a:latin typeface="+mn-lt"/>
                <a:cs typeface="Arial Narrow"/>
              </a:rPr>
              <a:t>s</a:t>
            </a:r>
            <a:r>
              <a:rPr lang="en-US" sz="1050" spc="-15" dirty="0">
                <a:latin typeface="+mn-lt"/>
                <a:cs typeface="Arial Narrow"/>
              </a:rPr>
              <a:t>t</a:t>
            </a:r>
            <a:r>
              <a:rPr lang="en-US" sz="1050" dirty="0">
                <a:latin typeface="+mn-lt"/>
                <a:cs typeface="Arial Narrow"/>
              </a:rPr>
              <a:t>ep</a:t>
            </a:r>
            <a:r>
              <a:rPr lang="en-US" sz="1050" spc="10" dirty="0">
                <a:latin typeface="+mn-lt"/>
                <a:cs typeface="Arial Narrow"/>
              </a:rPr>
              <a:t> </a:t>
            </a:r>
            <a:r>
              <a:rPr lang="en-US" sz="1050" spc="-10" dirty="0">
                <a:latin typeface="+mn-lt"/>
                <a:cs typeface="Arial Narrow"/>
              </a:rPr>
              <a:t>in </a:t>
            </a:r>
            <a:r>
              <a:rPr lang="en-US" sz="1050" dirty="0">
                <a:latin typeface="+mn-lt"/>
                <a:cs typeface="Arial Narrow"/>
              </a:rPr>
              <a:t>a  </a:t>
            </a:r>
            <a:r>
              <a:rPr lang="en-US" sz="1050" spc="85" dirty="0">
                <a:latin typeface="+mn-lt"/>
                <a:cs typeface="Arial Narrow"/>
              </a:rPr>
              <a:t> </a:t>
            </a:r>
            <a:r>
              <a:rPr lang="en-US" sz="1050" spc="-10" dirty="0">
                <a:latin typeface="+mn-lt"/>
                <a:cs typeface="Arial Narrow"/>
              </a:rPr>
              <a:t>l</a:t>
            </a:r>
            <a:r>
              <a:rPr lang="en-US" sz="1050" dirty="0">
                <a:latin typeface="+mn-lt"/>
                <a:cs typeface="Arial Narrow"/>
              </a:rPr>
              <a:t>ong</a:t>
            </a:r>
            <a:r>
              <a:rPr lang="en-US" sz="1050" spc="10" dirty="0">
                <a:latin typeface="+mn-lt"/>
                <a:cs typeface="Arial Narrow"/>
              </a:rPr>
              <a:t>-</a:t>
            </a:r>
            <a:r>
              <a:rPr lang="en-US" sz="1050" spc="-15" dirty="0">
                <a:latin typeface="+mn-lt"/>
                <a:cs typeface="Arial Narrow"/>
              </a:rPr>
              <a:t>t</a:t>
            </a:r>
            <a:r>
              <a:rPr lang="en-US" sz="1050" dirty="0">
                <a:latin typeface="+mn-lt"/>
                <a:cs typeface="Arial Narrow"/>
              </a:rPr>
              <a:t>e</a:t>
            </a:r>
            <a:r>
              <a:rPr lang="en-US" sz="1050" spc="10" dirty="0">
                <a:latin typeface="+mn-lt"/>
                <a:cs typeface="Arial Narrow"/>
              </a:rPr>
              <a:t>r</a:t>
            </a:r>
            <a:r>
              <a:rPr lang="en-US" sz="1050" dirty="0">
                <a:latin typeface="+mn-lt"/>
                <a:cs typeface="Arial Narrow"/>
              </a:rPr>
              <a:t>m space</a:t>
            </a:r>
            <a:r>
              <a:rPr lang="en-US" sz="1050" spc="-15" dirty="0">
                <a:latin typeface="+mn-lt"/>
                <a:cs typeface="Arial Narrow"/>
              </a:rPr>
              <a:t>-</a:t>
            </a:r>
            <a:r>
              <a:rPr lang="en-US" sz="1050" dirty="0">
                <a:latin typeface="+mn-lt"/>
                <a:cs typeface="Arial Narrow"/>
              </a:rPr>
              <a:t>based </a:t>
            </a:r>
            <a:r>
              <a:rPr lang="en-US" sz="1050" spc="-10" dirty="0">
                <a:latin typeface="+mn-lt"/>
                <a:cs typeface="Arial Narrow"/>
              </a:rPr>
              <a:t>m</a:t>
            </a:r>
            <a:r>
              <a:rPr lang="en-US" sz="1050" dirty="0">
                <a:latin typeface="+mn-lt"/>
                <a:cs typeface="Arial Narrow"/>
              </a:rPr>
              <a:t>an</a:t>
            </a:r>
            <a:r>
              <a:rPr lang="en-US" sz="1050" spc="-15" dirty="0">
                <a:latin typeface="+mn-lt"/>
                <a:cs typeface="Arial Narrow"/>
              </a:rPr>
              <a:t>/</a:t>
            </a:r>
            <a:r>
              <a:rPr lang="en-US" sz="1050" spc="-10" dirty="0" err="1">
                <a:latin typeface="+mn-lt"/>
                <a:cs typeface="Arial Narrow"/>
              </a:rPr>
              <a:t>m</a:t>
            </a:r>
            <a:r>
              <a:rPr lang="en-US" sz="1050" dirty="0" err="1">
                <a:latin typeface="+mn-lt"/>
                <a:cs typeface="Arial Narrow"/>
              </a:rPr>
              <a:t>ache</a:t>
            </a:r>
            <a:r>
              <a:rPr lang="en-US" sz="1050" dirty="0">
                <a:latin typeface="+mn-lt"/>
                <a:cs typeface="Arial Narrow"/>
              </a:rPr>
              <a:t> pa</a:t>
            </a:r>
            <a:r>
              <a:rPr lang="en-US" sz="1050" spc="10" dirty="0">
                <a:latin typeface="+mn-lt"/>
                <a:cs typeface="Arial Narrow"/>
              </a:rPr>
              <a:t>r</a:t>
            </a:r>
            <a:r>
              <a:rPr lang="en-US" sz="1050" spc="-15" dirty="0">
                <a:latin typeface="+mn-lt"/>
                <a:cs typeface="Arial Narrow"/>
              </a:rPr>
              <a:t>t</a:t>
            </a:r>
            <a:r>
              <a:rPr lang="en-US" sz="1050" dirty="0">
                <a:latin typeface="+mn-lt"/>
                <a:cs typeface="Arial Narrow"/>
              </a:rPr>
              <a:t>ne</a:t>
            </a:r>
            <a:r>
              <a:rPr lang="en-US" sz="1050" spc="10" dirty="0">
                <a:latin typeface="+mn-lt"/>
                <a:cs typeface="Arial Narrow"/>
              </a:rPr>
              <a:t>r</a:t>
            </a:r>
            <a:r>
              <a:rPr lang="en-US" sz="1050" dirty="0">
                <a:latin typeface="+mn-lt"/>
                <a:cs typeface="Arial Narrow"/>
              </a:rPr>
              <a:t>sh</a:t>
            </a:r>
            <a:r>
              <a:rPr lang="en-US" sz="1050" spc="-10" dirty="0">
                <a:latin typeface="+mn-lt"/>
                <a:cs typeface="Arial Narrow"/>
              </a:rPr>
              <a:t>i</a:t>
            </a:r>
            <a:r>
              <a:rPr lang="en-US" sz="1050" dirty="0">
                <a:latin typeface="+mn-lt"/>
                <a:cs typeface="Arial Narrow"/>
              </a:rPr>
              <a:t>p. </a:t>
            </a:r>
            <a:r>
              <a:rPr lang="en-US" sz="1050" spc="-10" dirty="0">
                <a:latin typeface="+mn-lt"/>
                <a:cs typeface="Arial Narrow"/>
              </a:rPr>
              <a:t>'"</a:t>
            </a:r>
            <a:r>
              <a:rPr lang="en-US" sz="1050" spc="-5" dirty="0">
                <a:latin typeface="+mn-lt"/>
                <a:cs typeface="Arial Narrow"/>
              </a:rPr>
              <a:t>T</a:t>
            </a:r>
            <a:r>
              <a:rPr lang="en-US" sz="1050" dirty="0">
                <a:latin typeface="+mn-lt"/>
                <a:cs typeface="Arial Narrow"/>
              </a:rPr>
              <a:t>he</a:t>
            </a:r>
            <a:r>
              <a:rPr lang="en-US" sz="1050" spc="35" dirty="0">
                <a:latin typeface="+mn-lt"/>
                <a:cs typeface="Arial Narrow"/>
              </a:rPr>
              <a:t> </a:t>
            </a:r>
            <a:r>
              <a:rPr lang="en-US" sz="1050" spc="-10" dirty="0">
                <a:latin typeface="+mn-lt"/>
                <a:cs typeface="Arial Narrow"/>
              </a:rPr>
              <a:t>w</a:t>
            </a:r>
            <a:r>
              <a:rPr lang="en-US" sz="1050" dirty="0">
                <a:latin typeface="+mn-lt"/>
                <a:cs typeface="Arial Narrow"/>
              </a:rPr>
              <a:t>o</a:t>
            </a:r>
            <a:r>
              <a:rPr lang="en-US" sz="1050" spc="10" dirty="0">
                <a:latin typeface="+mn-lt"/>
                <a:cs typeface="Arial Narrow"/>
              </a:rPr>
              <a:t>r</a:t>
            </a:r>
            <a:r>
              <a:rPr lang="en-US" sz="1050" dirty="0">
                <a:latin typeface="+mn-lt"/>
                <a:cs typeface="Arial Narrow"/>
              </a:rPr>
              <a:t>k</a:t>
            </a:r>
            <a:r>
              <a:rPr lang="en-US" sz="1050" spc="40" dirty="0">
                <a:latin typeface="+mn-lt"/>
                <a:cs typeface="Arial Narrow"/>
              </a:rPr>
              <a:t> </a:t>
            </a:r>
            <a:r>
              <a:rPr lang="en-US" sz="1050" spc="-10" dirty="0">
                <a:latin typeface="+mn-lt"/>
                <a:cs typeface="Arial Narrow"/>
              </a:rPr>
              <a:t>w</a:t>
            </a:r>
            <a:r>
              <a:rPr lang="en-US" sz="105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a:t>
            </a:r>
            <a:r>
              <a:rPr lang="en-US" sz="1050" spc="35" dirty="0">
                <a:latin typeface="+mn-lt"/>
                <a:cs typeface="Arial Narrow"/>
              </a:rPr>
              <a:t> </a:t>
            </a:r>
            <a:r>
              <a:rPr lang="en-US" sz="1050" dirty="0">
                <a:latin typeface="+mn-lt"/>
                <a:cs typeface="Arial Narrow"/>
              </a:rPr>
              <a:t>do</a:t>
            </a:r>
            <a:r>
              <a:rPr lang="en-US" sz="1050" spc="-10" dirty="0">
                <a:latin typeface="+mn-lt"/>
                <a:cs typeface="Arial Narrow"/>
              </a:rPr>
              <a:t>i</a:t>
            </a:r>
            <a:r>
              <a:rPr lang="en-US" sz="1050" dirty="0">
                <a:latin typeface="+mn-lt"/>
                <a:cs typeface="Arial Narrow"/>
              </a:rPr>
              <a:t>ng</a:t>
            </a:r>
            <a:r>
              <a:rPr lang="en-US" sz="1050" spc="60" dirty="0">
                <a:latin typeface="+mn-lt"/>
                <a:cs typeface="Arial Narrow"/>
              </a:rPr>
              <a:t> </a:t>
            </a:r>
            <a:r>
              <a:rPr lang="en-US" sz="1050" dirty="0">
                <a:latin typeface="+mn-lt"/>
                <a:cs typeface="Arial Narrow"/>
              </a:rPr>
              <a:t>now</a:t>
            </a:r>
          </a:p>
          <a:p>
            <a:pPr marL="12700">
              <a:lnSpc>
                <a:spcPct val="100000"/>
              </a:lnSpc>
            </a:pPr>
            <a:r>
              <a:rPr lang="en-US" sz="1050" spc="10" dirty="0">
                <a:latin typeface="+mn-lt"/>
                <a:cs typeface="Arial Narrow"/>
              </a:rPr>
              <a:t>-</a:t>
            </a:r>
            <a:r>
              <a:rPr lang="en-US" sz="1050" dirty="0">
                <a:latin typeface="+mn-lt"/>
                <a:cs typeface="Arial Narrow"/>
              </a:rPr>
              <a:t>-</a:t>
            </a:r>
            <a:r>
              <a:rPr lang="en-US" sz="1050" spc="45" dirty="0">
                <a:latin typeface="+mn-lt"/>
                <a:cs typeface="Arial Narrow"/>
              </a:rPr>
              <a:t> </a:t>
            </a:r>
            <a:r>
              <a:rPr lang="en-US" sz="1050" spc="-15" dirty="0">
                <a:latin typeface="+mn-lt"/>
                <a:cs typeface="Arial Narrow"/>
              </a:rPr>
              <a:t>t</a:t>
            </a:r>
            <a:r>
              <a:rPr lang="en-US" sz="1050" dirty="0">
                <a:latin typeface="+mn-lt"/>
                <a:cs typeface="Arial Narrow"/>
              </a:rPr>
              <a:t>he</a:t>
            </a:r>
            <a:r>
              <a:rPr lang="en-US" sz="1050" spc="35" dirty="0">
                <a:latin typeface="+mn-lt"/>
                <a:cs typeface="Arial Narrow"/>
              </a:rPr>
              <a:t> </a:t>
            </a:r>
            <a:r>
              <a:rPr lang="en-US" sz="1050" spc="10" dirty="0">
                <a:latin typeface="+mn-lt"/>
                <a:cs typeface="Arial Narrow"/>
              </a:rPr>
              <a:t>r</a:t>
            </a:r>
            <a:r>
              <a:rPr lang="en-US" sz="1050" dirty="0">
                <a:latin typeface="+mn-lt"/>
                <a:cs typeface="Arial Narrow"/>
              </a:rPr>
              <a:t>obo</a:t>
            </a:r>
            <a:r>
              <a:rPr lang="en-US" sz="1050" spc="-15" dirty="0">
                <a:latin typeface="+mn-lt"/>
                <a:cs typeface="Arial Narrow"/>
              </a:rPr>
              <a:t>t</a:t>
            </a:r>
            <a:r>
              <a:rPr lang="en-US" sz="1050" spc="-10" dirty="0">
                <a:latin typeface="+mn-lt"/>
                <a:cs typeface="Arial Narrow"/>
              </a:rPr>
              <a:t>i</a:t>
            </a:r>
            <a:r>
              <a:rPr lang="en-US" sz="1050" dirty="0">
                <a:latin typeface="+mn-lt"/>
                <a:cs typeface="Arial Narrow"/>
              </a:rPr>
              <a:t>cs</a:t>
            </a:r>
            <a:r>
              <a:rPr lang="en-US" sz="1050" spc="40" dirty="0">
                <a:latin typeface="+mn-lt"/>
                <a:cs typeface="Arial Narrow"/>
              </a:rPr>
              <a:t> </a:t>
            </a:r>
            <a:r>
              <a:rPr lang="en-US" sz="1050" spc="-10" dirty="0">
                <a:latin typeface="+mn-lt"/>
                <a:cs typeface="Arial Narrow"/>
              </a:rPr>
              <a:t>w</a:t>
            </a:r>
            <a:r>
              <a:rPr lang="en-US" sz="105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a:t>
            </a:r>
            <a:r>
              <a:rPr lang="en-US" sz="1050" spc="35" dirty="0">
                <a:latin typeface="+mn-lt"/>
                <a:cs typeface="Arial Narrow"/>
              </a:rPr>
              <a:t> </a:t>
            </a:r>
            <a:r>
              <a:rPr lang="en-US" sz="1050" dirty="0">
                <a:latin typeface="+mn-lt"/>
                <a:cs typeface="Arial Narrow"/>
              </a:rPr>
              <a:t>do</a:t>
            </a:r>
            <a:r>
              <a:rPr lang="en-US" sz="1050" spc="-10" dirty="0">
                <a:latin typeface="+mn-lt"/>
                <a:cs typeface="Arial Narrow"/>
              </a:rPr>
              <a:t>i</a:t>
            </a:r>
            <a:r>
              <a:rPr lang="en-US" sz="1050" dirty="0">
                <a:latin typeface="+mn-lt"/>
                <a:cs typeface="Arial Narrow"/>
              </a:rPr>
              <a:t>ng</a:t>
            </a:r>
            <a:r>
              <a:rPr lang="en-US" sz="1050" spc="35" dirty="0">
                <a:latin typeface="+mn-lt"/>
                <a:cs typeface="Arial Narrow"/>
              </a:rPr>
              <a:t> </a:t>
            </a:r>
            <a:r>
              <a:rPr lang="en-US" sz="1050" dirty="0">
                <a:latin typeface="+mn-lt"/>
                <a:cs typeface="Arial Narrow"/>
              </a:rPr>
              <a:t>--</a:t>
            </a:r>
            <a:r>
              <a:rPr lang="en-US" sz="1050" spc="-120" dirty="0">
                <a:latin typeface="+mn-lt"/>
                <a:cs typeface="Arial Narrow"/>
              </a:rPr>
              <a:t> </a:t>
            </a:r>
            <a:r>
              <a:rPr lang="en-US" sz="1050" spc="-10" dirty="0">
                <a:latin typeface="+mn-lt"/>
                <a:cs typeface="Arial Narrow"/>
              </a:rPr>
              <a:t>i</a:t>
            </a:r>
            <a:r>
              <a:rPr lang="en-US" sz="1050" dirty="0">
                <a:latin typeface="+mn-lt"/>
                <a:cs typeface="Arial Narrow"/>
              </a:rPr>
              <a:t>s </a:t>
            </a:r>
            <a:r>
              <a:rPr lang="en-US" sz="1050" spc="-10" dirty="0">
                <a:latin typeface="+mn-lt"/>
                <a:cs typeface="Arial Narrow"/>
              </a:rPr>
              <a:t>w</a:t>
            </a:r>
            <a:r>
              <a:rPr lang="en-US" sz="1050" dirty="0">
                <a:latin typeface="+mn-lt"/>
                <a:cs typeface="Arial Narrow"/>
              </a:rPr>
              <a:t>h</a:t>
            </a:r>
            <a:r>
              <a:rPr lang="en-US" sz="1050" spc="20" dirty="0">
                <a:latin typeface="+mn-lt"/>
                <a:cs typeface="Arial Narrow"/>
              </a:rPr>
              <a:t>a</a:t>
            </a:r>
            <a:r>
              <a:rPr lang="en-US" sz="1050" dirty="0">
                <a:latin typeface="+mn-lt"/>
                <a:cs typeface="Arial Narrow"/>
              </a:rPr>
              <a:t>t </a:t>
            </a:r>
            <a:r>
              <a:rPr lang="en-US" sz="1050" spc="-10" dirty="0">
                <a:latin typeface="+mn-lt"/>
                <a:cs typeface="Arial Narrow"/>
              </a:rPr>
              <a:t>w</a:t>
            </a:r>
            <a:r>
              <a:rPr lang="en-US" sz="1050" spc="2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 go</a:t>
            </a:r>
            <a:r>
              <a:rPr lang="en-US" sz="1050" spc="-10" dirty="0">
                <a:latin typeface="+mn-lt"/>
                <a:cs typeface="Arial Narrow"/>
              </a:rPr>
              <a:t>i</a:t>
            </a:r>
            <a:r>
              <a:rPr lang="en-US" sz="1050" dirty="0">
                <a:latin typeface="+mn-lt"/>
                <a:cs typeface="Arial Narrow"/>
              </a:rPr>
              <a:t>ng </a:t>
            </a:r>
            <a:r>
              <a:rPr lang="en-US" sz="1050" spc="-15" dirty="0">
                <a:latin typeface="+mn-lt"/>
                <a:cs typeface="Arial Narrow"/>
              </a:rPr>
              <a:t>to </a:t>
            </a:r>
            <a:r>
              <a:rPr lang="en-US" sz="1050" dirty="0">
                <a:latin typeface="+mn-lt"/>
                <a:cs typeface="Arial Narrow"/>
              </a:rPr>
              <a:t>need</a:t>
            </a:r>
            <a:r>
              <a:rPr lang="en-US" sz="1050" spc="-15" dirty="0">
                <a:latin typeface="+mn-lt"/>
                <a:cs typeface="Arial Narrow"/>
              </a:rPr>
              <a:t> </a:t>
            </a:r>
            <a:r>
              <a:rPr lang="en-US" sz="1050" spc="5" dirty="0">
                <a:latin typeface="+mn-lt"/>
                <a:cs typeface="Arial Narrow"/>
              </a:rPr>
              <a:t>………………</a:t>
            </a:r>
            <a:r>
              <a:rPr lang="en-US" sz="1050" spc="-20" dirty="0">
                <a:latin typeface="+mn-lt"/>
                <a:cs typeface="Arial Narrow"/>
              </a:rPr>
              <a:t>…</a:t>
            </a:r>
            <a:r>
              <a:rPr lang="en-US" sz="1050" spc="5" dirty="0">
                <a:latin typeface="+mn-lt"/>
                <a:cs typeface="Arial Narrow"/>
              </a:rPr>
              <a:t>…</a:t>
            </a:r>
            <a:r>
              <a:rPr lang="en-US" sz="1050" spc="-15" dirty="0">
                <a:latin typeface="+mn-lt"/>
                <a:cs typeface="Arial Narrow"/>
              </a:rPr>
              <a:t>..</a:t>
            </a:r>
            <a:endParaRPr lang="en-US" sz="1050" dirty="0">
              <a:latin typeface="+mn-lt"/>
              <a:cs typeface="Arial Narrow"/>
            </a:endParaRPr>
          </a:p>
        </p:txBody>
      </p:sp>
      <p:sp>
        <p:nvSpPr>
          <p:cNvPr id="10" name="object 8">
            <a:extLst>
              <a:ext uri="{FF2B5EF4-FFF2-40B4-BE49-F238E27FC236}">
                <a16:creationId xmlns:a16="http://schemas.microsoft.com/office/drawing/2014/main" id="{0B2A15ED-D37C-9C41-BE0C-3F8384AB4480}"/>
              </a:ext>
            </a:extLst>
          </p:cNvPr>
          <p:cNvSpPr txBox="1"/>
          <p:nvPr/>
        </p:nvSpPr>
        <p:spPr>
          <a:xfrm>
            <a:off x="289401" y="6166446"/>
            <a:ext cx="1555750" cy="276999"/>
          </a:xfrm>
          <a:prstGeom prst="rect">
            <a:avLst/>
          </a:prstGeom>
        </p:spPr>
        <p:txBody>
          <a:bodyPr vert="horz" wrap="square" lIns="0" tIns="0" rIns="0" bIns="0" rtlCol="0">
            <a:spAutoFit/>
          </a:bodyPr>
          <a:lstStyle/>
          <a:p>
            <a:pPr marL="12700">
              <a:lnSpc>
                <a:spcPct val="100000"/>
              </a:lnSpc>
            </a:pPr>
            <a:r>
              <a:rPr sz="1800" b="1" spc="-5" dirty="0">
                <a:solidFill>
                  <a:srgbClr val="3366FF"/>
                </a:solidFill>
                <a:latin typeface="Arial"/>
                <a:cs typeface="Arial"/>
              </a:rPr>
              <a:t>B</a:t>
            </a:r>
            <a:r>
              <a:rPr sz="1800" b="1" dirty="0">
                <a:solidFill>
                  <a:srgbClr val="3366FF"/>
                </a:solidFill>
                <a:latin typeface="Arial"/>
                <a:cs typeface="Arial"/>
              </a:rPr>
              <a:t>ig</a:t>
            </a:r>
            <a:r>
              <a:rPr sz="1800" b="1" spc="5" dirty="0">
                <a:solidFill>
                  <a:srgbClr val="3366FF"/>
                </a:solidFill>
                <a:latin typeface="Arial"/>
                <a:cs typeface="Arial"/>
              </a:rPr>
              <a:t> </a:t>
            </a:r>
            <a:r>
              <a:rPr sz="1800" b="1" dirty="0">
                <a:solidFill>
                  <a:srgbClr val="3366FF"/>
                </a:solidFill>
                <a:latin typeface="Arial"/>
                <a:cs typeface="Arial"/>
              </a:rPr>
              <a:t>do</a:t>
            </a:r>
            <a:r>
              <a:rPr sz="1800" b="1" spc="5" dirty="0">
                <a:solidFill>
                  <a:srgbClr val="3366FF"/>
                </a:solidFill>
                <a:latin typeface="Arial"/>
                <a:cs typeface="Arial"/>
              </a:rPr>
              <a:t>c</a:t>
            </a:r>
            <a:r>
              <a:rPr sz="1800" b="1" dirty="0">
                <a:solidFill>
                  <a:srgbClr val="3366FF"/>
                </a:solidFill>
                <a:latin typeface="Arial"/>
                <a:cs typeface="Arial"/>
              </a:rPr>
              <a:t>u</a:t>
            </a:r>
            <a:r>
              <a:rPr sz="1800" b="1" spc="5" dirty="0">
                <a:solidFill>
                  <a:srgbClr val="3366FF"/>
                </a:solidFill>
                <a:latin typeface="Arial"/>
                <a:cs typeface="Arial"/>
              </a:rPr>
              <a:t>me</a:t>
            </a:r>
            <a:r>
              <a:rPr sz="1800" b="1" dirty="0">
                <a:solidFill>
                  <a:srgbClr val="3366FF"/>
                </a:solidFill>
                <a:latin typeface="Arial"/>
                <a:cs typeface="Arial"/>
              </a:rPr>
              <a:t>nt</a:t>
            </a:r>
            <a:endParaRPr sz="1800" dirty="0">
              <a:solidFill>
                <a:srgbClr val="3366FF"/>
              </a:solidFill>
              <a:latin typeface="Arial"/>
              <a:cs typeface="Arial"/>
            </a:endParaRPr>
          </a:p>
        </p:txBody>
      </p:sp>
      <p:sp>
        <p:nvSpPr>
          <p:cNvPr id="65" name="object 26">
            <a:extLst>
              <a:ext uri="{FF2B5EF4-FFF2-40B4-BE49-F238E27FC236}">
                <a16:creationId xmlns:a16="http://schemas.microsoft.com/office/drawing/2014/main" id="{AEB35D02-F4AF-E346-8D71-6462E0F610FC}"/>
              </a:ext>
            </a:extLst>
          </p:cNvPr>
          <p:cNvSpPr txBox="1"/>
          <p:nvPr/>
        </p:nvSpPr>
        <p:spPr>
          <a:xfrm>
            <a:off x="2207310" y="1381112"/>
            <a:ext cx="1646884" cy="553998"/>
          </a:xfrm>
          <a:prstGeom prst="rect">
            <a:avLst/>
          </a:prstGeom>
        </p:spPr>
        <p:txBody>
          <a:bodyPr vert="horz" wrap="square" lIns="0" tIns="0" rIns="0" bIns="0" rtlCol="0">
            <a:spAutoFit/>
          </a:bodyPr>
          <a:lstStyle/>
          <a:p>
            <a:pPr marL="195580" marR="5080" indent="-182880">
              <a:lnSpc>
                <a:spcPct val="100000"/>
              </a:lnSpc>
            </a:pPr>
            <a:r>
              <a:rPr lang="en-US" sz="1800" spc="-5" dirty="0">
                <a:latin typeface="+mn-lt"/>
                <a:cs typeface="Arial"/>
              </a:rPr>
              <a:t>Provided by the programmer</a:t>
            </a:r>
            <a:endParaRPr sz="1800" dirty="0">
              <a:latin typeface="+mn-lt"/>
              <a:cs typeface="Arial"/>
            </a:endParaRPr>
          </a:p>
        </p:txBody>
      </p:sp>
      <p:sp>
        <p:nvSpPr>
          <p:cNvPr id="89" name="object 9">
            <a:extLst>
              <a:ext uri="{FF2B5EF4-FFF2-40B4-BE49-F238E27FC236}">
                <a16:creationId xmlns:a16="http://schemas.microsoft.com/office/drawing/2014/main" id="{72362B44-0237-9A41-802F-EB400AD6072E}"/>
              </a:ext>
            </a:extLst>
          </p:cNvPr>
          <p:cNvSpPr/>
          <p:nvPr/>
        </p:nvSpPr>
        <p:spPr>
          <a:xfrm>
            <a:off x="2178799" y="3468471"/>
            <a:ext cx="1600200" cy="2590800"/>
          </a:xfrm>
          <a:custGeom>
            <a:avLst/>
            <a:gdLst/>
            <a:ahLst/>
            <a:cxnLst/>
            <a:rect l="l" t="t" r="r" b="b"/>
            <a:pathLst>
              <a:path w="1600200" h="2590800">
                <a:moveTo>
                  <a:pt x="0" y="0"/>
                </a:moveTo>
                <a:lnTo>
                  <a:pt x="1600199" y="0"/>
                </a:lnTo>
                <a:lnTo>
                  <a:pt x="1600199" y="2590800"/>
                </a:lnTo>
                <a:lnTo>
                  <a:pt x="0" y="2590800"/>
                </a:lnTo>
                <a:lnTo>
                  <a:pt x="0" y="0"/>
                </a:lnTo>
                <a:close/>
              </a:path>
            </a:pathLst>
          </a:custGeom>
          <a:solidFill>
            <a:srgbClr val="60B5CC"/>
          </a:solidFill>
        </p:spPr>
        <p:txBody>
          <a:bodyPr wrap="square" lIns="0" tIns="0" rIns="0" bIns="0" rtlCol="0"/>
          <a:lstStyle/>
          <a:p>
            <a:endParaRPr/>
          </a:p>
        </p:txBody>
      </p:sp>
      <p:sp>
        <p:nvSpPr>
          <p:cNvPr id="90" name="object 10">
            <a:extLst>
              <a:ext uri="{FF2B5EF4-FFF2-40B4-BE49-F238E27FC236}">
                <a16:creationId xmlns:a16="http://schemas.microsoft.com/office/drawing/2014/main" id="{77D1BDB8-BCBB-7848-AF17-9CD99A23AD9B}"/>
              </a:ext>
            </a:extLst>
          </p:cNvPr>
          <p:cNvSpPr/>
          <p:nvPr/>
        </p:nvSpPr>
        <p:spPr>
          <a:xfrm>
            <a:off x="2178799" y="3468471"/>
            <a:ext cx="1600200" cy="2590800"/>
          </a:xfrm>
          <a:custGeom>
            <a:avLst/>
            <a:gdLst/>
            <a:ahLst/>
            <a:cxnLst/>
            <a:rect l="l" t="t" r="r" b="b"/>
            <a:pathLst>
              <a:path w="1600200" h="2590800">
                <a:moveTo>
                  <a:pt x="0" y="0"/>
                </a:moveTo>
                <a:lnTo>
                  <a:pt x="1600199" y="0"/>
                </a:lnTo>
                <a:lnTo>
                  <a:pt x="1600199" y="2590800"/>
                </a:lnTo>
                <a:lnTo>
                  <a:pt x="0" y="2590800"/>
                </a:lnTo>
                <a:lnTo>
                  <a:pt x="0" y="0"/>
                </a:lnTo>
                <a:close/>
              </a:path>
            </a:pathLst>
          </a:custGeom>
          <a:ln w="48006">
            <a:solidFill>
              <a:srgbClr val="448495"/>
            </a:solidFill>
          </a:ln>
        </p:spPr>
        <p:txBody>
          <a:bodyPr wrap="square" lIns="0" tIns="0" rIns="0" bIns="0" rtlCol="0"/>
          <a:lstStyle/>
          <a:p>
            <a:endParaRPr/>
          </a:p>
        </p:txBody>
      </p:sp>
      <p:sp>
        <p:nvSpPr>
          <p:cNvPr id="91" name="object 11">
            <a:extLst>
              <a:ext uri="{FF2B5EF4-FFF2-40B4-BE49-F238E27FC236}">
                <a16:creationId xmlns:a16="http://schemas.microsoft.com/office/drawing/2014/main" id="{EE1C1929-CDCD-5E44-A8A8-A3D213DE47BB}"/>
              </a:ext>
            </a:extLst>
          </p:cNvPr>
          <p:cNvSpPr txBox="1"/>
          <p:nvPr/>
        </p:nvSpPr>
        <p:spPr>
          <a:xfrm>
            <a:off x="2572001" y="3560090"/>
            <a:ext cx="816610" cy="528320"/>
          </a:xfrm>
          <a:prstGeom prst="rect">
            <a:avLst/>
          </a:prstGeom>
        </p:spPr>
        <p:txBody>
          <a:bodyPr vert="horz" wrap="square" lIns="0" tIns="0" rIns="0" bIns="0" rtlCol="0">
            <a:spAutoFit/>
          </a:bodyPr>
          <a:lstStyle/>
          <a:p>
            <a:pPr marL="52069">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a:p>
            <a:pPr marL="12700">
              <a:lnSpc>
                <a:spcPct val="100000"/>
              </a:lnSpc>
            </a:pPr>
            <a:r>
              <a:rPr sz="1800" spc="-50" dirty="0">
                <a:solidFill>
                  <a:srgbClr val="FFFFFF"/>
                </a:solidFill>
                <a:latin typeface="Corbel"/>
                <a:cs typeface="Corbel"/>
              </a:rPr>
              <a:t>(</a:t>
            </a:r>
            <a:r>
              <a:rPr sz="1800" dirty="0">
                <a:solidFill>
                  <a:srgbClr val="FFFFFF"/>
                </a:solidFill>
                <a:latin typeface="Corbel"/>
                <a:cs typeface="Corbel"/>
              </a:rPr>
              <a:t>c</a:t>
            </a:r>
            <a:r>
              <a:rPr sz="1800" spc="-15" dirty="0">
                <a:solidFill>
                  <a:srgbClr val="FFFFFF"/>
                </a:solidFill>
                <a:latin typeface="Corbel"/>
                <a:cs typeface="Corbel"/>
              </a:rPr>
              <a:t>r</a:t>
            </a:r>
            <a:r>
              <a:rPr sz="1800" spc="-20" dirty="0">
                <a:solidFill>
                  <a:srgbClr val="FFFFFF"/>
                </a:solidFill>
                <a:latin typeface="Corbel"/>
                <a:cs typeface="Corbel"/>
              </a:rPr>
              <a:t>e</a:t>
            </a:r>
            <a:r>
              <a:rPr sz="1800" spc="-75" dirty="0">
                <a:solidFill>
                  <a:srgbClr val="FFFFFF"/>
                </a:solidFill>
                <a:latin typeface="Corbel"/>
                <a:cs typeface="Corbel"/>
              </a:rPr>
              <a:t>w</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p:txBody>
      </p:sp>
      <p:sp>
        <p:nvSpPr>
          <p:cNvPr id="92" name="object 12">
            <a:extLst>
              <a:ext uri="{FF2B5EF4-FFF2-40B4-BE49-F238E27FC236}">
                <a16:creationId xmlns:a16="http://schemas.microsoft.com/office/drawing/2014/main" id="{56509289-F114-D74E-96BA-69952294E334}"/>
              </a:ext>
            </a:extLst>
          </p:cNvPr>
          <p:cNvSpPr txBox="1"/>
          <p:nvPr/>
        </p:nvSpPr>
        <p:spPr>
          <a:xfrm>
            <a:off x="2636009" y="4108730"/>
            <a:ext cx="688340" cy="528320"/>
          </a:xfrm>
          <a:prstGeom prst="rect">
            <a:avLst/>
          </a:prstGeom>
        </p:spPr>
        <p:txBody>
          <a:bodyPr vert="horz" wrap="square" lIns="0" tIns="0" rIns="0" bIns="0" rtlCol="0">
            <a:spAutoFit/>
          </a:bodyPr>
          <a:lstStyle/>
          <a:p>
            <a:pPr algn="ctr">
              <a:lnSpc>
                <a:spcPct val="100000"/>
              </a:lnSpc>
            </a:pPr>
            <a:r>
              <a:rPr sz="1800" spc="-50" dirty="0">
                <a:solidFill>
                  <a:srgbClr val="FFFFFF"/>
                </a:solidFill>
                <a:latin typeface="Corbel"/>
                <a:cs typeface="Corbel"/>
              </a:rPr>
              <a:t>(</a:t>
            </a:r>
            <a:r>
              <a:rPr sz="1800" dirty="0">
                <a:solidFill>
                  <a:srgbClr val="FFFFFF"/>
                </a:solidFill>
                <a:latin typeface="Corbel"/>
                <a:cs typeface="Corbel"/>
              </a:rPr>
              <a:t>o</a:t>
            </a:r>
            <a:r>
              <a:rPr sz="1800" spc="-55" dirty="0">
                <a:solidFill>
                  <a:srgbClr val="FFFFFF"/>
                </a:solidFill>
                <a:latin typeface="Corbel"/>
                <a:cs typeface="Corbel"/>
              </a:rPr>
              <a:t>f</a:t>
            </a:r>
            <a:r>
              <a:rPr sz="1800" spc="-5" dirty="0">
                <a:solidFill>
                  <a:srgbClr val="FFFFFF"/>
                </a:solidFill>
                <a:latin typeface="Corbel"/>
                <a:cs typeface="Corbel"/>
              </a:rPr>
              <a:t>,</a:t>
            </a:r>
            <a:r>
              <a:rPr sz="1800" spc="5" dirty="0">
                <a:solidFill>
                  <a:srgbClr val="FFFFFF"/>
                </a:solidFill>
                <a:latin typeface="Corbel"/>
                <a:cs typeface="Corbel"/>
              </a:rPr>
              <a:t> 1</a:t>
            </a:r>
            <a:r>
              <a:rPr sz="1800" spc="-10" dirty="0">
                <a:solidFill>
                  <a:srgbClr val="FFFFFF"/>
                </a:solidFill>
                <a:latin typeface="Corbel"/>
                <a:cs typeface="Corbel"/>
              </a:rPr>
              <a:t>)</a:t>
            </a:r>
            <a:endParaRPr sz="1800" dirty="0">
              <a:latin typeface="Corbel"/>
              <a:cs typeface="Corbel"/>
            </a:endParaRPr>
          </a:p>
          <a:p>
            <a:pPr algn="ctr">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p:txBody>
      </p:sp>
      <p:sp>
        <p:nvSpPr>
          <p:cNvPr id="93" name="object 13">
            <a:extLst>
              <a:ext uri="{FF2B5EF4-FFF2-40B4-BE49-F238E27FC236}">
                <a16:creationId xmlns:a16="http://schemas.microsoft.com/office/drawing/2014/main" id="{035DC679-9248-8F43-8940-7D5162F94520}"/>
              </a:ext>
            </a:extLst>
          </p:cNvPr>
          <p:cNvSpPr txBox="1"/>
          <p:nvPr/>
        </p:nvSpPr>
        <p:spPr>
          <a:xfrm>
            <a:off x="2465016" y="4657369"/>
            <a:ext cx="1029969" cy="528320"/>
          </a:xfrm>
          <a:prstGeom prst="rect">
            <a:avLst/>
          </a:prstGeom>
        </p:spPr>
        <p:txBody>
          <a:bodyPr vert="horz" wrap="square" lIns="0" tIns="0" rIns="0" bIns="0" rtlCol="0">
            <a:spAutoFit/>
          </a:bodyPr>
          <a:lstStyle/>
          <a:p>
            <a:pPr marL="70485">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p</a:t>
            </a:r>
            <a:r>
              <a:rPr sz="1800" spc="-5" dirty="0">
                <a:solidFill>
                  <a:srgbClr val="FFFFFF"/>
                </a:solidFill>
                <a:latin typeface="Corbel"/>
                <a:cs typeface="Corbel"/>
              </a:rPr>
              <a:t>a</a:t>
            </a:r>
            <a:r>
              <a:rPr sz="1800" dirty="0">
                <a:solidFill>
                  <a:srgbClr val="FFFFFF"/>
                </a:solidFill>
                <a:latin typeface="Corbel"/>
                <a:cs typeface="Corbel"/>
              </a:rPr>
              <a:t>c</a:t>
            </a:r>
            <a:r>
              <a:rPr sz="1800" spc="-20" dirty="0">
                <a:solidFill>
                  <a:srgbClr val="FFFFFF"/>
                </a:solidFill>
                <a:latin typeface="Corbel"/>
                <a:cs typeface="Corbel"/>
              </a:rPr>
              <a:t>e</a:t>
            </a:r>
            <a:r>
              <a:rPr sz="1800" spc="-5" dirty="0">
                <a:solidFill>
                  <a:srgbClr val="FFFFFF"/>
                </a:solidFill>
                <a:latin typeface="Corbel"/>
                <a:cs typeface="Corbel"/>
              </a:rPr>
              <a:t>,</a:t>
            </a:r>
            <a:r>
              <a:rPr sz="1800" spc="5" dirty="0">
                <a:solidFill>
                  <a:srgbClr val="FFFFFF"/>
                </a:solidFill>
                <a:latin typeface="Corbel"/>
                <a:cs typeface="Corbel"/>
              </a:rPr>
              <a:t> 1</a:t>
            </a:r>
            <a:r>
              <a:rPr sz="1800" spc="-10" dirty="0">
                <a:solidFill>
                  <a:srgbClr val="FFFFFF"/>
                </a:solidFill>
                <a:latin typeface="Corbel"/>
                <a:cs typeface="Corbel"/>
              </a:rPr>
              <a:t>)</a:t>
            </a:r>
            <a:endParaRPr sz="1800">
              <a:latin typeface="Corbel"/>
              <a:cs typeface="Corbel"/>
            </a:endParaRPr>
          </a:p>
          <a:p>
            <a:pPr marL="12700">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h</a:t>
            </a:r>
            <a:r>
              <a:rPr sz="1800" spc="-10" dirty="0">
                <a:solidFill>
                  <a:srgbClr val="FFFFFF"/>
                </a:solidFill>
                <a:latin typeface="Corbel"/>
                <a:cs typeface="Corbel"/>
              </a:rPr>
              <a:t>u</a:t>
            </a:r>
            <a:r>
              <a:rPr sz="1800" spc="-5" dirty="0">
                <a:solidFill>
                  <a:srgbClr val="FFFFFF"/>
                </a:solidFill>
                <a:latin typeface="Corbel"/>
                <a:cs typeface="Corbel"/>
              </a:rPr>
              <a:t>tt</a:t>
            </a:r>
            <a:r>
              <a:rPr sz="1800" spc="-20" dirty="0">
                <a:solidFill>
                  <a:srgbClr val="FFFFFF"/>
                </a:solidFill>
                <a:latin typeface="Corbel"/>
                <a:cs typeface="Corbel"/>
              </a:rPr>
              <a:t>le</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p:txBody>
      </p:sp>
      <p:sp>
        <p:nvSpPr>
          <p:cNvPr id="94" name="object 14">
            <a:extLst>
              <a:ext uri="{FF2B5EF4-FFF2-40B4-BE49-F238E27FC236}">
                <a16:creationId xmlns:a16="http://schemas.microsoft.com/office/drawing/2014/main" id="{790C2FFF-1C2F-E544-8B4D-8D6991F4922E}"/>
              </a:ext>
            </a:extLst>
          </p:cNvPr>
          <p:cNvSpPr txBox="1"/>
          <p:nvPr/>
        </p:nvSpPr>
        <p:spPr>
          <a:xfrm>
            <a:off x="2349116" y="5206010"/>
            <a:ext cx="1261745" cy="802640"/>
          </a:xfrm>
          <a:prstGeom prst="rect">
            <a:avLst/>
          </a:prstGeom>
        </p:spPr>
        <p:txBody>
          <a:bodyPr vert="horz" wrap="square" lIns="0" tIns="0" rIns="0" bIns="0" rtlCol="0">
            <a:spAutoFit/>
          </a:bodyPr>
          <a:lstStyle/>
          <a:p>
            <a:pPr algn="ctr">
              <a:lnSpc>
                <a:spcPct val="100000"/>
              </a:lnSpc>
            </a:pPr>
            <a:r>
              <a:rPr sz="1800" spc="-25" dirty="0">
                <a:solidFill>
                  <a:srgbClr val="FFFFFF"/>
                </a:solidFill>
                <a:latin typeface="Corbel"/>
                <a:cs typeface="Corbel"/>
              </a:rPr>
              <a:t>(</a:t>
            </a:r>
            <a:r>
              <a:rPr sz="1800" spc="-10" dirty="0">
                <a:solidFill>
                  <a:srgbClr val="FFFFFF"/>
                </a:solidFill>
                <a:latin typeface="Corbel"/>
                <a:cs typeface="Corbel"/>
              </a:rPr>
              <a:t>E</a:t>
            </a:r>
            <a:r>
              <a:rPr sz="1800" spc="10" dirty="0">
                <a:solidFill>
                  <a:srgbClr val="FFFFFF"/>
                </a:solidFill>
                <a:latin typeface="Corbel"/>
                <a:cs typeface="Corbel"/>
              </a:rPr>
              <a:t>n</a:t>
            </a:r>
            <a:r>
              <a:rPr sz="1800" spc="-15" dirty="0">
                <a:solidFill>
                  <a:srgbClr val="FFFFFF"/>
                </a:solidFill>
                <a:latin typeface="Corbel"/>
                <a:cs typeface="Corbel"/>
              </a:rPr>
              <a:t>d</a:t>
            </a:r>
            <a:r>
              <a:rPr sz="1800" spc="-20" dirty="0">
                <a:solidFill>
                  <a:srgbClr val="FFFFFF"/>
                </a:solidFill>
                <a:latin typeface="Corbel"/>
                <a:cs typeface="Corbel"/>
              </a:rPr>
              <a:t>e</a:t>
            </a:r>
            <a:r>
              <a:rPr sz="1800" spc="-5" dirty="0">
                <a:solidFill>
                  <a:srgbClr val="FFFFFF"/>
                </a:solidFill>
                <a:latin typeface="Corbel"/>
                <a:cs typeface="Corbel"/>
              </a:rPr>
              <a:t>av</a:t>
            </a:r>
            <a:r>
              <a:rPr sz="1800" dirty="0">
                <a:solidFill>
                  <a:srgbClr val="FFFFFF"/>
                </a:solidFill>
                <a:latin typeface="Corbel"/>
                <a:cs typeface="Corbel"/>
              </a:rPr>
              <a:t>o</a:t>
            </a:r>
            <a:r>
              <a:rPr sz="1800" spc="-110" dirty="0">
                <a:solidFill>
                  <a:srgbClr val="FFFFFF"/>
                </a:solidFill>
                <a:latin typeface="Corbel"/>
                <a:cs typeface="Corbel"/>
              </a:rPr>
              <a:t>r</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algn="ctr">
              <a:lnSpc>
                <a:spcPct val="100000"/>
              </a:lnSpc>
            </a:pPr>
            <a:r>
              <a:rPr sz="1800" spc="-25" dirty="0">
                <a:solidFill>
                  <a:srgbClr val="FFFFFF"/>
                </a:solidFill>
                <a:latin typeface="Corbel"/>
                <a:cs typeface="Corbel"/>
              </a:rPr>
              <a:t>(</a:t>
            </a:r>
            <a:r>
              <a:rPr sz="1800" spc="-15" dirty="0">
                <a:solidFill>
                  <a:srgbClr val="FFFFFF"/>
                </a:solidFill>
                <a:latin typeface="Corbel"/>
                <a:cs typeface="Corbel"/>
              </a:rPr>
              <a:t>r</a:t>
            </a:r>
            <a:r>
              <a:rPr sz="1800" spc="-20" dirty="0">
                <a:solidFill>
                  <a:srgbClr val="FFFFFF"/>
                </a:solidFill>
                <a:latin typeface="Corbel"/>
                <a:cs typeface="Corbel"/>
              </a:rPr>
              <a:t>e</a:t>
            </a:r>
            <a:r>
              <a:rPr sz="1800" dirty="0">
                <a:solidFill>
                  <a:srgbClr val="FFFFFF"/>
                </a:solidFill>
                <a:latin typeface="Corbel"/>
                <a:cs typeface="Corbel"/>
              </a:rPr>
              <a:t>c</a:t>
            </a:r>
            <a:r>
              <a:rPr sz="1800" spc="-20" dirty="0">
                <a:solidFill>
                  <a:srgbClr val="FFFFFF"/>
                </a:solidFill>
                <a:latin typeface="Corbel"/>
                <a:cs typeface="Corbel"/>
              </a:rPr>
              <a:t>e</a:t>
            </a:r>
            <a:r>
              <a:rPr sz="1800" spc="10" dirty="0">
                <a:solidFill>
                  <a:srgbClr val="FFFFFF"/>
                </a:solidFill>
                <a:latin typeface="Corbel"/>
                <a:cs typeface="Corbel"/>
              </a:rPr>
              <a:t>n</a:t>
            </a:r>
            <a:r>
              <a:rPr sz="1800" spc="-5" dirty="0">
                <a:solidFill>
                  <a:srgbClr val="FFFFFF"/>
                </a:solidFill>
                <a:latin typeface="Corbel"/>
                <a:cs typeface="Corbel"/>
              </a:rPr>
              <a:t>t</a:t>
            </a:r>
            <a:r>
              <a:rPr sz="1800" spc="-15" dirty="0">
                <a:solidFill>
                  <a:srgbClr val="FFFFFF"/>
                </a:solidFill>
                <a:latin typeface="Corbel"/>
                <a:cs typeface="Corbel"/>
              </a:rPr>
              <a:t>l</a:t>
            </a:r>
            <a:r>
              <a:rPr sz="1800" spc="-75" dirty="0">
                <a:solidFill>
                  <a:srgbClr val="FFFFFF"/>
                </a:solidFill>
                <a:latin typeface="Corbel"/>
                <a:cs typeface="Corbel"/>
              </a:rPr>
              <a:t>y</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algn="ctr">
              <a:lnSpc>
                <a:spcPct val="100000"/>
              </a:lnSpc>
            </a:pPr>
            <a:r>
              <a:rPr sz="1800" spc="-15" dirty="0">
                <a:solidFill>
                  <a:srgbClr val="FFFFFF"/>
                </a:solidFill>
                <a:latin typeface="Corbel"/>
                <a:cs typeface="Corbel"/>
              </a:rPr>
              <a:t>…</a:t>
            </a:r>
            <a:r>
              <a:rPr sz="1800" dirty="0">
                <a:solidFill>
                  <a:srgbClr val="FFFFFF"/>
                </a:solidFill>
                <a:latin typeface="Corbel"/>
                <a:cs typeface="Corbel"/>
              </a:rPr>
              <a:t>.</a:t>
            </a:r>
            <a:endParaRPr sz="1800">
              <a:latin typeface="Corbel"/>
              <a:cs typeface="Corbel"/>
            </a:endParaRPr>
          </a:p>
        </p:txBody>
      </p:sp>
      <p:sp>
        <p:nvSpPr>
          <p:cNvPr id="95" name="object 22">
            <a:extLst>
              <a:ext uri="{FF2B5EF4-FFF2-40B4-BE49-F238E27FC236}">
                <a16:creationId xmlns:a16="http://schemas.microsoft.com/office/drawing/2014/main" id="{0BA1FFFD-F7E1-E14F-AD4C-E07AA1EFFB80}"/>
              </a:ext>
            </a:extLst>
          </p:cNvPr>
          <p:cNvSpPr txBox="1"/>
          <p:nvPr/>
        </p:nvSpPr>
        <p:spPr>
          <a:xfrm>
            <a:off x="2178799" y="2057400"/>
            <a:ext cx="1600200" cy="1138773"/>
          </a:xfrm>
          <a:prstGeom prst="rect">
            <a:avLst/>
          </a:prstGeom>
          <a:solidFill>
            <a:srgbClr val="60B5CC"/>
          </a:solidFill>
          <a:ln w="48006">
            <a:solidFill>
              <a:srgbClr val="448495"/>
            </a:solidFill>
          </a:ln>
        </p:spPr>
        <p:txBody>
          <a:bodyPr vert="horz" wrap="square" lIns="0" tIns="0" rIns="0" bIns="0" rtlCol="0">
            <a:spAutoFit/>
          </a:bodyPr>
          <a:lstStyle/>
          <a:p>
            <a:pPr algn="ctr">
              <a:lnSpc>
                <a:spcPct val="100000"/>
              </a:lnSpc>
            </a:pPr>
            <a:r>
              <a:rPr sz="1800" b="1" dirty="0">
                <a:solidFill>
                  <a:srgbClr val="FFFFFF"/>
                </a:solidFill>
                <a:latin typeface="Corbel"/>
                <a:cs typeface="Corbel"/>
              </a:rPr>
              <a:t>M</a:t>
            </a:r>
            <a:r>
              <a:rPr sz="1800" b="1" spc="-25" dirty="0">
                <a:solidFill>
                  <a:srgbClr val="FFFFFF"/>
                </a:solidFill>
                <a:latin typeface="Corbel"/>
                <a:cs typeface="Corbel"/>
              </a:rPr>
              <a:t>A</a:t>
            </a:r>
            <a:r>
              <a:rPr sz="1800" b="1" spc="-20" dirty="0">
                <a:solidFill>
                  <a:srgbClr val="FFFFFF"/>
                </a:solidFill>
                <a:latin typeface="Corbel"/>
                <a:cs typeface="Corbel"/>
              </a:rPr>
              <a:t>P</a:t>
            </a:r>
            <a:r>
              <a:rPr sz="1800" b="1" dirty="0">
                <a:solidFill>
                  <a:srgbClr val="FFFFFF"/>
                </a:solidFill>
                <a:latin typeface="Corbel"/>
                <a:cs typeface="Corbel"/>
              </a:rPr>
              <a:t>:</a:t>
            </a:r>
            <a:endParaRPr sz="1800" dirty="0">
              <a:latin typeface="Corbel"/>
              <a:cs typeface="Corbel"/>
            </a:endParaRPr>
          </a:p>
          <a:p>
            <a:pPr marL="156210" marR="148590" indent="1270" algn="ctr">
              <a:lnSpc>
                <a:spcPct val="100000"/>
              </a:lnSpc>
              <a:spcBef>
                <a:spcPts val="40"/>
              </a:spcBef>
            </a:pPr>
            <a:r>
              <a:rPr sz="1400" spc="-45" dirty="0">
                <a:solidFill>
                  <a:srgbClr val="FFFFFF"/>
                </a:solidFill>
                <a:latin typeface="Corbel"/>
                <a:cs typeface="Calibri" panose="020F0502020204030204" pitchFamily="34" charset="0"/>
              </a:rPr>
              <a:t>R</a:t>
            </a:r>
            <a:r>
              <a:rPr sz="1400" spc="-10" dirty="0">
                <a:solidFill>
                  <a:srgbClr val="FFFFFF"/>
                </a:solidFill>
                <a:latin typeface="Corbel"/>
                <a:cs typeface="Calibri" panose="020F0502020204030204" pitchFamily="34" charset="0"/>
              </a:rPr>
              <a:t>e</a:t>
            </a:r>
            <a:r>
              <a:rPr sz="1400" spc="-20" dirty="0">
                <a:solidFill>
                  <a:srgbClr val="FFFFFF"/>
                </a:solidFill>
                <a:latin typeface="Corbel"/>
                <a:cs typeface="Calibri" panose="020F0502020204030204" pitchFamily="34" charset="0"/>
              </a:rPr>
              <a:t>a</a:t>
            </a:r>
            <a:r>
              <a:rPr sz="1400" spc="-10" dirty="0">
                <a:solidFill>
                  <a:srgbClr val="FFFFFF"/>
                </a:solidFill>
                <a:latin typeface="Corbel"/>
                <a:cs typeface="Calibri" panose="020F0502020204030204" pitchFamily="34" charset="0"/>
              </a:rPr>
              <a:t>d</a:t>
            </a:r>
            <a:r>
              <a:rPr sz="1400" spc="30" dirty="0">
                <a:solidFill>
                  <a:srgbClr val="FFFFFF"/>
                </a:solidFill>
                <a:latin typeface="Corbel"/>
                <a:cs typeface="Calibri" panose="020F0502020204030204" pitchFamily="34" charset="0"/>
              </a:rPr>
              <a:t> </a:t>
            </a:r>
            <a:r>
              <a:rPr sz="1400" spc="-20" dirty="0">
                <a:solidFill>
                  <a:srgbClr val="FFFFFF"/>
                </a:solidFill>
                <a:latin typeface="Corbel"/>
                <a:cs typeface="Calibri" panose="020F0502020204030204" pitchFamily="34" charset="0"/>
              </a:rPr>
              <a:t>i</a:t>
            </a:r>
            <a:r>
              <a:rPr sz="1400" dirty="0">
                <a:solidFill>
                  <a:srgbClr val="FFFFFF"/>
                </a:solidFill>
                <a:latin typeface="Corbel"/>
                <a:cs typeface="Calibri" panose="020F0502020204030204" pitchFamily="34" charset="0"/>
              </a:rPr>
              <a:t>n</a:t>
            </a:r>
            <a:r>
              <a:rPr sz="1400" spc="-5" dirty="0">
                <a:solidFill>
                  <a:srgbClr val="FFFFFF"/>
                </a:solidFill>
                <a:latin typeface="Corbel"/>
                <a:cs typeface="Calibri" panose="020F0502020204030204" pitchFamily="34" charset="0"/>
              </a:rPr>
              <a:t>p</a:t>
            </a:r>
            <a:r>
              <a:rPr sz="1400" spc="-15" dirty="0">
                <a:solidFill>
                  <a:srgbClr val="FFFFFF"/>
                </a:solidFill>
                <a:latin typeface="Corbel"/>
                <a:cs typeface="Calibri" panose="020F0502020204030204" pitchFamily="34" charset="0"/>
              </a:rPr>
              <a:t>u</a:t>
            </a:r>
            <a:r>
              <a:rPr sz="1400" spc="-5" dirty="0">
                <a:solidFill>
                  <a:srgbClr val="FFFFFF"/>
                </a:solidFill>
                <a:latin typeface="Corbel"/>
                <a:cs typeface="Calibri" panose="020F0502020204030204" pitchFamily="34" charset="0"/>
              </a:rPr>
              <a:t>t</a:t>
            </a:r>
            <a:r>
              <a:rPr sz="1400" dirty="0">
                <a:solidFill>
                  <a:srgbClr val="FFFFFF"/>
                </a:solidFill>
                <a:latin typeface="Corbel"/>
                <a:cs typeface="Calibri" panose="020F0502020204030204" pitchFamily="34" charset="0"/>
              </a:rPr>
              <a:t> </a:t>
            </a:r>
            <a:r>
              <a:rPr sz="1400" spc="-20" dirty="0">
                <a:solidFill>
                  <a:srgbClr val="FFFFFF"/>
                </a:solidFill>
                <a:latin typeface="Corbel"/>
                <a:cs typeface="Calibri" panose="020F0502020204030204" pitchFamily="34" charset="0"/>
              </a:rPr>
              <a:t>a</a:t>
            </a:r>
            <a:r>
              <a:rPr sz="1400" dirty="0">
                <a:solidFill>
                  <a:srgbClr val="FFFFFF"/>
                </a:solidFill>
                <a:latin typeface="Corbel"/>
                <a:cs typeface="Calibri" panose="020F0502020204030204" pitchFamily="34" charset="0"/>
              </a:rPr>
              <a:t>n</a:t>
            </a:r>
            <a:r>
              <a:rPr sz="1400" spc="-10" dirty="0">
                <a:solidFill>
                  <a:srgbClr val="FFFFFF"/>
                </a:solidFill>
                <a:latin typeface="Corbel"/>
                <a:cs typeface="Calibri" panose="020F0502020204030204" pitchFamily="34" charset="0"/>
              </a:rPr>
              <a:t>d</a:t>
            </a:r>
            <a:r>
              <a:rPr sz="1400" spc="-5" dirty="0">
                <a:solidFill>
                  <a:srgbClr val="FFFFFF"/>
                </a:solidFill>
                <a:latin typeface="Corbel"/>
                <a:cs typeface="Calibri" panose="020F0502020204030204" pitchFamily="34" charset="0"/>
              </a:rPr>
              <a:t> p</a:t>
            </a:r>
            <a:r>
              <a:rPr sz="1400" spc="-15" dirty="0">
                <a:solidFill>
                  <a:srgbClr val="FFFFFF"/>
                </a:solidFill>
                <a:latin typeface="Corbel"/>
                <a:cs typeface="Calibri" panose="020F0502020204030204" pitchFamily="34" charset="0"/>
              </a:rPr>
              <a:t>r</a:t>
            </a:r>
            <a:r>
              <a:rPr sz="1400" spc="-10" dirty="0">
                <a:solidFill>
                  <a:srgbClr val="FFFFFF"/>
                </a:solidFill>
                <a:latin typeface="Corbel"/>
                <a:cs typeface="Calibri" panose="020F0502020204030204" pitchFamily="34" charset="0"/>
              </a:rPr>
              <a:t>o</a:t>
            </a:r>
            <a:r>
              <a:rPr sz="1400" spc="-15" dirty="0">
                <a:solidFill>
                  <a:srgbClr val="FFFFFF"/>
                </a:solidFill>
                <a:latin typeface="Corbel"/>
                <a:cs typeface="Calibri" panose="020F0502020204030204" pitchFamily="34" charset="0"/>
              </a:rPr>
              <a:t>du</a:t>
            </a:r>
            <a:r>
              <a:rPr sz="1400" spc="-25" dirty="0">
                <a:solidFill>
                  <a:srgbClr val="FFFFFF"/>
                </a:solidFill>
                <a:latin typeface="Corbel"/>
                <a:cs typeface="Calibri" panose="020F0502020204030204" pitchFamily="34" charset="0"/>
              </a:rPr>
              <a:t>c</a:t>
            </a:r>
            <a:r>
              <a:rPr sz="1400" spc="-10" dirty="0">
                <a:solidFill>
                  <a:srgbClr val="FFFFFF"/>
                </a:solidFill>
                <a:latin typeface="Corbel"/>
                <a:cs typeface="Calibri" panose="020F0502020204030204" pitchFamily="34" charset="0"/>
              </a:rPr>
              <a:t>es</a:t>
            </a:r>
            <a:r>
              <a:rPr sz="1400" spc="45" dirty="0">
                <a:solidFill>
                  <a:srgbClr val="FFFFFF"/>
                </a:solidFill>
                <a:latin typeface="Corbel"/>
                <a:cs typeface="Calibri" panose="020F0502020204030204" pitchFamily="34" charset="0"/>
              </a:rPr>
              <a:t> </a:t>
            </a:r>
            <a:r>
              <a:rPr sz="1400" spc="-10" dirty="0">
                <a:solidFill>
                  <a:srgbClr val="FFFFFF"/>
                </a:solidFill>
                <a:latin typeface="Corbel"/>
                <a:cs typeface="Calibri" panose="020F0502020204030204" pitchFamily="34" charset="0"/>
              </a:rPr>
              <a:t>a</a:t>
            </a:r>
            <a:r>
              <a:rPr sz="1400" spc="-5" dirty="0">
                <a:solidFill>
                  <a:srgbClr val="FFFFFF"/>
                </a:solidFill>
                <a:latin typeface="Corbel"/>
                <a:cs typeface="Calibri" panose="020F0502020204030204" pitchFamily="34" charset="0"/>
              </a:rPr>
              <a:t> </a:t>
            </a:r>
            <a:r>
              <a:rPr sz="1400" spc="-25" dirty="0">
                <a:solidFill>
                  <a:srgbClr val="FFFFFF"/>
                </a:solidFill>
                <a:latin typeface="Corbel"/>
                <a:cs typeface="Calibri" panose="020F0502020204030204" pitchFamily="34" charset="0"/>
              </a:rPr>
              <a:t>s</a:t>
            </a:r>
            <a:r>
              <a:rPr sz="1400" spc="-10" dirty="0">
                <a:solidFill>
                  <a:srgbClr val="FFFFFF"/>
                </a:solidFill>
                <a:latin typeface="Corbel"/>
                <a:cs typeface="Calibri" panose="020F0502020204030204" pitchFamily="34" charset="0"/>
              </a:rPr>
              <a:t>et</a:t>
            </a:r>
            <a:r>
              <a:rPr sz="1400" dirty="0">
                <a:solidFill>
                  <a:srgbClr val="FFFFFF"/>
                </a:solidFill>
                <a:latin typeface="Corbel"/>
                <a:cs typeface="Calibri" panose="020F0502020204030204" pitchFamily="34" charset="0"/>
              </a:rPr>
              <a:t> </a:t>
            </a:r>
            <a:r>
              <a:rPr sz="1400" spc="-10" dirty="0">
                <a:solidFill>
                  <a:srgbClr val="FFFFFF"/>
                </a:solidFill>
                <a:latin typeface="Corbel"/>
                <a:cs typeface="Calibri" panose="020F0502020204030204" pitchFamily="34" charset="0"/>
              </a:rPr>
              <a:t>of</a:t>
            </a:r>
            <a:r>
              <a:rPr sz="1400" spc="-5" dirty="0">
                <a:solidFill>
                  <a:srgbClr val="FFFFFF"/>
                </a:solidFill>
                <a:latin typeface="Corbel"/>
                <a:cs typeface="Calibri" panose="020F0502020204030204" pitchFamily="34" charset="0"/>
              </a:rPr>
              <a:t> </a:t>
            </a:r>
            <a:r>
              <a:rPr sz="1400" spc="-40" dirty="0">
                <a:solidFill>
                  <a:srgbClr val="FFFFFF"/>
                </a:solidFill>
                <a:latin typeface="Corbel"/>
                <a:cs typeface="Calibri" panose="020F0502020204030204" pitchFamily="34" charset="0"/>
              </a:rPr>
              <a:t>k</a:t>
            </a:r>
            <a:r>
              <a:rPr sz="1400" spc="-10" dirty="0">
                <a:solidFill>
                  <a:srgbClr val="FFFFFF"/>
                </a:solidFill>
                <a:latin typeface="Corbel"/>
                <a:cs typeface="Calibri" panose="020F0502020204030204" pitchFamily="34" charset="0"/>
              </a:rPr>
              <a:t>ey</a:t>
            </a:r>
            <a:r>
              <a:rPr sz="1400" spc="-15" dirty="0">
                <a:solidFill>
                  <a:srgbClr val="FFFFFF"/>
                </a:solidFill>
                <a:latin typeface="Corbel"/>
                <a:cs typeface="Calibri" panose="020F0502020204030204" pitchFamily="34" charset="0"/>
              </a:rPr>
              <a:t>-</a:t>
            </a:r>
            <a:r>
              <a:rPr sz="1400" spc="-5" dirty="0">
                <a:solidFill>
                  <a:srgbClr val="FFFFFF"/>
                </a:solidFill>
                <a:latin typeface="Corbel"/>
                <a:cs typeface="Calibri" panose="020F0502020204030204" pitchFamily="34" charset="0"/>
              </a:rPr>
              <a:t>v</a:t>
            </a:r>
            <a:r>
              <a:rPr sz="1400" spc="-20" dirty="0">
                <a:solidFill>
                  <a:srgbClr val="FFFFFF"/>
                </a:solidFill>
                <a:latin typeface="Corbel"/>
                <a:cs typeface="Calibri" panose="020F0502020204030204" pitchFamily="34" charset="0"/>
              </a:rPr>
              <a:t>al</a:t>
            </a:r>
            <a:r>
              <a:rPr sz="1400" spc="-15" dirty="0">
                <a:solidFill>
                  <a:srgbClr val="FFFFFF"/>
                </a:solidFill>
                <a:latin typeface="Corbel"/>
                <a:cs typeface="Calibri" panose="020F0502020204030204" pitchFamily="34" charset="0"/>
              </a:rPr>
              <a:t>u</a:t>
            </a:r>
            <a:r>
              <a:rPr sz="1400" spc="-10" dirty="0">
                <a:solidFill>
                  <a:srgbClr val="FFFFFF"/>
                </a:solidFill>
                <a:latin typeface="Corbel"/>
                <a:cs typeface="Calibri" panose="020F0502020204030204" pitchFamily="34" charset="0"/>
              </a:rPr>
              <a:t>e</a:t>
            </a:r>
            <a:r>
              <a:rPr sz="1400" spc="55" dirty="0">
                <a:solidFill>
                  <a:srgbClr val="FFFFFF"/>
                </a:solidFill>
                <a:latin typeface="Corbel"/>
                <a:cs typeface="Calibri" panose="020F0502020204030204" pitchFamily="34" charset="0"/>
              </a:rPr>
              <a:t> </a:t>
            </a:r>
            <a:r>
              <a:rPr sz="1400" spc="-5" dirty="0">
                <a:solidFill>
                  <a:srgbClr val="FFFFFF"/>
                </a:solidFill>
                <a:latin typeface="Corbel"/>
                <a:cs typeface="Calibri" panose="020F0502020204030204" pitchFamily="34" charset="0"/>
              </a:rPr>
              <a:t>p</a:t>
            </a:r>
            <a:r>
              <a:rPr sz="1400" spc="-20" dirty="0">
                <a:solidFill>
                  <a:srgbClr val="FFFFFF"/>
                </a:solidFill>
                <a:latin typeface="Corbel"/>
                <a:cs typeface="Calibri" panose="020F0502020204030204" pitchFamily="34" charset="0"/>
              </a:rPr>
              <a:t>airs</a:t>
            </a:r>
            <a:endParaRPr lang="en-US" sz="1400" spc="-20" dirty="0">
              <a:solidFill>
                <a:srgbClr val="FFFFFF"/>
              </a:solidFill>
              <a:latin typeface="Corbel"/>
              <a:cs typeface="Calibri" panose="020F0502020204030204" pitchFamily="34" charset="0"/>
            </a:endParaRPr>
          </a:p>
          <a:p>
            <a:pPr marL="156210" marR="148590" indent="1270" algn="ctr">
              <a:lnSpc>
                <a:spcPct val="100000"/>
              </a:lnSpc>
              <a:spcBef>
                <a:spcPts val="40"/>
              </a:spcBef>
            </a:pPr>
            <a:endParaRPr sz="1400" dirty="0">
              <a:latin typeface="Corbel"/>
              <a:cs typeface="Calibri" panose="020F0502020204030204" pitchFamily="34" charset="0"/>
            </a:endParaRPr>
          </a:p>
        </p:txBody>
      </p:sp>
      <p:sp>
        <p:nvSpPr>
          <p:cNvPr id="102" name="object 8">
            <a:extLst>
              <a:ext uri="{FF2B5EF4-FFF2-40B4-BE49-F238E27FC236}">
                <a16:creationId xmlns:a16="http://schemas.microsoft.com/office/drawing/2014/main" id="{A81C6FA5-833F-2C42-A534-F2F5E3783624}"/>
              </a:ext>
            </a:extLst>
          </p:cNvPr>
          <p:cNvSpPr txBox="1"/>
          <p:nvPr/>
        </p:nvSpPr>
        <p:spPr>
          <a:xfrm>
            <a:off x="2394731" y="6167482"/>
            <a:ext cx="1555750" cy="276999"/>
          </a:xfrm>
          <a:prstGeom prst="rect">
            <a:avLst/>
          </a:prstGeom>
        </p:spPr>
        <p:txBody>
          <a:bodyPr vert="horz" wrap="square" lIns="0" tIns="0" rIns="0" bIns="0" rtlCol="0">
            <a:spAutoFit/>
          </a:bodyPr>
          <a:lstStyle/>
          <a:p>
            <a:pPr marL="12700">
              <a:lnSpc>
                <a:spcPct val="100000"/>
              </a:lnSpc>
            </a:pPr>
            <a:r>
              <a:rPr lang="en-US" sz="1800" b="1" spc="-5" dirty="0">
                <a:solidFill>
                  <a:srgbClr val="3366FF"/>
                </a:solidFill>
                <a:latin typeface="Arial"/>
                <a:cs typeface="Arial"/>
              </a:rPr>
              <a:t>(key, value)</a:t>
            </a:r>
            <a:endParaRPr sz="1800" dirty="0">
              <a:solidFill>
                <a:srgbClr val="3366FF"/>
              </a:solidFill>
              <a:latin typeface="Arial"/>
              <a:cs typeface="Arial"/>
            </a:endParaRPr>
          </a:p>
        </p:txBody>
      </p:sp>
    </p:spTree>
    <p:extLst>
      <p:ext uri="{BB962C8B-B14F-4D97-AF65-F5344CB8AC3E}">
        <p14:creationId xmlns:p14="http://schemas.microsoft.com/office/powerpoint/2010/main" val="15448541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Map-Reduce: Word Count</a:t>
            </a:r>
            <a:endParaRPr lang="en-US" sz="3600" b="0" dirty="0">
              <a:solidFill>
                <a:srgbClr val="A01A06"/>
              </a:solidFill>
              <a:latin typeface="Calibri" panose="020F0502020204030204" pitchFamily="34" charset="0"/>
              <a:cs typeface="Calibri" panose="020F0502020204030204" pitchFamily="34" charset="0"/>
            </a:endParaRPr>
          </a:p>
        </p:txBody>
      </p:sp>
      <p:sp>
        <p:nvSpPr>
          <p:cNvPr id="5" name="object 3">
            <a:extLst>
              <a:ext uri="{FF2B5EF4-FFF2-40B4-BE49-F238E27FC236}">
                <a16:creationId xmlns:a16="http://schemas.microsoft.com/office/drawing/2014/main" id="{300DA776-7668-ED4B-907A-0DD9565C4BBE}"/>
              </a:ext>
            </a:extLst>
          </p:cNvPr>
          <p:cNvSpPr/>
          <p:nvPr/>
        </p:nvSpPr>
        <p:spPr>
          <a:xfrm>
            <a:off x="228600" y="3124199"/>
            <a:ext cx="1710690" cy="2971901"/>
          </a:xfrm>
          <a:custGeom>
            <a:avLst/>
            <a:gdLst/>
            <a:ahLst/>
            <a:cxnLst/>
            <a:rect l="l" t="t" r="r" b="b"/>
            <a:pathLst>
              <a:path w="1600200" h="2627629">
                <a:moveTo>
                  <a:pt x="0" y="0"/>
                </a:moveTo>
                <a:lnTo>
                  <a:pt x="1600200" y="0"/>
                </a:lnTo>
                <a:lnTo>
                  <a:pt x="1600200" y="2627528"/>
                </a:lnTo>
                <a:lnTo>
                  <a:pt x="0" y="2627528"/>
                </a:lnTo>
                <a:lnTo>
                  <a:pt x="0" y="0"/>
                </a:lnTo>
                <a:close/>
              </a:path>
            </a:pathLst>
          </a:custGeom>
          <a:ln w="48006">
            <a:solidFill>
              <a:srgbClr val="000000"/>
            </a:solidFill>
          </a:ln>
        </p:spPr>
        <p:txBody>
          <a:bodyPr wrap="square" lIns="0" tIns="0" rIns="0" bIns="0" rtlCol="0"/>
          <a:lstStyle/>
          <a:p>
            <a:endParaRPr/>
          </a:p>
        </p:txBody>
      </p:sp>
      <p:sp>
        <p:nvSpPr>
          <p:cNvPr id="6" name="object 4">
            <a:extLst>
              <a:ext uri="{FF2B5EF4-FFF2-40B4-BE49-F238E27FC236}">
                <a16:creationId xmlns:a16="http://schemas.microsoft.com/office/drawing/2014/main" id="{C32C89FA-567A-0C4C-B6B0-B2D32410ABF7}"/>
              </a:ext>
            </a:extLst>
          </p:cNvPr>
          <p:cNvSpPr txBox="1"/>
          <p:nvPr/>
        </p:nvSpPr>
        <p:spPr>
          <a:xfrm>
            <a:off x="322738" y="3236696"/>
            <a:ext cx="1522413" cy="2746906"/>
          </a:xfrm>
          <a:prstGeom prst="rect">
            <a:avLst/>
          </a:prstGeom>
        </p:spPr>
        <p:txBody>
          <a:bodyPr vert="horz" wrap="square" lIns="0" tIns="0" rIns="0" bIns="0" rtlCol="0">
            <a:spAutoFit/>
          </a:bodyPr>
          <a:lstStyle/>
          <a:p>
            <a:pPr marL="12700" marR="5080">
              <a:lnSpc>
                <a:spcPct val="100000"/>
              </a:lnSpc>
            </a:pPr>
            <a:r>
              <a:rPr sz="1050" spc="-5" dirty="0">
                <a:latin typeface="+mn-lt"/>
                <a:cs typeface="Arial Narrow"/>
              </a:rPr>
              <a:t>T</a:t>
            </a:r>
            <a:r>
              <a:rPr sz="1050" dirty="0">
                <a:latin typeface="+mn-lt"/>
                <a:cs typeface="Arial Narrow"/>
              </a:rPr>
              <a:t>he</a:t>
            </a:r>
            <a:r>
              <a:rPr sz="1050" spc="60" dirty="0">
                <a:latin typeface="+mn-lt"/>
                <a:cs typeface="Arial Narrow"/>
              </a:rPr>
              <a:t> </a:t>
            </a:r>
            <a:r>
              <a:rPr sz="1050" dirty="0">
                <a:latin typeface="+mn-lt"/>
                <a:cs typeface="Arial Narrow"/>
              </a:rPr>
              <a:t>c</a:t>
            </a:r>
            <a:r>
              <a:rPr sz="1050" spc="10" dirty="0">
                <a:latin typeface="+mn-lt"/>
                <a:cs typeface="Arial Narrow"/>
              </a:rPr>
              <a:t>r</a:t>
            </a:r>
            <a:r>
              <a:rPr sz="1050" dirty="0">
                <a:latin typeface="+mn-lt"/>
                <a:cs typeface="Arial Narrow"/>
              </a:rPr>
              <a:t>ew</a:t>
            </a:r>
            <a:r>
              <a:rPr lang="en-US" sz="1050" dirty="0">
                <a:latin typeface="+mn-lt"/>
                <a:cs typeface="Arial Narrow"/>
              </a:rPr>
              <a:t> </a:t>
            </a:r>
            <a:r>
              <a:rPr sz="1050" dirty="0">
                <a:latin typeface="+mn-lt"/>
                <a:cs typeface="Arial Narrow"/>
              </a:rPr>
              <a:t>of</a:t>
            </a:r>
            <a:r>
              <a:rPr lang="en-US" sz="1050" dirty="0">
                <a:latin typeface="+mn-lt"/>
                <a:cs typeface="Arial Narrow"/>
              </a:rPr>
              <a:t> </a:t>
            </a:r>
            <a:r>
              <a:rPr sz="1050" spc="-15" dirty="0">
                <a:latin typeface="+mn-lt"/>
                <a:cs typeface="Arial Narrow"/>
              </a:rPr>
              <a:t>t</a:t>
            </a:r>
            <a:r>
              <a:rPr sz="1050" dirty="0">
                <a:latin typeface="+mn-lt"/>
                <a:cs typeface="Arial Narrow"/>
              </a:rPr>
              <a:t>he space</a:t>
            </a:r>
            <a:r>
              <a:rPr lang="en-US" sz="1050" dirty="0">
                <a:latin typeface="+mn-lt"/>
                <a:cs typeface="Arial Narrow"/>
              </a:rPr>
              <a:t> </a:t>
            </a:r>
            <a:r>
              <a:rPr sz="1050" dirty="0">
                <a:latin typeface="+mn-lt"/>
                <a:cs typeface="Arial Narrow"/>
              </a:rPr>
              <a:t>shu</a:t>
            </a:r>
            <a:r>
              <a:rPr sz="1050" spc="-15" dirty="0">
                <a:latin typeface="+mn-lt"/>
                <a:cs typeface="Arial Narrow"/>
              </a:rPr>
              <a:t>tt</a:t>
            </a:r>
            <a:r>
              <a:rPr sz="1050" spc="-10" dirty="0">
                <a:latin typeface="+mn-lt"/>
                <a:cs typeface="Arial Narrow"/>
              </a:rPr>
              <a:t>l</a:t>
            </a:r>
            <a:r>
              <a:rPr sz="1050" dirty="0">
                <a:latin typeface="+mn-lt"/>
                <a:cs typeface="Arial Narrow"/>
              </a:rPr>
              <a:t>e </a:t>
            </a:r>
            <a:r>
              <a:rPr sz="1050" spc="-5" dirty="0">
                <a:latin typeface="+mn-lt"/>
                <a:cs typeface="Arial Narrow"/>
              </a:rPr>
              <a:t>E</a:t>
            </a:r>
            <a:r>
              <a:rPr sz="1050" dirty="0">
                <a:latin typeface="+mn-lt"/>
                <a:cs typeface="Arial Narrow"/>
              </a:rPr>
              <a:t>ndeavor</a:t>
            </a:r>
            <a:r>
              <a:rPr lang="en-US" sz="1050" dirty="0">
                <a:latin typeface="+mn-lt"/>
                <a:cs typeface="Arial Narrow"/>
              </a:rPr>
              <a:t> </a:t>
            </a:r>
            <a:r>
              <a:rPr sz="1050" spc="10" dirty="0">
                <a:latin typeface="+mn-lt"/>
                <a:cs typeface="Arial Narrow"/>
              </a:rPr>
              <a:t>r</a:t>
            </a:r>
            <a:r>
              <a:rPr sz="1050" spc="-25" dirty="0">
                <a:latin typeface="+mn-lt"/>
                <a:cs typeface="Arial Narrow"/>
              </a:rPr>
              <a:t>e</a:t>
            </a:r>
            <a:r>
              <a:rPr sz="1050" dirty="0">
                <a:latin typeface="+mn-lt"/>
                <a:cs typeface="Arial Narrow"/>
              </a:rPr>
              <a:t>cen</a:t>
            </a:r>
            <a:r>
              <a:rPr sz="1050" spc="-15" dirty="0">
                <a:latin typeface="+mn-lt"/>
                <a:cs typeface="Arial Narrow"/>
              </a:rPr>
              <a:t>t</a:t>
            </a:r>
            <a:r>
              <a:rPr sz="1050" spc="-10" dirty="0">
                <a:latin typeface="+mn-lt"/>
                <a:cs typeface="Arial Narrow"/>
              </a:rPr>
              <a:t>l</a:t>
            </a:r>
            <a:r>
              <a:rPr sz="1050" dirty="0">
                <a:latin typeface="+mn-lt"/>
                <a:cs typeface="Arial Narrow"/>
              </a:rPr>
              <a:t>y </a:t>
            </a:r>
            <a:r>
              <a:rPr sz="1050" spc="10" dirty="0">
                <a:latin typeface="+mn-lt"/>
                <a:cs typeface="Arial Narrow"/>
              </a:rPr>
              <a:t>r</a:t>
            </a:r>
            <a:r>
              <a:rPr sz="1050" dirty="0">
                <a:latin typeface="+mn-lt"/>
                <a:cs typeface="Arial Narrow"/>
              </a:rPr>
              <a:t>e</a:t>
            </a:r>
            <a:r>
              <a:rPr sz="1050" spc="-15" dirty="0">
                <a:latin typeface="+mn-lt"/>
                <a:cs typeface="Arial Narrow"/>
              </a:rPr>
              <a:t>t</a:t>
            </a:r>
            <a:r>
              <a:rPr sz="1050" dirty="0">
                <a:latin typeface="+mn-lt"/>
                <a:cs typeface="Arial Narrow"/>
              </a:rPr>
              <a:t>u</a:t>
            </a:r>
            <a:r>
              <a:rPr sz="1050" spc="10" dirty="0">
                <a:latin typeface="+mn-lt"/>
                <a:cs typeface="Arial Narrow"/>
              </a:rPr>
              <a:t>r</a:t>
            </a:r>
            <a:r>
              <a:rPr sz="1050" dirty="0">
                <a:latin typeface="+mn-lt"/>
                <a:cs typeface="Arial Narrow"/>
              </a:rPr>
              <a:t>ned</a:t>
            </a:r>
            <a:r>
              <a:rPr lang="en-US" sz="1050" dirty="0">
                <a:latin typeface="+mn-lt"/>
                <a:cs typeface="Arial Narrow"/>
              </a:rPr>
              <a:t> </a:t>
            </a:r>
            <a:r>
              <a:rPr sz="1050" spc="-15" dirty="0">
                <a:latin typeface="+mn-lt"/>
                <a:cs typeface="Arial Narrow"/>
              </a:rPr>
              <a:t>t</a:t>
            </a:r>
            <a:r>
              <a:rPr sz="1050" dirty="0">
                <a:latin typeface="+mn-lt"/>
                <a:cs typeface="Arial Narrow"/>
              </a:rPr>
              <a:t>o</a:t>
            </a:r>
            <a:r>
              <a:rPr sz="1050" spc="40" dirty="0">
                <a:latin typeface="+mn-lt"/>
                <a:cs typeface="Arial Narrow"/>
              </a:rPr>
              <a:t> </a:t>
            </a:r>
            <a:r>
              <a:rPr sz="1050" spc="-5" dirty="0">
                <a:latin typeface="+mn-lt"/>
                <a:cs typeface="Arial Narrow"/>
              </a:rPr>
              <a:t>E</a:t>
            </a:r>
            <a:r>
              <a:rPr sz="1050" dirty="0">
                <a:latin typeface="+mn-lt"/>
                <a:cs typeface="Arial Narrow"/>
              </a:rPr>
              <a:t>a</a:t>
            </a:r>
            <a:r>
              <a:rPr sz="1050" spc="10" dirty="0">
                <a:latin typeface="+mn-lt"/>
                <a:cs typeface="Arial Narrow"/>
              </a:rPr>
              <a:t>r</a:t>
            </a:r>
            <a:r>
              <a:rPr sz="1050" spc="-15" dirty="0">
                <a:latin typeface="+mn-lt"/>
                <a:cs typeface="Arial Narrow"/>
              </a:rPr>
              <a:t>t</a:t>
            </a:r>
            <a:r>
              <a:rPr sz="1050" dirty="0">
                <a:latin typeface="+mn-lt"/>
                <a:cs typeface="Arial Narrow"/>
              </a:rPr>
              <a:t>h as</a:t>
            </a:r>
            <a:r>
              <a:rPr lang="en-US" sz="1050" dirty="0">
                <a:latin typeface="+mn-lt"/>
                <a:cs typeface="Arial Narrow"/>
              </a:rPr>
              <a:t> </a:t>
            </a:r>
            <a:r>
              <a:rPr sz="1050" dirty="0">
                <a:latin typeface="+mn-lt"/>
                <a:cs typeface="Arial Narrow"/>
              </a:rPr>
              <a:t>a</a:t>
            </a:r>
            <a:r>
              <a:rPr sz="1050" spc="-10" dirty="0">
                <a:latin typeface="+mn-lt"/>
                <a:cs typeface="Arial Narrow"/>
              </a:rPr>
              <a:t>m</a:t>
            </a:r>
            <a:r>
              <a:rPr sz="1050" dirty="0">
                <a:latin typeface="+mn-lt"/>
                <a:cs typeface="Arial Narrow"/>
              </a:rPr>
              <a:t>bassad</a:t>
            </a:r>
            <a:r>
              <a:rPr sz="1050" spc="-25" dirty="0">
                <a:latin typeface="+mn-lt"/>
                <a:cs typeface="Arial Narrow"/>
              </a:rPr>
              <a:t>o</a:t>
            </a:r>
            <a:r>
              <a:rPr sz="1050" spc="10" dirty="0">
                <a:latin typeface="+mn-lt"/>
                <a:cs typeface="Arial Narrow"/>
              </a:rPr>
              <a:t>r</a:t>
            </a:r>
            <a:r>
              <a:rPr sz="1050" dirty="0">
                <a:latin typeface="+mn-lt"/>
                <a:cs typeface="Arial Narrow"/>
              </a:rPr>
              <a:t>s,</a:t>
            </a:r>
            <a:r>
              <a:rPr lang="en-US" sz="1050" spc="-25" dirty="0">
                <a:latin typeface="+mn-lt"/>
                <a:cs typeface="Arial Narrow"/>
              </a:rPr>
              <a:t> </a:t>
            </a:r>
            <a:r>
              <a:rPr sz="1050" dirty="0">
                <a:latin typeface="+mn-lt"/>
                <a:cs typeface="Arial Narrow"/>
              </a:rPr>
              <a:t>ha</a:t>
            </a:r>
            <a:r>
              <a:rPr sz="1050" spc="10" dirty="0">
                <a:latin typeface="+mn-lt"/>
                <a:cs typeface="Arial Narrow"/>
              </a:rPr>
              <a:t>r</a:t>
            </a:r>
            <a:r>
              <a:rPr sz="1050" dirty="0">
                <a:latin typeface="+mn-lt"/>
                <a:cs typeface="Arial Narrow"/>
              </a:rPr>
              <a:t>b</a:t>
            </a:r>
            <a:r>
              <a:rPr sz="1050" spc="-10" dirty="0">
                <a:latin typeface="+mn-lt"/>
                <a:cs typeface="Arial Narrow"/>
              </a:rPr>
              <a:t>i</a:t>
            </a:r>
            <a:r>
              <a:rPr sz="1050" dirty="0">
                <a:latin typeface="+mn-lt"/>
                <a:cs typeface="Arial Narrow"/>
              </a:rPr>
              <a:t>ng</a:t>
            </a:r>
            <a:r>
              <a:rPr sz="1050" spc="-25" dirty="0">
                <a:latin typeface="+mn-lt"/>
                <a:cs typeface="Arial Narrow"/>
              </a:rPr>
              <a:t>e</a:t>
            </a:r>
            <a:r>
              <a:rPr sz="1050" spc="10" dirty="0">
                <a:latin typeface="+mn-lt"/>
                <a:cs typeface="Arial Narrow"/>
              </a:rPr>
              <a:t>r</a:t>
            </a:r>
            <a:r>
              <a:rPr sz="1050" dirty="0">
                <a:latin typeface="+mn-lt"/>
                <a:cs typeface="Arial Narrow"/>
              </a:rPr>
              <a:t>s</a:t>
            </a:r>
            <a:r>
              <a:rPr lang="en-US" sz="1050" spc="-10" dirty="0">
                <a:latin typeface="+mn-lt"/>
                <a:cs typeface="Arial Narrow"/>
              </a:rPr>
              <a:t> </a:t>
            </a:r>
            <a:r>
              <a:rPr sz="1050" dirty="0">
                <a:latin typeface="+mn-lt"/>
                <a:cs typeface="Arial Narrow"/>
              </a:rPr>
              <a:t>of</a:t>
            </a:r>
            <a:r>
              <a:rPr lang="en-US" sz="1050" dirty="0">
                <a:latin typeface="+mn-lt"/>
                <a:cs typeface="Arial Narrow"/>
              </a:rPr>
              <a:t> </a:t>
            </a:r>
            <a:r>
              <a:rPr sz="1050" dirty="0">
                <a:latin typeface="+mn-lt"/>
                <a:cs typeface="Arial Narrow"/>
              </a:rPr>
              <a:t>a</a:t>
            </a:r>
            <a:r>
              <a:rPr lang="en-US" sz="1050" dirty="0">
                <a:latin typeface="+mn-lt"/>
                <a:cs typeface="Arial Narrow"/>
              </a:rPr>
              <a:t> </a:t>
            </a:r>
            <a:r>
              <a:rPr sz="1050" dirty="0">
                <a:latin typeface="+mn-lt"/>
                <a:cs typeface="Arial Narrow"/>
              </a:rPr>
              <a:t>new e</a:t>
            </a:r>
            <a:r>
              <a:rPr sz="1050" spc="10" dirty="0">
                <a:latin typeface="+mn-lt"/>
                <a:cs typeface="Arial Narrow"/>
              </a:rPr>
              <a:t>r</a:t>
            </a:r>
            <a:r>
              <a:rPr sz="1050" dirty="0">
                <a:latin typeface="+mn-lt"/>
                <a:cs typeface="Arial Narrow"/>
              </a:rPr>
              <a:t>a of space</a:t>
            </a:r>
            <a:r>
              <a:rPr lang="en-US" sz="1050" dirty="0">
                <a:latin typeface="+mn-lt"/>
                <a:cs typeface="Arial Narrow"/>
              </a:rPr>
              <a:t> </a:t>
            </a:r>
            <a:r>
              <a:rPr sz="1050" dirty="0">
                <a:latin typeface="+mn-lt"/>
                <a:cs typeface="Arial Narrow"/>
              </a:rPr>
              <a:t>exp</a:t>
            </a:r>
            <a:r>
              <a:rPr sz="1050" spc="-10" dirty="0">
                <a:latin typeface="+mn-lt"/>
                <a:cs typeface="Arial Narrow"/>
              </a:rPr>
              <a:t>l</a:t>
            </a:r>
            <a:r>
              <a:rPr sz="1050" dirty="0">
                <a:latin typeface="+mn-lt"/>
                <a:cs typeface="Arial Narrow"/>
              </a:rPr>
              <a:t>o</a:t>
            </a:r>
            <a:r>
              <a:rPr sz="1050" spc="10" dirty="0">
                <a:latin typeface="+mn-lt"/>
                <a:cs typeface="Arial Narrow"/>
              </a:rPr>
              <a:t>r</a:t>
            </a:r>
            <a:r>
              <a:rPr sz="1050" dirty="0">
                <a:latin typeface="+mn-lt"/>
                <a:cs typeface="Arial Narrow"/>
              </a:rPr>
              <a:t>a</a:t>
            </a:r>
            <a:r>
              <a:rPr sz="1050" spc="-15" dirty="0">
                <a:latin typeface="+mn-lt"/>
                <a:cs typeface="Arial Narrow"/>
              </a:rPr>
              <a:t>t</a:t>
            </a:r>
            <a:r>
              <a:rPr sz="1050" spc="-10" dirty="0">
                <a:latin typeface="+mn-lt"/>
                <a:cs typeface="Arial Narrow"/>
              </a:rPr>
              <a:t>i</a:t>
            </a:r>
            <a:r>
              <a:rPr sz="1050" dirty="0">
                <a:latin typeface="+mn-lt"/>
                <a:cs typeface="Arial Narrow"/>
              </a:rPr>
              <a:t>on</a:t>
            </a:r>
            <a:r>
              <a:rPr lang="en-US" sz="1050" dirty="0">
                <a:latin typeface="+mn-lt"/>
                <a:cs typeface="Arial Narrow"/>
              </a:rPr>
              <a:t>. </a:t>
            </a:r>
            <a:r>
              <a:rPr sz="1050" spc="-5" dirty="0">
                <a:latin typeface="+mn-lt"/>
                <a:cs typeface="Arial Narrow"/>
              </a:rPr>
              <a:t>S</a:t>
            </a:r>
            <a:r>
              <a:rPr sz="1050" dirty="0">
                <a:latin typeface="+mn-lt"/>
                <a:cs typeface="Arial Narrow"/>
              </a:rPr>
              <a:t>c</a:t>
            </a:r>
            <a:r>
              <a:rPr sz="1050" spc="-10" dirty="0">
                <a:latin typeface="+mn-lt"/>
                <a:cs typeface="Arial Narrow"/>
              </a:rPr>
              <a:t>i</a:t>
            </a:r>
            <a:r>
              <a:rPr sz="1050" dirty="0">
                <a:latin typeface="+mn-lt"/>
                <a:cs typeface="Arial Narrow"/>
              </a:rPr>
              <a:t>en</a:t>
            </a:r>
            <a:r>
              <a:rPr sz="1050" spc="-15" dirty="0">
                <a:latin typeface="+mn-lt"/>
                <a:cs typeface="Arial Narrow"/>
              </a:rPr>
              <a:t>t</a:t>
            </a:r>
            <a:r>
              <a:rPr sz="1050" spc="-10" dirty="0">
                <a:latin typeface="+mn-lt"/>
                <a:cs typeface="Arial Narrow"/>
              </a:rPr>
              <a:t>i</a:t>
            </a:r>
            <a:r>
              <a:rPr sz="1050" dirty="0">
                <a:latin typeface="+mn-lt"/>
                <a:cs typeface="Arial Narrow"/>
              </a:rPr>
              <a:t>s</a:t>
            </a:r>
            <a:r>
              <a:rPr sz="1050" spc="-15" dirty="0">
                <a:latin typeface="+mn-lt"/>
                <a:cs typeface="Arial Narrow"/>
              </a:rPr>
              <a:t>t</a:t>
            </a:r>
            <a:r>
              <a:rPr sz="1050" dirty="0">
                <a:latin typeface="+mn-lt"/>
                <a:cs typeface="Arial Narrow"/>
              </a:rPr>
              <a:t>s</a:t>
            </a:r>
            <a:r>
              <a:rPr sz="1050" spc="-65" dirty="0">
                <a:latin typeface="+mn-lt"/>
                <a:cs typeface="Arial Narrow"/>
              </a:rPr>
              <a:t> </a:t>
            </a:r>
            <a:r>
              <a:rPr sz="1050" spc="20" dirty="0">
                <a:latin typeface="+mn-lt"/>
                <a:cs typeface="Arial Narrow"/>
              </a:rPr>
              <a:t>at</a:t>
            </a:r>
            <a:r>
              <a:rPr lang="en-US" sz="1050" spc="20" dirty="0">
                <a:latin typeface="+mn-lt"/>
                <a:cs typeface="Arial Narrow"/>
              </a:rPr>
              <a:t> </a:t>
            </a:r>
            <a:r>
              <a:rPr lang="en-US" sz="1050" spc="-10" dirty="0">
                <a:latin typeface="+mn-lt"/>
                <a:cs typeface="Arial Narrow"/>
              </a:rPr>
              <a:t>N</a:t>
            </a:r>
            <a:r>
              <a:rPr lang="en-US" sz="1050" spc="-5" dirty="0">
                <a:latin typeface="+mn-lt"/>
                <a:cs typeface="Arial Narrow"/>
              </a:rPr>
              <a:t>AS</a:t>
            </a:r>
            <a:r>
              <a:rPr lang="en-US" sz="1050" dirty="0">
                <a:latin typeface="+mn-lt"/>
                <a:cs typeface="Arial Narrow"/>
              </a:rPr>
              <a:t>A</a:t>
            </a:r>
            <a:r>
              <a:rPr lang="en-US" sz="1050" spc="-5" dirty="0">
                <a:latin typeface="+mn-lt"/>
                <a:cs typeface="Arial Narrow"/>
              </a:rPr>
              <a:t> </a:t>
            </a:r>
            <a:r>
              <a:rPr lang="en-US" sz="1050" dirty="0">
                <a:latin typeface="+mn-lt"/>
                <a:cs typeface="Arial Narrow"/>
              </a:rPr>
              <a:t>a</a:t>
            </a:r>
            <a:r>
              <a:rPr lang="en-US" sz="1050" spc="10" dirty="0">
                <a:latin typeface="+mn-lt"/>
                <a:cs typeface="Arial Narrow"/>
              </a:rPr>
              <a:t>r</a:t>
            </a:r>
            <a:r>
              <a:rPr lang="en-US" sz="1050" dirty="0">
                <a:latin typeface="+mn-lt"/>
                <a:cs typeface="Arial Narrow"/>
              </a:rPr>
              <a:t>e  say</a:t>
            </a:r>
            <a:r>
              <a:rPr lang="en-US" sz="1050" spc="-10" dirty="0">
                <a:latin typeface="+mn-lt"/>
                <a:cs typeface="Arial Narrow"/>
              </a:rPr>
              <a:t>i</a:t>
            </a:r>
            <a:r>
              <a:rPr lang="en-US" sz="1050" dirty="0">
                <a:latin typeface="+mn-lt"/>
                <a:cs typeface="Arial Narrow"/>
              </a:rPr>
              <a:t>ng  </a:t>
            </a:r>
            <a:r>
              <a:rPr lang="en-US" sz="1050" spc="-15" dirty="0">
                <a:latin typeface="+mn-lt"/>
                <a:cs typeface="Arial Narrow"/>
              </a:rPr>
              <a:t>t</a:t>
            </a:r>
            <a:r>
              <a:rPr lang="en-US" sz="1050" dirty="0">
                <a:latin typeface="+mn-lt"/>
                <a:cs typeface="Arial Narrow"/>
              </a:rPr>
              <a:t>hat </a:t>
            </a:r>
            <a:r>
              <a:rPr lang="en-US" sz="1050" spc="-15" dirty="0">
                <a:latin typeface="+mn-lt"/>
                <a:cs typeface="Arial Narrow"/>
              </a:rPr>
              <a:t>t</a:t>
            </a:r>
            <a:r>
              <a:rPr lang="en-US" sz="1050" dirty="0">
                <a:latin typeface="+mn-lt"/>
                <a:cs typeface="Arial Narrow"/>
              </a:rPr>
              <a:t>he </a:t>
            </a:r>
            <a:r>
              <a:rPr lang="en-US" sz="1050" spc="10" dirty="0">
                <a:latin typeface="+mn-lt"/>
                <a:cs typeface="Arial Narrow"/>
              </a:rPr>
              <a:t>r</a:t>
            </a:r>
            <a:r>
              <a:rPr lang="en-US" sz="1050" dirty="0">
                <a:latin typeface="+mn-lt"/>
                <a:cs typeface="Arial Narrow"/>
              </a:rPr>
              <a:t>ecent asse</a:t>
            </a:r>
            <a:r>
              <a:rPr lang="en-US" sz="1050" spc="-10" dirty="0">
                <a:latin typeface="+mn-lt"/>
                <a:cs typeface="Arial Narrow"/>
              </a:rPr>
              <a:t>m</a:t>
            </a:r>
            <a:r>
              <a:rPr lang="en-US" sz="1050" dirty="0">
                <a:latin typeface="+mn-lt"/>
                <a:cs typeface="Arial Narrow"/>
              </a:rPr>
              <a:t>b</a:t>
            </a:r>
            <a:r>
              <a:rPr lang="en-US" sz="1050" spc="-10" dirty="0">
                <a:latin typeface="+mn-lt"/>
                <a:cs typeface="Arial Narrow"/>
              </a:rPr>
              <a:t>l</a:t>
            </a:r>
            <a:r>
              <a:rPr lang="en-US" sz="1050" dirty="0">
                <a:latin typeface="+mn-lt"/>
                <a:cs typeface="Arial Narrow"/>
              </a:rPr>
              <a:t>y of </a:t>
            </a:r>
            <a:r>
              <a:rPr lang="en-US" sz="1050" spc="-15" dirty="0">
                <a:latin typeface="+mn-lt"/>
                <a:cs typeface="Arial Narrow"/>
              </a:rPr>
              <a:t>t</a:t>
            </a:r>
            <a:r>
              <a:rPr lang="en-US" sz="1050" dirty="0">
                <a:latin typeface="+mn-lt"/>
                <a:cs typeface="Arial Narrow"/>
              </a:rPr>
              <a:t>he </a:t>
            </a:r>
            <a:r>
              <a:rPr lang="en-US" sz="1050" spc="-10" dirty="0" err="1">
                <a:latin typeface="+mn-lt"/>
                <a:cs typeface="Arial Narrow"/>
              </a:rPr>
              <a:t>D</a:t>
            </a:r>
            <a:r>
              <a:rPr lang="en-US" sz="1050" dirty="0" err="1">
                <a:latin typeface="+mn-lt"/>
                <a:cs typeface="Arial Narrow"/>
              </a:rPr>
              <a:t>ex</a:t>
            </a:r>
            <a:r>
              <a:rPr lang="en-US" sz="1050" spc="-15" dirty="0" err="1">
                <a:latin typeface="+mn-lt"/>
                <a:cs typeface="Arial Narrow"/>
              </a:rPr>
              <a:t>t</a:t>
            </a:r>
            <a:r>
              <a:rPr lang="en-US" sz="1050" spc="10" dirty="0" err="1">
                <a:latin typeface="+mn-lt"/>
                <a:cs typeface="Arial Narrow"/>
              </a:rPr>
              <a:t>r</a:t>
            </a:r>
            <a:r>
              <a:rPr lang="en-US" sz="1050" dirty="0" err="1">
                <a:latin typeface="+mn-lt"/>
                <a:cs typeface="Arial Narrow"/>
              </a:rPr>
              <a:t>e</a:t>
            </a:r>
            <a:r>
              <a:rPr lang="en-US" sz="1050" spc="-15" dirty="0">
                <a:latin typeface="+mn-lt"/>
                <a:cs typeface="Arial Narrow"/>
              </a:rPr>
              <a:t> </a:t>
            </a:r>
            <a:r>
              <a:rPr lang="en-US" sz="1050" dirty="0">
                <a:latin typeface="+mn-lt"/>
                <a:cs typeface="Arial Narrow"/>
              </a:rPr>
              <a:t>bot</a:t>
            </a:r>
            <a:r>
              <a:rPr lang="en-US" sz="1050" spc="-25" dirty="0">
                <a:latin typeface="+mn-lt"/>
                <a:cs typeface="Arial Narrow"/>
              </a:rPr>
              <a:t> </a:t>
            </a:r>
            <a:r>
              <a:rPr lang="en-US" sz="1050" spc="-10" dirty="0">
                <a:latin typeface="+mn-lt"/>
                <a:cs typeface="Arial Narrow"/>
              </a:rPr>
              <a:t>i</a:t>
            </a:r>
            <a:r>
              <a:rPr lang="en-US" sz="1050" dirty="0">
                <a:latin typeface="+mn-lt"/>
                <a:cs typeface="Arial Narrow"/>
              </a:rPr>
              <a:t>s</a:t>
            </a:r>
            <a:r>
              <a:rPr lang="en-US" sz="1050" spc="-10" dirty="0">
                <a:latin typeface="+mn-lt"/>
                <a:cs typeface="Arial Narrow"/>
              </a:rPr>
              <a:t> </a:t>
            </a:r>
            <a:r>
              <a:rPr lang="en-US" sz="1050" spc="-15" dirty="0">
                <a:latin typeface="+mn-lt"/>
                <a:cs typeface="Arial Narrow"/>
              </a:rPr>
              <a:t>t</a:t>
            </a:r>
            <a:r>
              <a:rPr lang="en-US" sz="1050" dirty="0">
                <a:latin typeface="+mn-lt"/>
                <a:cs typeface="Arial Narrow"/>
              </a:rPr>
              <a:t>he</a:t>
            </a:r>
            <a:r>
              <a:rPr lang="en-US" sz="1050" spc="10" dirty="0">
                <a:latin typeface="+mn-lt"/>
                <a:cs typeface="Arial Narrow"/>
              </a:rPr>
              <a:t> </a:t>
            </a:r>
            <a:r>
              <a:rPr lang="en-US" sz="1050" spc="-15" dirty="0">
                <a:latin typeface="+mn-lt"/>
                <a:cs typeface="Arial Narrow"/>
              </a:rPr>
              <a:t>f</a:t>
            </a:r>
            <a:r>
              <a:rPr lang="en-US" sz="1050" spc="-10" dirty="0">
                <a:latin typeface="+mn-lt"/>
                <a:cs typeface="Arial Narrow"/>
              </a:rPr>
              <a:t>i</a:t>
            </a:r>
            <a:r>
              <a:rPr lang="en-US" sz="1050" spc="10" dirty="0">
                <a:latin typeface="+mn-lt"/>
                <a:cs typeface="Arial Narrow"/>
              </a:rPr>
              <a:t>r</a:t>
            </a:r>
            <a:r>
              <a:rPr lang="en-US" sz="1050" dirty="0">
                <a:latin typeface="+mn-lt"/>
                <a:cs typeface="Arial Narrow"/>
              </a:rPr>
              <a:t>st</a:t>
            </a:r>
            <a:r>
              <a:rPr lang="en-US" sz="1050" spc="-25" dirty="0">
                <a:latin typeface="+mn-lt"/>
                <a:cs typeface="Arial Narrow"/>
              </a:rPr>
              <a:t> </a:t>
            </a:r>
            <a:r>
              <a:rPr lang="en-US" sz="1050" dirty="0">
                <a:latin typeface="+mn-lt"/>
                <a:cs typeface="Arial Narrow"/>
              </a:rPr>
              <a:t>s</a:t>
            </a:r>
            <a:r>
              <a:rPr lang="en-US" sz="1050" spc="-15" dirty="0">
                <a:latin typeface="+mn-lt"/>
                <a:cs typeface="Arial Narrow"/>
              </a:rPr>
              <a:t>t</a:t>
            </a:r>
            <a:r>
              <a:rPr lang="en-US" sz="1050" dirty="0">
                <a:latin typeface="+mn-lt"/>
                <a:cs typeface="Arial Narrow"/>
              </a:rPr>
              <a:t>ep</a:t>
            </a:r>
            <a:r>
              <a:rPr lang="en-US" sz="1050" spc="10" dirty="0">
                <a:latin typeface="+mn-lt"/>
                <a:cs typeface="Arial Narrow"/>
              </a:rPr>
              <a:t> </a:t>
            </a:r>
            <a:r>
              <a:rPr lang="en-US" sz="1050" spc="-10" dirty="0">
                <a:latin typeface="+mn-lt"/>
                <a:cs typeface="Arial Narrow"/>
              </a:rPr>
              <a:t>in </a:t>
            </a:r>
            <a:r>
              <a:rPr lang="en-US" sz="1050" dirty="0">
                <a:latin typeface="+mn-lt"/>
                <a:cs typeface="Arial Narrow"/>
              </a:rPr>
              <a:t>a  </a:t>
            </a:r>
            <a:r>
              <a:rPr lang="en-US" sz="1050" spc="85" dirty="0">
                <a:latin typeface="+mn-lt"/>
                <a:cs typeface="Arial Narrow"/>
              </a:rPr>
              <a:t> </a:t>
            </a:r>
            <a:r>
              <a:rPr lang="en-US" sz="1050" spc="-10" dirty="0">
                <a:latin typeface="+mn-lt"/>
                <a:cs typeface="Arial Narrow"/>
              </a:rPr>
              <a:t>l</a:t>
            </a:r>
            <a:r>
              <a:rPr lang="en-US" sz="1050" dirty="0">
                <a:latin typeface="+mn-lt"/>
                <a:cs typeface="Arial Narrow"/>
              </a:rPr>
              <a:t>ong</a:t>
            </a:r>
            <a:r>
              <a:rPr lang="en-US" sz="1050" spc="10" dirty="0">
                <a:latin typeface="+mn-lt"/>
                <a:cs typeface="Arial Narrow"/>
              </a:rPr>
              <a:t>-</a:t>
            </a:r>
            <a:r>
              <a:rPr lang="en-US" sz="1050" spc="-15" dirty="0">
                <a:latin typeface="+mn-lt"/>
                <a:cs typeface="Arial Narrow"/>
              </a:rPr>
              <a:t>t</a:t>
            </a:r>
            <a:r>
              <a:rPr lang="en-US" sz="1050" dirty="0">
                <a:latin typeface="+mn-lt"/>
                <a:cs typeface="Arial Narrow"/>
              </a:rPr>
              <a:t>e</a:t>
            </a:r>
            <a:r>
              <a:rPr lang="en-US" sz="1050" spc="10" dirty="0">
                <a:latin typeface="+mn-lt"/>
                <a:cs typeface="Arial Narrow"/>
              </a:rPr>
              <a:t>r</a:t>
            </a:r>
            <a:r>
              <a:rPr lang="en-US" sz="1050" dirty="0">
                <a:latin typeface="+mn-lt"/>
                <a:cs typeface="Arial Narrow"/>
              </a:rPr>
              <a:t>m space</a:t>
            </a:r>
            <a:r>
              <a:rPr lang="en-US" sz="1050" spc="-15" dirty="0">
                <a:latin typeface="+mn-lt"/>
                <a:cs typeface="Arial Narrow"/>
              </a:rPr>
              <a:t>-</a:t>
            </a:r>
            <a:r>
              <a:rPr lang="en-US" sz="1050" dirty="0">
                <a:latin typeface="+mn-lt"/>
                <a:cs typeface="Arial Narrow"/>
              </a:rPr>
              <a:t>based </a:t>
            </a:r>
            <a:r>
              <a:rPr lang="en-US" sz="1050" spc="-10" dirty="0">
                <a:latin typeface="+mn-lt"/>
                <a:cs typeface="Arial Narrow"/>
              </a:rPr>
              <a:t>m</a:t>
            </a:r>
            <a:r>
              <a:rPr lang="en-US" sz="1050" dirty="0">
                <a:latin typeface="+mn-lt"/>
                <a:cs typeface="Arial Narrow"/>
              </a:rPr>
              <a:t>an</a:t>
            </a:r>
            <a:r>
              <a:rPr lang="en-US" sz="1050" spc="-15" dirty="0">
                <a:latin typeface="+mn-lt"/>
                <a:cs typeface="Arial Narrow"/>
              </a:rPr>
              <a:t>/</a:t>
            </a:r>
            <a:r>
              <a:rPr lang="en-US" sz="1050" spc="-10" dirty="0" err="1">
                <a:latin typeface="+mn-lt"/>
                <a:cs typeface="Arial Narrow"/>
              </a:rPr>
              <a:t>m</a:t>
            </a:r>
            <a:r>
              <a:rPr lang="en-US" sz="1050" dirty="0" err="1">
                <a:latin typeface="+mn-lt"/>
                <a:cs typeface="Arial Narrow"/>
              </a:rPr>
              <a:t>ache</a:t>
            </a:r>
            <a:r>
              <a:rPr lang="en-US" sz="1050" dirty="0">
                <a:latin typeface="+mn-lt"/>
                <a:cs typeface="Arial Narrow"/>
              </a:rPr>
              <a:t> pa</a:t>
            </a:r>
            <a:r>
              <a:rPr lang="en-US" sz="1050" spc="10" dirty="0">
                <a:latin typeface="+mn-lt"/>
                <a:cs typeface="Arial Narrow"/>
              </a:rPr>
              <a:t>r</a:t>
            </a:r>
            <a:r>
              <a:rPr lang="en-US" sz="1050" spc="-15" dirty="0">
                <a:latin typeface="+mn-lt"/>
                <a:cs typeface="Arial Narrow"/>
              </a:rPr>
              <a:t>t</a:t>
            </a:r>
            <a:r>
              <a:rPr lang="en-US" sz="1050" dirty="0">
                <a:latin typeface="+mn-lt"/>
                <a:cs typeface="Arial Narrow"/>
              </a:rPr>
              <a:t>ne</a:t>
            </a:r>
            <a:r>
              <a:rPr lang="en-US" sz="1050" spc="10" dirty="0">
                <a:latin typeface="+mn-lt"/>
                <a:cs typeface="Arial Narrow"/>
              </a:rPr>
              <a:t>r</a:t>
            </a:r>
            <a:r>
              <a:rPr lang="en-US" sz="1050" dirty="0">
                <a:latin typeface="+mn-lt"/>
                <a:cs typeface="Arial Narrow"/>
              </a:rPr>
              <a:t>sh</a:t>
            </a:r>
            <a:r>
              <a:rPr lang="en-US" sz="1050" spc="-10" dirty="0">
                <a:latin typeface="+mn-lt"/>
                <a:cs typeface="Arial Narrow"/>
              </a:rPr>
              <a:t>i</a:t>
            </a:r>
            <a:r>
              <a:rPr lang="en-US" sz="1050" dirty="0">
                <a:latin typeface="+mn-lt"/>
                <a:cs typeface="Arial Narrow"/>
              </a:rPr>
              <a:t>p. </a:t>
            </a:r>
            <a:r>
              <a:rPr lang="en-US" sz="1050" spc="-10" dirty="0">
                <a:latin typeface="+mn-lt"/>
                <a:cs typeface="Arial Narrow"/>
              </a:rPr>
              <a:t>'"</a:t>
            </a:r>
            <a:r>
              <a:rPr lang="en-US" sz="1050" spc="-5" dirty="0">
                <a:latin typeface="+mn-lt"/>
                <a:cs typeface="Arial Narrow"/>
              </a:rPr>
              <a:t>T</a:t>
            </a:r>
            <a:r>
              <a:rPr lang="en-US" sz="1050" dirty="0">
                <a:latin typeface="+mn-lt"/>
                <a:cs typeface="Arial Narrow"/>
              </a:rPr>
              <a:t>he</a:t>
            </a:r>
            <a:r>
              <a:rPr lang="en-US" sz="1050" spc="35" dirty="0">
                <a:latin typeface="+mn-lt"/>
                <a:cs typeface="Arial Narrow"/>
              </a:rPr>
              <a:t> </a:t>
            </a:r>
            <a:r>
              <a:rPr lang="en-US" sz="1050" spc="-10" dirty="0">
                <a:latin typeface="+mn-lt"/>
                <a:cs typeface="Arial Narrow"/>
              </a:rPr>
              <a:t>w</a:t>
            </a:r>
            <a:r>
              <a:rPr lang="en-US" sz="1050" dirty="0">
                <a:latin typeface="+mn-lt"/>
                <a:cs typeface="Arial Narrow"/>
              </a:rPr>
              <a:t>o</a:t>
            </a:r>
            <a:r>
              <a:rPr lang="en-US" sz="1050" spc="10" dirty="0">
                <a:latin typeface="+mn-lt"/>
                <a:cs typeface="Arial Narrow"/>
              </a:rPr>
              <a:t>r</a:t>
            </a:r>
            <a:r>
              <a:rPr lang="en-US" sz="1050" dirty="0">
                <a:latin typeface="+mn-lt"/>
                <a:cs typeface="Arial Narrow"/>
              </a:rPr>
              <a:t>k</a:t>
            </a:r>
            <a:r>
              <a:rPr lang="en-US" sz="1050" spc="40" dirty="0">
                <a:latin typeface="+mn-lt"/>
                <a:cs typeface="Arial Narrow"/>
              </a:rPr>
              <a:t> </a:t>
            </a:r>
            <a:r>
              <a:rPr lang="en-US" sz="1050" spc="-10" dirty="0">
                <a:latin typeface="+mn-lt"/>
                <a:cs typeface="Arial Narrow"/>
              </a:rPr>
              <a:t>w</a:t>
            </a:r>
            <a:r>
              <a:rPr lang="en-US" sz="105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a:t>
            </a:r>
            <a:r>
              <a:rPr lang="en-US" sz="1050" spc="35" dirty="0">
                <a:latin typeface="+mn-lt"/>
                <a:cs typeface="Arial Narrow"/>
              </a:rPr>
              <a:t> </a:t>
            </a:r>
            <a:r>
              <a:rPr lang="en-US" sz="1050" dirty="0">
                <a:latin typeface="+mn-lt"/>
                <a:cs typeface="Arial Narrow"/>
              </a:rPr>
              <a:t>do</a:t>
            </a:r>
            <a:r>
              <a:rPr lang="en-US" sz="1050" spc="-10" dirty="0">
                <a:latin typeface="+mn-lt"/>
                <a:cs typeface="Arial Narrow"/>
              </a:rPr>
              <a:t>i</a:t>
            </a:r>
            <a:r>
              <a:rPr lang="en-US" sz="1050" dirty="0">
                <a:latin typeface="+mn-lt"/>
                <a:cs typeface="Arial Narrow"/>
              </a:rPr>
              <a:t>ng</a:t>
            </a:r>
            <a:r>
              <a:rPr lang="en-US" sz="1050" spc="60" dirty="0">
                <a:latin typeface="+mn-lt"/>
                <a:cs typeface="Arial Narrow"/>
              </a:rPr>
              <a:t> </a:t>
            </a:r>
            <a:r>
              <a:rPr lang="en-US" sz="1050" dirty="0">
                <a:latin typeface="+mn-lt"/>
                <a:cs typeface="Arial Narrow"/>
              </a:rPr>
              <a:t>now</a:t>
            </a:r>
          </a:p>
          <a:p>
            <a:pPr marL="12700">
              <a:lnSpc>
                <a:spcPct val="100000"/>
              </a:lnSpc>
            </a:pPr>
            <a:r>
              <a:rPr lang="en-US" sz="1050" spc="10" dirty="0">
                <a:latin typeface="+mn-lt"/>
                <a:cs typeface="Arial Narrow"/>
              </a:rPr>
              <a:t>-</a:t>
            </a:r>
            <a:r>
              <a:rPr lang="en-US" sz="1050" dirty="0">
                <a:latin typeface="+mn-lt"/>
                <a:cs typeface="Arial Narrow"/>
              </a:rPr>
              <a:t>-</a:t>
            </a:r>
            <a:r>
              <a:rPr lang="en-US" sz="1050" spc="45" dirty="0">
                <a:latin typeface="+mn-lt"/>
                <a:cs typeface="Arial Narrow"/>
              </a:rPr>
              <a:t> </a:t>
            </a:r>
            <a:r>
              <a:rPr lang="en-US" sz="1050" spc="-15" dirty="0">
                <a:latin typeface="+mn-lt"/>
                <a:cs typeface="Arial Narrow"/>
              </a:rPr>
              <a:t>t</a:t>
            </a:r>
            <a:r>
              <a:rPr lang="en-US" sz="1050" dirty="0">
                <a:latin typeface="+mn-lt"/>
                <a:cs typeface="Arial Narrow"/>
              </a:rPr>
              <a:t>he</a:t>
            </a:r>
            <a:r>
              <a:rPr lang="en-US" sz="1050" spc="35" dirty="0">
                <a:latin typeface="+mn-lt"/>
                <a:cs typeface="Arial Narrow"/>
              </a:rPr>
              <a:t> </a:t>
            </a:r>
            <a:r>
              <a:rPr lang="en-US" sz="1050" spc="10" dirty="0">
                <a:latin typeface="+mn-lt"/>
                <a:cs typeface="Arial Narrow"/>
              </a:rPr>
              <a:t>r</a:t>
            </a:r>
            <a:r>
              <a:rPr lang="en-US" sz="1050" dirty="0">
                <a:latin typeface="+mn-lt"/>
                <a:cs typeface="Arial Narrow"/>
              </a:rPr>
              <a:t>obo</a:t>
            </a:r>
            <a:r>
              <a:rPr lang="en-US" sz="1050" spc="-15" dirty="0">
                <a:latin typeface="+mn-lt"/>
                <a:cs typeface="Arial Narrow"/>
              </a:rPr>
              <a:t>t</a:t>
            </a:r>
            <a:r>
              <a:rPr lang="en-US" sz="1050" spc="-10" dirty="0">
                <a:latin typeface="+mn-lt"/>
                <a:cs typeface="Arial Narrow"/>
              </a:rPr>
              <a:t>i</a:t>
            </a:r>
            <a:r>
              <a:rPr lang="en-US" sz="1050" dirty="0">
                <a:latin typeface="+mn-lt"/>
                <a:cs typeface="Arial Narrow"/>
              </a:rPr>
              <a:t>cs</a:t>
            </a:r>
            <a:r>
              <a:rPr lang="en-US" sz="1050" spc="40" dirty="0">
                <a:latin typeface="+mn-lt"/>
                <a:cs typeface="Arial Narrow"/>
              </a:rPr>
              <a:t> </a:t>
            </a:r>
            <a:r>
              <a:rPr lang="en-US" sz="1050" spc="-10" dirty="0">
                <a:latin typeface="+mn-lt"/>
                <a:cs typeface="Arial Narrow"/>
              </a:rPr>
              <a:t>w</a:t>
            </a:r>
            <a:r>
              <a:rPr lang="en-US" sz="105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a:t>
            </a:r>
            <a:r>
              <a:rPr lang="en-US" sz="1050" spc="35" dirty="0">
                <a:latin typeface="+mn-lt"/>
                <a:cs typeface="Arial Narrow"/>
              </a:rPr>
              <a:t> </a:t>
            </a:r>
            <a:r>
              <a:rPr lang="en-US" sz="1050" dirty="0">
                <a:latin typeface="+mn-lt"/>
                <a:cs typeface="Arial Narrow"/>
              </a:rPr>
              <a:t>do</a:t>
            </a:r>
            <a:r>
              <a:rPr lang="en-US" sz="1050" spc="-10" dirty="0">
                <a:latin typeface="+mn-lt"/>
                <a:cs typeface="Arial Narrow"/>
              </a:rPr>
              <a:t>i</a:t>
            </a:r>
            <a:r>
              <a:rPr lang="en-US" sz="1050" dirty="0">
                <a:latin typeface="+mn-lt"/>
                <a:cs typeface="Arial Narrow"/>
              </a:rPr>
              <a:t>ng</a:t>
            </a:r>
            <a:r>
              <a:rPr lang="en-US" sz="1050" spc="35" dirty="0">
                <a:latin typeface="+mn-lt"/>
                <a:cs typeface="Arial Narrow"/>
              </a:rPr>
              <a:t> </a:t>
            </a:r>
            <a:r>
              <a:rPr lang="en-US" sz="1050" dirty="0">
                <a:latin typeface="+mn-lt"/>
                <a:cs typeface="Arial Narrow"/>
              </a:rPr>
              <a:t>--</a:t>
            </a:r>
            <a:r>
              <a:rPr lang="en-US" sz="1050" spc="-120" dirty="0">
                <a:latin typeface="+mn-lt"/>
                <a:cs typeface="Arial Narrow"/>
              </a:rPr>
              <a:t> </a:t>
            </a:r>
            <a:r>
              <a:rPr lang="en-US" sz="1050" spc="-10" dirty="0">
                <a:latin typeface="+mn-lt"/>
                <a:cs typeface="Arial Narrow"/>
              </a:rPr>
              <a:t>i</a:t>
            </a:r>
            <a:r>
              <a:rPr lang="en-US" sz="1050" dirty="0">
                <a:latin typeface="+mn-lt"/>
                <a:cs typeface="Arial Narrow"/>
              </a:rPr>
              <a:t>s </a:t>
            </a:r>
            <a:r>
              <a:rPr lang="en-US" sz="1050" spc="-10" dirty="0">
                <a:latin typeface="+mn-lt"/>
                <a:cs typeface="Arial Narrow"/>
              </a:rPr>
              <a:t>w</a:t>
            </a:r>
            <a:r>
              <a:rPr lang="en-US" sz="1050" dirty="0">
                <a:latin typeface="+mn-lt"/>
                <a:cs typeface="Arial Narrow"/>
              </a:rPr>
              <a:t>h</a:t>
            </a:r>
            <a:r>
              <a:rPr lang="en-US" sz="1050" spc="20" dirty="0">
                <a:latin typeface="+mn-lt"/>
                <a:cs typeface="Arial Narrow"/>
              </a:rPr>
              <a:t>a</a:t>
            </a:r>
            <a:r>
              <a:rPr lang="en-US" sz="1050" dirty="0">
                <a:latin typeface="+mn-lt"/>
                <a:cs typeface="Arial Narrow"/>
              </a:rPr>
              <a:t>t </a:t>
            </a:r>
            <a:r>
              <a:rPr lang="en-US" sz="1050" spc="-10" dirty="0">
                <a:latin typeface="+mn-lt"/>
                <a:cs typeface="Arial Narrow"/>
              </a:rPr>
              <a:t>w</a:t>
            </a:r>
            <a:r>
              <a:rPr lang="en-US" sz="1050" spc="2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 go</a:t>
            </a:r>
            <a:r>
              <a:rPr lang="en-US" sz="1050" spc="-10" dirty="0">
                <a:latin typeface="+mn-lt"/>
                <a:cs typeface="Arial Narrow"/>
              </a:rPr>
              <a:t>i</a:t>
            </a:r>
            <a:r>
              <a:rPr lang="en-US" sz="1050" dirty="0">
                <a:latin typeface="+mn-lt"/>
                <a:cs typeface="Arial Narrow"/>
              </a:rPr>
              <a:t>ng </a:t>
            </a:r>
            <a:r>
              <a:rPr lang="en-US" sz="1050" spc="-15" dirty="0">
                <a:latin typeface="+mn-lt"/>
                <a:cs typeface="Arial Narrow"/>
              </a:rPr>
              <a:t>to </a:t>
            </a:r>
            <a:r>
              <a:rPr lang="en-US" sz="1050" dirty="0">
                <a:latin typeface="+mn-lt"/>
                <a:cs typeface="Arial Narrow"/>
              </a:rPr>
              <a:t>need</a:t>
            </a:r>
            <a:r>
              <a:rPr lang="en-US" sz="1050" spc="-15" dirty="0">
                <a:latin typeface="+mn-lt"/>
                <a:cs typeface="Arial Narrow"/>
              </a:rPr>
              <a:t> </a:t>
            </a:r>
            <a:r>
              <a:rPr lang="en-US" sz="1050" spc="5" dirty="0">
                <a:latin typeface="+mn-lt"/>
                <a:cs typeface="Arial Narrow"/>
              </a:rPr>
              <a:t>………………</a:t>
            </a:r>
            <a:r>
              <a:rPr lang="en-US" sz="1050" spc="-20" dirty="0">
                <a:latin typeface="+mn-lt"/>
                <a:cs typeface="Arial Narrow"/>
              </a:rPr>
              <a:t>…</a:t>
            </a:r>
            <a:r>
              <a:rPr lang="en-US" sz="1050" spc="5" dirty="0">
                <a:latin typeface="+mn-lt"/>
                <a:cs typeface="Arial Narrow"/>
              </a:rPr>
              <a:t>…</a:t>
            </a:r>
            <a:r>
              <a:rPr lang="en-US" sz="1050" spc="-15" dirty="0">
                <a:latin typeface="+mn-lt"/>
                <a:cs typeface="Arial Narrow"/>
              </a:rPr>
              <a:t>..</a:t>
            </a:r>
            <a:endParaRPr lang="en-US" sz="1050" dirty="0">
              <a:latin typeface="+mn-lt"/>
              <a:cs typeface="Arial Narrow"/>
            </a:endParaRPr>
          </a:p>
        </p:txBody>
      </p:sp>
      <p:sp>
        <p:nvSpPr>
          <p:cNvPr id="10" name="object 8">
            <a:extLst>
              <a:ext uri="{FF2B5EF4-FFF2-40B4-BE49-F238E27FC236}">
                <a16:creationId xmlns:a16="http://schemas.microsoft.com/office/drawing/2014/main" id="{0B2A15ED-D37C-9C41-BE0C-3F8384AB4480}"/>
              </a:ext>
            </a:extLst>
          </p:cNvPr>
          <p:cNvSpPr txBox="1"/>
          <p:nvPr/>
        </p:nvSpPr>
        <p:spPr>
          <a:xfrm>
            <a:off x="289401" y="6166446"/>
            <a:ext cx="1555750" cy="276999"/>
          </a:xfrm>
          <a:prstGeom prst="rect">
            <a:avLst/>
          </a:prstGeom>
        </p:spPr>
        <p:txBody>
          <a:bodyPr vert="horz" wrap="square" lIns="0" tIns="0" rIns="0" bIns="0" rtlCol="0">
            <a:spAutoFit/>
          </a:bodyPr>
          <a:lstStyle/>
          <a:p>
            <a:pPr marL="12700">
              <a:lnSpc>
                <a:spcPct val="100000"/>
              </a:lnSpc>
            </a:pPr>
            <a:r>
              <a:rPr sz="1800" b="1" spc="-5" dirty="0">
                <a:solidFill>
                  <a:srgbClr val="3366FF"/>
                </a:solidFill>
                <a:latin typeface="Arial"/>
                <a:cs typeface="Arial"/>
              </a:rPr>
              <a:t>B</a:t>
            </a:r>
            <a:r>
              <a:rPr sz="1800" b="1" dirty="0">
                <a:solidFill>
                  <a:srgbClr val="3366FF"/>
                </a:solidFill>
                <a:latin typeface="Arial"/>
                <a:cs typeface="Arial"/>
              </a:rPr>
              <a:t>ig</a:t>
            </a:r>
            <a:r>
              <a:rPr sz="1800" b="1" spc="5" dirty="0">
                <a:solidFill>
                  <a:srgbClr val="3366FF"/>
                </a:solidFill>
                <a:latin typeface="Arial"/>
                <a:cs typeface="Arial"/>
              </a:rPr>
              <a:t> </a:t>
            </a:r>
            <a:r>
              <a:rPr sz="1800" b="1" dirty="0">
                <a:solidFill>
                  <a:srgbClr val="3366FF"/>
                </a:solidFill>
                <a:latin typeface="Arial"/>
                <a:cs typeface="Arial"/>
              </a:rPr>
              <a:t>do</a:t>
            </a:r>
            <a:r>
              <a:rPr sz="1800" b="1" spc="5" dirty="0">
                <a:solidFill>
                  <a:srgbClr val="3366FF"/>
                </a:solidFill>
                <a:latin typeface="Arial"/>
                <a:cs typeface="Arial"/>
              </a:rPr>
              <a:t>c</a:t>
            </a:r>
            <a:r>
              <a:rPr sz="1800" b="1" dirty="0">
                <a:solidFill>
                  <a:srgbClr val="3366FF"/>
                </a:solidFill>
                <a:latin typeface="Arial"/>
                <a:cs typeface="Arial"/>
              </a:rPr>
              <a:t>u</a:t>
            </a:r>
            <a:r>
              <a:rPr sz="1800" b="1" spc="5" dirty="0">
                <a:solidFill>
                  <a:srgbClr val="3366FF"/>
                </a:solidFill>
                <a:latin typeface="Arial"/>
                <a:cs typeface="Arial"/>
              </a:rPr>
              <a:t>me</a:t>
            </a:r>
            <a:r>
              <a:rPr sz="1800" b="1" dirty="0">
                <a:solidFill>
                  <a:srgbClr val="3366FF"/>
                </a:solidFill>
                <a:latin typeface="Arial"/>
                <a:cs typeface="Arial"/>
              </a:rPr>
              <a:t>nt</a:t>
            </a:r>
            <a:endParaRPr sz="1800" dirty="0">
              <a:solidFill>
                <a:srgbClr val="3366FF"/>
              </a:solidFill>
              <a:latin typeface="Arial"/>
              <a:cs typeface="Arial"/>
            </a:endParaRPr>
          </a:p>
        </p:txBody>
      </p:sp>
      <p:sp>
        <p:nvSpPr>
          <p:cNvPr id="65" name="object 26">
            <a:extLst>
              <a:ext uri="{FF2B5EF4-FFF2-40B4-BE49-F238E27FC236}">
                <a16:creationId xmlns:a16="http://schemas.microsoft.com/office/drawing/2014/main" id="{AEB35D02-F4AF-E346-8D71-6462E0F610FC}"/>
              </a:ext>
            </a:extLst>
          </p:cNvPr>
          <p:cNvSpPr txBox="1"/>
          <p:nvPr/>
        </p:nvSpPr>
        <p:spPr>
          <a:xfrm>
            <a:off x="2207310" y="1381112"/>
            <a:ext cx="1646884" cy="553998"/>
          </a:xfrm>
          <a:prstGeom prst="rect">
            <a:avLst/>
          </a:prstGeom>
        </p:spPr>
        <p:txBody>
          <a:bodyPr vert="horz" wrap="square" lIns="0" tIns="0" rIns="0" bIns="0" rtlCol="0">
            <a:spAutoFit/>
          </a:bodyPr>
          <a:lstStyle/>
          <a:p>
            <a:pPr marL="195580" marR="5080" indent="-182880">
              <a:lnSpc>
                <a:spcPct val="100000"/>
              </a:lnSpc>
            </a:pPr>
            <a:r>
              <a:rPr lang="en-US" sz="1800" spc="-5" dirty="0">
                <a:latin typeface="+mn-lt"/>
                <a:cs typeface="Arial"/>
              </a:rPr>
              <a:t>Provided by the programmer</a:t>
            </a:r>
            <a:endParaRPr sz="1800" dirty="0">
              <a:latin typeface="+mn-lt"/>
              <a:cs typeface="Arial"/>
            </a:endParaRPr>
          </a:p>
        </p:txBody>
      </p:sp>
      <p:sp>
        <p:nvSpPr>
          <p:cNvPr id="89" name="object 9">
            <a:extLst>
              <a:ext uri="{FF2B5EF4-FFF2-40B4-BE49-F238E27FC236}">
                <a16:creationId xmlns:a16="http://schemas.microsoft.com/office/drawing/2014/main" id="{72362B44-0237-9A41-802F-EB400AD6072E}"/>
              </a:ext>
            </a:extLst>
          </p:cNvPr>
          <p:cNvSpPr/>
          <p:nvPr/>
        </p:nvSpPr>
        <p:spPr>
          <a:xfrm>
            <a:off x="2178799" y="3468471"/>
            <a:ext cx="1600200" cy="2590800"/>
          </a:xfrm>
          <a:custGeom>
            <a:avLst/>
            <a:gdLst/>
            <a:ahLst/>
            <a:cxnLst/>
            <a:rect l="l" t="t" r="r" b="b"/>
            <a:pathLst>
              <a:path w="1600200" h="2590800">
                <a:moveTo>
                  <a:pt x="0" y="0"/>
                </a:moveTo>
                <a:lnTo>
                  <a:pt x="1600199" y="0"/>
                </a:lnTo>
                <a:lnTo>
                  <a:pt x="1600199" y="2590800"/>
                </a:lnTo>
                <a:lnTo>
                  <a:pt x="0" y="2590800"/>
                </a:lnTo>
                <a:lnTo>
                  <a:pt x="0" y="0"/>
                </a:lnTo>
                <a:close/>
              </a:path>
            </a:pathLst>
          </a:custGeom>
          <a:solidFill>
            <a:srgbClr val="60B5CC"/>
          </a:solidFill>
        </p:spPr>
        <p:txBody>
          <a:bodyPr wrap="square" lIns="0" tIns="0" rIns="0" bIns="0" rtlCol="0"/>
          <a:lstStyle/>
          <a:p>
            <a:endParaRPr/>
          </a:p>
        </p:txBody>
      </p:sp>
      <p:sp>
        <p:nvSpPr>
          <p:cNvPr id="90" name="object 10">
            <a:extLst>
              <a:ext uri="{FF2B5EF4-FFF2-40B4-BE49-F238E27FC236}">
                <a16:creationId xmlns:a16="http://schemas.microsoft.com/office/drawing/2014/main" id="{77D1BDB8-BCBB-7848-AF17-9CD99A23AD9B}"/>
              </a:ext>
            </a:extLst>
          </p:cNvPr>
          <p:cNvSpPr/>
          <p:nvPr/>
        </p:nvSpPr>
        <p:spPr>
          <a:xfrm>
            <a:off x="2178799" y="3468471"/>
            <a:ext cx="1600200" cy="2590800"/>
          </a:xfrm>
          <a:custGeom>
            <a:avLst/>
            <a:gdLst/>
            <a:ahLst/>
            <a:cxnLst/>
            <a:rect l="l" t="t" r="r" b="b"/>
            <a:pathLst>
              <a:path w="1600200" h="2590800">
                <a:moveTo>
                  <a:pt x="0" y="0"/>
                </a:moveTo>
                <a:lnTo>
                  <a:pt x="1600199" y="0"/>
                </a:lnTo>
                <a:lnTo>
                  <a:pt x="1600199" y="2590800"/>
                </a:lnTo>
                <a:lnTo>
                  <a:pt x="0" y="2590800"/>
                </a:lnTo>
                <a:lnTo>
                  <a:pt x="0" y="0"/>
                </a:lnTo>
                <a:close/>
              </a:path>
            </a:pathLst>
          </a:custGeom>
          <a:ln w="48006">
            <a:solidFill>
              <a:srgbClr val="448495"/>
            </a:solidFill>
          </a:ln>
        </p:spPr>
        <p:txBody>
          <a:bodyPr wrap="square" lIns="0" tIns="0" rIns="0" bIns="0" rtlCol="0"/>
          <a:lstStyle/>
          <a:p>
            <a:endParaRPr/>
          </a:p>
        </p:txBody>
      </p:sp>
      <p:sp>
        <p:nvSpPr>
          <p:cNvPr id="91" name="object 11">
            <a:extLst>
              <a:ext uri="{FF2B5EF4-FFF2-40B4-BE49-F238E27FC236}">
                <a16:creationId xmlns:a16="http://schemas.microsoft.com/office/drawing/2014/main" id="{EE1C1929-CDCD-5E44-A8A8-A3D213DE47BB}"/>
              </a:ext>
            </a:extLst>
          </p:cNvPr>
          <p:cNvSpPr txBox="1"/>
          <p:nvPr/>
        </p:nvSpPr>
        <p:spPr>
          <a:xfrm>
            <a:off x="2572001" y="3560090"/>
            <a:ext cx="816610" cy="528320"/>
          </a:xfrm>
          <a:prstGeom prst="rect">
            <a:avLst/>
          </a:prstGeom>
        </p:spPr>
        <p:txBody>
          <a:bodyPr vert="horz" wrap="square" lIns="0" tIns="0" rIns="0" bIns="0" rtlCol="0">
            <a:spAutoFit/>
          </a:bodyPr>
          <a:lstStyle/>
          <a:p>
            <a:pPr marL="52069">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a:p>
            <a:pPr marL="12700">
              <a:lnSpc>
                <a:spcPct val="100000"/>
              </a:lnSpc>
            </a:pPr>
            <a:r>
              <a:rPr sz="1800" spc="-50" dirty="0">
                <a:solidFill>
                  <a:srgbClr val="FFFFFF"/>
                </a:solidFill>
                <a:latin typeface="Corbel"/>
                <a:cs typeface="Corbel"/>
              </a:rPr>
              <a:t>(</a:t>
            </a:r>
            <a:r>
              <a:rPr sz="1800" dirty="0">
                <a:solidFill>
                  <a:srgbClr val="FFFFFF"/>
                </a:solidFill>
                <a:latin typeface="Corbel"/>
                <a:cs typeface="Corbel"/>
              </a:rPr>
              <a:t>c</a:t>
            </a:r>
            <a:r>
              <a:rPr sz="1800" spc="-15" dirty="0">
                <a:solidFill>
                  <a:srgbClr val="FFFFFF"/>
                </a:solidFill>
                <a:latin typeface="Corbel"/>
                <a:cs typeface="Corbel"/>
              </a:rPr>
              <a:t>r</a:t>
            </a:r>
            <a:r>
              <a:rPr sz="1800" spc="-20" dirty="0">
                <a:solidFill>
                  <a:srgbClr val="FFFFFF"/>
                </a:solidFill>
                <a:latin typeface="Corbel"/>
                <a:cs typeface="Corbel"/>
              </a:rPr>
              <a:t>e</a:t>
            </a:r>
            <a:r>
              <a:rPr sz="1800" spc="-75" dirty="0">
                <a:solidFill>
                  <a:srgbClr val="FFFFFF"/>
                </a:solidFill>
                <a:latin typeface="Corbel"/>
                <a:cs typeface="Corbel"/>
              </a:rPr>
              <a:t>w</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p:txBody>
      </p:sp>
      <p:sp>
        <p:nvSpPr>
          <p:cNvPr id="92" name="object 12">
            <a:extLst>
              <a:ext uri="{FF2B5EF4-FFF2-40B4-BE49-F238E27FC236}">
                <a16:creationId xmlns:a16="http://schemas.microsoft.com/office/drawing/2014/main" id="{56509289-F114-D74E-96BA-69952294E334}"/>
              </a:ext>
            </a:extLst>
          </p:cNvPr>
          <p:cNvSpPr txBox="1"/>
          <p:nvPr/>
        </p:nvSpPr>
        <p:spPr>
          <a:xfrm>
            <a:off x="2636009" y="4108730"/>
            <a:ext cx="688340" cy="528320"/>
          </a:xfrm>
          <a:prstGeom prst="rect">
            <a:avLst/>
          </a:prstGeom>
        </p:spPr>
        <p:txBody>
          <a:bodyPr vert="horz" wrap="square" lIns="0" tIns="0" rIns="0" bIns="0" rtlCol="0">
            <a:spAutoFit/>
          </a:bodyPr>
          <a:lstStyle/>
          <a:p>
            <a:pPr algn="ctr">
              <a:lnSpc>
                <a:spcPct val="100000"/>
              </a:lnSpc>
            </a:pPr>
            <a:r>
              <a:rPr sz="1800" spc="-50" dirty="0">
                <a:solidFill>
                  <a:srgbClr val="FFFFFF"/>
                </a:solidFill>
                <a:latin typeface="Corbel"/>
                <a:cs typeface="Corbel"/>
              </a:rPr>
              <a:t>(</a:t>
            </a:r>
            <a:r>
              <a:rPr sz="1800" dirty="0">
                <a:solidFill>
                  <a:srgbClr val="FFFFFF"/>
                </a:solidFill>
                <a:latin typeface="Corbel"/>
                <a:cs typeface="Corbel"/>
              </a:rPr>
              <a:t>o</a:t>
            </a:r>
            <a:r>
              <a:rPr sz="1800" spc="-55" dirty="0">
                <a:solidFill>
                  <a:srgbClr val="FFFFFF"/>
                </a:solidFill>
                <a:latin typeface="Corbel"/>
                <a:cs typeface="Corbel"/>
              </a:rPr>
              <a:t>f</a:t>
            </a:r>
            <a:r>
              <a:rPr sz="1800" spc="-5" dirty="0">
                <a:solidFill>
                  <a:srgbClr val="FFFFFF"/>
                </a:solidFill>
                <a:latin typeface="Corbel"/>
                <a:cs typeface="Corbel"/>
              </a:rPr>
              <a:t>,</a:t>
            </a:r>
            <a:r>
              <a:rPr sz="1800" spc="5" dirty="0">
                <a:solidFill>
                  <a:srgbClr val="FFFFFF"/>
                </a:solidFill>
                <a:latin typeface="Corbel"/>
                <a:cs typeface="Corbel"/>
              </a:rPr>
              <a:t> 1</a:t>
            </a:r>
            <a:r>
              <a:rPr sz="1800" spc="-10" dirty="0">
                <a:solidFill>
                  <a:srgbClr val="FFFFFF"/>
                </a:solidFill>
                <a:latin typeface="Corbel"/>
                <a:cs typeface="Corbel"/>
              </a:rPr>
              <a:t>)</a:t>
            </a:r>
            <a:endParaRPr sz="1800" dirty="0">
              <a:latin typeface="Corbel"/>
              <a:cs typeface="Corbel"/>
            </a:endParaRPr>
          </a:p>
          <a:p>
            <a:pPr algn="ctr">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p:txBody>
      </p:sp>
      <p:sp>
        <p:nvSpPr>
          <p:cNvPr id="93" name="object 13">
            <a:extLst>
              <a:ext uri="{FF2B5EF4-FFF2-40B4-BE49-F238E27FC236}">
                <a16:creationId xmlns:a16="http://schemas.microsoft.com/office/drawing/2014/main" id="{035DC679-9248-8F43-8940-7D5162F94520}"/>
              </a:ext>
            </a:extLst>
          </p:cNvPr>
          <p:cNvSpPr txBox="1"/>
          <p:nvPr/>
        </p:nvSpPr>
        <p:spPr>
          <a:xfrm>
            <a:off x="2465016" y="4657369"/>
            <a:ext cx="1029969" cy="528320"/>
          </a:xfrm>
          <a:prstGeom prst="rect">
            <a:avLst/>
          </a:prstGeom>
        </p:spPr>
        <p:txBody>
          <a:bodyPr vert="horz" wrap="square" lIns="0" tIns="0" rIns="0" bIns="0" rtlCol="0">
            <a:spAutoFit/>
          </a:bodyPr>
          <a:lstStyle/>
          <a:p>
            <a:pPr marL="70485">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p</a:t>
            </a:r>
            <a:r>
              <a:rPr sz="1800" spc="-5" dirty="0">
                <a:solidFill>
                  <a:srgbClr val="FFFFFF"/>
                </a:solidFill>
                <a:latin typeface="Corbel"/>
                <a:cs typeface="Corbel"/>
              </a:rPr>
              <a:t>a</a:t>
            </a:r>
            <a:r>
              <a:rPr sz="1800" dirty="0">
                <a:solidFill>
                  <a:srgbClr val="FFFFFF"/>
                </a:solidFill>
                <a:latin typeface="Corbel"/>
                <a:cs typeface="Corbel"/>
              </a:rPr>
              <a:t>c</a:t>
            </a:r>
            <a:r>
              <a:rPr sz="1800" spc="-20" dirty="0">
                <a:solidFill>
                  <a:srgbClr val="FFFFFF"/>
                </a:solidFill>
                <a:latin typeface="Corbel"/>
                <a:cs typeface="Corbel"/>
              </a:rPr>
              <a:t>e</a:t>
            </a:r>
            <a:r>
              <a:rPr sz="1800" spc="-5" dirty="0">
                <a:solidFill>
                  <a:srgbClr val="FFFFFF"/>
                </a:solidFill>
                <a:latin typeface="Corbel"/>
                <a:cs typeface="Corbel"/>
              </a:rPr>
              <a:t>,</a:t>
            </a:r>
            <a:r>
              <a:rPr sz="1800" spc="5" dirty="0">
                <a:solidFill>
                  <a:srgbClr val="FFFFFF"/>
                </a:solidFill>
                <a:latin typeface="Corbel"/>
                <a:cs typeface="Corbel"/>
              </a:rPr>
              <a:t> 1</a:t>
            </a:r>
            <a:r>
              <a:rPr sz="1800" spc="-10" dirty="0">
                <a:solidFill>
                  <a:srgbClr val="FFFFFF"/>
                </a:solidFill>
                <a:latin typeface="Corbel"/>
                <a:cs typeface="Corbel"/>
              </a:rPr>
              <a:t>)</a:t>
            </a:r>
            <a:endParaRPr sz="1800">
              <a:latin typeface="Corbel"/>
              <a:cs typeface="Corbel"/>
            </a:endParaRPr>
          </a:p>
          <a:p>
            <a:pPr marL="12700">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h</a:t>
            </a:r>
            <a:r>
              <a:rPr sz="1800" spc="-10" dirty="0">
                <a:solidFill>
                  <a:srgbClr val="FFFFFF"/>
                </a:solidFill>
                <a:latin typeface="Corbel"/>
                <a:cs typeface="Corbel"/>
              </a:rPr>
              <a:t>u</a:t>
            </a:r>
            <a:r>
              <a:rPr sz="1800" spc="-5" dirty="0">
                <a:solidFill>
                  <a:srgbClr val="FFFFFF"/>
                </a:solidFill>
                <a:latin typeface="Corbel"/>
                <a:cs typeface="Corbel"/>
              </a:rPr>
              <a:t>tt</a:t>
            </a:r>
            <a:r>
              <a:rPr sz="1800" spc="-20" dirty="0">
                <a:solidFill>
                  <a:srgbClr val="FFFFFF"/>
                </a:solidFill>
                <a:latin typeface="Corbel"/>
                <a:cs typeface="Corbel"/>
              </a:rPr>
              <a:t>le</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p:txBody>
      </p:sp>
      <p:sp>
        <p:nvSpPr>
          <p:cNvPr id="94" name="object 14">
            <a:extLst>
              <a:ext uri="{FF2B5EF4-FFF2-40B4-BE49-F238E27FC236}">
                <a16:creationId xmlns:a16="http://schemas.microsoft.com/office/drawing/2014/main" id="{790C2FFF-1C2F-E544-8B4D-8D6991F4922E}"/>
              </a:ext>
            </a:extLst>
          </p:cNvPr>
          <p:cNvSpPr txBox="1"/>
          <p:nvPr/>
        </p:nvSpPr>
        <p:spPr>
          <a:xfrm>
            <a:off x="2349116" y="5206010"/>
            <a:ext cx="1261745" cy="802640"/>
          </a:xfrm>
          <a:prstGeom prst="rect">
            <a:avLst/>
          </a:prstGeom>
        </p:spPr>
        <p:txBody>
          <a:bodyPr vert="horz" wrap="square" lIns="0" tIns="0" rIns="0" bIns="0" rtlCol="0">
            <a:spAutoFit/>
          </a:bodyPr>
          <a:lstStyle/>
          <a:p>
            <a:pPr algn="ctr">
              <a:lnSpc>
                <a:spcPct val="100000"/>
              </a:lnSpc>
            </a:pPr>
            <a:r>
              <a:rPr sz="1800" spc="-25" dirty="0">
                <a:solidFill>
                  <a:srgbClr val="FFFFFF"/>
                </a:solidFill>
                <a:latin typeface="Corbel"/>
                <a:cs typeface="Corbel"/>
              </a:rPr>
              <a:t>(</a:t>
            </a:r>
            <a:r>
              <a:rPr sz="1800" spc="-10" dirty="0">
                <a:solidFill>
                  <a:srgbClr val="FFFFFF"/>
                </a:solidFill>
                <a:latin typeface="Corbel"/>
                <a:cs typeface="Corbel"/>
              </a:rPr>
              <a:t>E</a:t>
            </a:r>
            <a:r>
              <a:rPr sz="1800" spc="10" dirty="0">
                <a:solidFill>
                  <a:srgbClr val="FFFFFF"/>
                </a:solidFill>
                <a:latin typeface="Corbel"/>
                <a:cs typeface="Corbel"/>
              </a:rPr>
              <a:t>n</a:t>
            </a:r>
            <a:r>
              <a:rPr sz="1800" spc="-15" dirty="0">
                <a:solidFill>
                  <a:srgbClr val="FFFFFF"/>
                </a:solidFill>
                <a:latin typeface="Corbel"/>
                <a:cs typeface="Corbel"/>
              </a:rPr>
              <a:t>d</a:t>
            </a:r>
            <a:r>
              <a:rPr sz="1800" spc="-20" dirty="0">
                <a:solidFill>
                  <a:srgbClr val="FFFFFF"/>
                </a:solidFill>
                <a:latin typeface="Corbel"/>
                <a:cs typeface="Corbel"/>
              </a:rPr>
              <a:t>e</a:t>
            </a:r>
            <a:r>
              <a:rPr sz="1800" spc="-5" dirty="0">
                <a:solidFill>
                  <a:srgbClr val="FFFFFF"/>
                </a:solidFill>
                <a:latin typeface="Corbel"/>
                <a:cs typeface="Corbel"/>
              </a:rPr>
              <a:t>av</a:t>
            </a:r>
            <a:r>
              <a:rPr sz="1800" dirty="0">
                <a:solidFill>
                  <a:srgbClr val="FFFFFF"/>
                </a:solidFill>
                <a:latin typeface="Corbel"/>
                <a:cs typeface="Corbel"/>
              </a:rPr>
              <a:t>o</a:t>
            </a:r>
            <a:r>
              <a:rPr sz="1800" spc="-110" dirty="0">
                <a:solidFill>
                  <a:srgbClr val="FFFFFF"/>
                </a:solidFill>
                <a:latin typeface="Corbel"/>
                <a:cs typeface="Corbel"/>
              </a:rPr>
              <a:t>r</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algn="ctr">
              <a:lnSpc>
                <a:spcPct val="100000"/>
              </a:lnSpc>
            </a:pPr>
            <a:r>
              <a:rPr sz="1800" spc="-25" dirty="0">
                <a:solidFill>
                  <a:srgbClr val="FFFFFF"/>
                </a:solidFill>
                <a:latin typeface="Corbel"/>
                <a:cs typeface="Corbel"/>
              </a:rPr>
              <a:t>(</a:t>
            </a:r>
            <a:r>
              <a:rPr sz="1800" spc="-15" dirty="0">
                <a:solidFill>
                  <a:srgbClr val="FFFFFF"/>
                </a:solidFill>
                <a:latin typeface="Corbel"/>
                <a:cs typeface="Corbel"/>
              </a:rPr>
              <a:t>r</a:t>
            </a:r>
            <a:r>
              <a:rPr sz="1800" spc="-20" dirty="0">
                <a:solidFill>
                  <a:srgbClr val="FFFFFF"/>
                </a:solidFill>
                <a:latin typeface="Corbel"/>
                <a:cs typeface="Corbel"/>
              </a:rPr>
              <a:t>e</a:t>
            </a:r>
            <a:r>
              <a:rPr sz="1800" dirty="0">
                <a:solidFill>
                  <a:srgbClr val="FFFFFF"/>
                </a:solidFill>
                <a:latin typeface="Corbel"/>
                <a:cs typeface="Corbel"/>
              </a:rPr>
              <a:t>c</a:t>
            </a:r>
            <a:r>
              <a:rPr sz="1800" spc="-20" dirty="0">
                <a:solidFill>
                  <a:srgbClr val="FFFFFF"/>
                </a:solidFill>
                <a:latin typeface="Corbel"/>
                <a:cs typeface="Corbel"/>
              </a:rPr>
              <a:t>e</a:t>
            </a:r>
            <a:r>
              <a:rPr sz="1800" spc="10" dirty="0">
                <a:solidFill>
                  <a:srgbClr val="FFFFFF"/>
                </a:solidFill>
                <a:latin typeface="Corbel"/>
                <a:cs typeface="Corbel"/>
              </a:rPr>
              <a:t>n</a:t>
            </a:r>
            <a:r>
              <a:rPr sz="1800" spc="-5" dirty="0">
                <a:solidFill>
                  <a:srgbClr val="FFFFFF"/>
                </a:solidFill>
                <a:latin typeface="Corbel"/>
                <a:cs typeface="Corbel"/>
              </a:rPr>
              <a:t>t</a:t>
            </a:r>
            <a:r>
              <a:rPr sz="1800" spc="-15" dirty="0">
                <a:solidFill>
                  <a:srgbClr val="FFFFFF"/>
                </a:solidFill>
                <a:latin typeface="Corbel"/>
                <a:cs typeface="Corbel"/>
              </a:rPr>
              <a:t>l</a:t>
            </a:r>
            <a:r>
              <a:rPr sz="1800" spc="-75" dirty="0">
                <a:solidFill>
                  <a:srgbClr val="FFFFFF"/>
                </a:solidFill>
                <a:latin typeface="Corbel"/>
                <a:cs typeface="Corbel"/>
              </a:rPr>
              <a:t>y</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algn="ctr">
              <a:lnSpc>
                <a:spcPct val="100000"/>
              </a:lnSpc>
            </a:pPr>
            <a:r>
              <a:rPr sz="1800" spc="-15" dirty="0">
                <a:solidFill>
                  <a:srgbClr val="FFFFFF"/>
                </a:solidFill>
                <a:latin typeface="Corbel"/>
                <a:cs typeface="Corbel"/>
              </a:rPr>
              <a:t>…</a:t>
            </a:r>
            <a:r>
              <a:rPr sz="1800" dirty="0">
                <a:solidFill>
                  <a:srgbClr val="FFFFFF"/>
                </a:solidFill>
                <a:latin typeface="Corbel"/>
                <a:cs typeface="Corbel"/>
              </a:rPr>
              <a:t>.</a:t>
            </a:r>
            <a:endParaRPr sz="1800">
              <a:latin typeface="Corbel"/>
              <a:cs typeface="Corbel"/>
            </a:endParaRPr>
          </a:p>
        </p:txBody>
      </p:sp>
      <p:sp>
        <p:nvSpPr>
          <p:cNvPr id="95" name="object 22">
            <a:extLst>
              <a:ext uri="{FF2B5EF4-FFF2-40B4-BE49-F238E27FC236}">
                <a16:creationId xmlns:a16="http://schemas.microsoft.com/office/drawing/2014/main" id="{0BA1FFFD-F7E1-E14F-AD4C-E07AA1EFFB80}"/>
              </a:ext>
            </a:extLst>
          </p:cNvPr>
          <p:cNvSpPr txBox="1"/>
          <p:nvPr/>
        </p:nvSpPr>
        <p:spPr>
          <a:xfrm>
            <a:off x="2178799" y="2057400"/>
            <a:ext cx="1600200" cy="1138773"/>
          </a:xfrm>
          <a:prstGeom prst="rect">
            <a:avLst/>
          </a:prstGeom>
          <a:solidFill>
            <a:srgbClr val="60B5CC"/>
          </a:solidFill>
          <a:ln w="48006">
            <a:solidFill>
              <a:srgbClr val="448495"/>
            </a:solidFill>
          </a:ln>
        </p:spPr>
        <p:txBody>
          <a:bodyPr vert="horz" wrap="square" lIns="0" tIns="0" rIns="0" bIns="0" rtlCol="0">
            <a:spAutoFit/>
          </a:bodyPr>
          <a:lstStyle/>
          <a:p>
            <a:pPr algn="ctr">
              <a:lnSpc>
                <a:spcPct val="100000"/>
              </a:lnSpc>
            </a:pPr>
            <a:r>
              <a:rPr sz="1800" b="1" dirty="0">
                <a:solidFill>
                  <a:srgbClr val="FFFFFF"/>
                </a:solidFill>
                <a:latin typeface="Corbel"/>
                <a:cs typeface="Corbel"/>
              </a:rPr>
              <a:t>M</a:t>
            </a:r>
            <a:r>
              <a:rPr sz="1800" b="1" spc="-25" dirty="0">
                <a:solidFill>
                  <a:srgbClr val="FFFFFF"/>
                </a:solidFill>
                <a:latin typeface="Corbel"/>
                <a:cs typeface="Corbel"/>
              </a:rPr>
              <a:t>A</a:t>
            </a:r>
            <a:r>
              <a:rPr sz="1800" b="1" spc="-20" dirty="0">
                <a:solidFill>
                  <a:srgbClr val="FFFFFF"/>
                </a:solidFill>
                <a:latin typeface="Corbel"/>
                <a:cs typeface="Corbel"/>
              </a:rPr>
              <a:t>P</a:t>
            </a:r>
            <a:r>
              <a:rPr sz="1800" b="1" dirty="0">
                <a:solidFill>
                  <a:srgbClr val="FFFFFF"/>
                </a:solidFill>
                <a:latin typeface="Corbel"/>
                <a:cs typeface="Corbel"/>
              </a:rPr>
              <a:t>:</a:t>
            </a:r>
            <a:endParaRPr sz="1800" dirty="0">
              <a:latin typeface="Corbel"/>
              <a:cs typeface="Corbel"/>
            </a:endParaRPr>
          </a:p>
          <a:p>
            <a:pPr marL="156210" marR="148590" indent="1270" algn="ctr">
              <a:lnSpc>
                <a:spcPct val="100000"/>
              </a:lnSpc>
              <a:spcBef>
                <a:spcPts val="40"/>
              </a:spcBef>
            </a:pPr>
            <a:r>
              <a:rPr sz="1400" spc="-45" dirty="0">
                <a:solidFill>
                  <a:srgbClr val="FFFFFF"/>
                </a:solidFill>
                <a:latin typeface="Corbel"/>
                <a:cs typeface="Calibri" panose="020F0502020204030204" pitchFamily="34" charset="0"/>
              </a:rPr>
              <a:t>R</a:t>
            </a:r>
            <a:r>
              <a:rPr sz="1400" spc="-10" dirty="0">
                <a:solidFill>
                  <a:srgbClr val="FFFFFF"/>
                </a:solidFill>
                <a:latin typeface="Corbel"/>
                <a:cs typeface="Calibri" panose="020F0502020204030204" pitchFamily="34" charset="0"/>
              </a:rPr>
              <a:t>e</a:t>
            </a:r>
            <a:r>
              <a:rPr sz="1400" spc="-20" dirty="0">
                <a:solidFill>
                  <a:srgbClr val="FFFFFF"/>
                </a:solidFill>
                <a:latin typeface="Corbel"/>
                <a:cs typeface="Calibri" panose="020F0502020204030204" pitchFamily="34" charset="0"/>
              </a:rPr>
              <a:t>a</a:t>
            </a:r>
            <a:r>
              <a:rPr sz="1400" spc="-10" dirty="0">
                <a:solidFill>
                  <a:srgbClr val="FFFFFF"/>
                </a:solidFill>
                <a:latin typeface="Corbel"/>
                <a:cs typeface="Calibri" panose="020F0502020204030204" pitchFamily="34" charset="0"/>
              </a:rPr>
              <a:t>d</a:t>
            </a:r>
            <a:r>
              <a:rPr sz="1400" spc="30" dirty="0">
                <a:solidFill>
                  <a:srgbClr val="FFFFFF"/>
                </a:solidFill>
                <a:latin typeface="Corbel"/>
                <a:cs typeface="Calibri" panose="020F0502020204030204" pitchFamily="34" charset="0"/>
              </a:rPr>
              <a:t> </a:t>
            </a:r>
            <a:r>
              <a:rPr sz="1400" spc="-20" dirty="0">
                <a:solidFill>
                  <a:srgbClr val="FFFFFF"/>
                </a:solidFill>
                <a:latin typeface="Corbel"/>
                <a:cs typeface="Calibri" panose="020F0502020204030204" pitchFamily="34" charset="0"/>
              </a:rPr>
              <a:t>i</a:t>
            </a:r>
            <a:r>
              <a:rPr sz="1400" dirty="0">
                <a:solidFill>
                  <a:srgbClr val="FFFFFF"/>
                </a:solidFill>
                <a:latin typeface="Corbel"/>
                <a:cs typeface="Calibri" panose="020F0502020204030204" pitchFamily="34" charset="0"/>
              </a:rPr>
              <a:t>n</a:t>
            </a:r>
            <a:r>
              <a:rPr sz="1400" spc="-5" dirty="0">
                <a:solidFill>
                  <a:srgbClr val="FFFFFF"/>
                </a:solidFill>
                <a:latin typeface="Corbel"/>
                <a:cs typeface="Calibri" panose="020F0502020204030204" pitchFamily="34" charset="0"/>
              </a:rPr>
              <a:t>p</a:t>
            </a:r>
            <a:r>
              <a:rPr sz="1400" spc="-15" dirty="0">
                <a:solidFill>
                  <a:srgbClr val="FFFFFF"/>
                </a:solidFill>
                <a:latin typeface="Corbel"/>
                <a:cs typeface="Calibri" panose="020F0502020204030204" pitchFamily="34" charset="0"/>
              </a:rPr>
              <a:t>u</a:t>
            </a:r>
            <a:r>
              <a:rPr sz="1400" spc="-5" dirty="0">
                <a:solidFill>
                  <a:srgbClr val="FFFFFF"/>
                </a:solidFill>
                <a:latin typeface="Corbel"/>
                <a:cs typeface="Calibri" panose="020F0502020204030204" pitchFamily="34" charset="0"/>
              </a:rPr>
              <a:t>t</a:t>
            </a:r>
            <a:r>
              <a:rPr sz="1400" dirty="0">
                <a:solidFill>
                  <a:srgbClr val="FFFFFF"/>
                </a:solidFill>
                <a:latin typeface="Corbel"/>
                <a:cs typeface="Calibri" panose="020F0502020204030204" pitchFamily="34" charset="0"/>
              </a:rPr>
              <a:t> </a:t>
            </a:r>
            <a:r>
              <a:rPr sz="1400" spc="-20" dirty="0">
                <a:solidFill>
                  <a:srgbClr val="FFFFFF"/>
                </a:solidFill>
                <a:latin typeface="Corbel"/>
                <a:cs typeface="Calibri" panose="020F0502020204030204" pitchFamily="34" charset="0"/>
              </a:rPr>
              <a:t>a</a:t>
            </a:r>
            <a:r>
              <a:rPr sz="1400" dirty="0">
                <a:solidFill>
                  <a:srgbClr val="FFFFFF"/>
                </a:solidFill>
                <a:latin typeface="Corbel"/>
                <a:cs typeface="Calibri" panose="020F0502020204030204" pitchFamily="34" charset="0"/>
              </a:rPr>
              <a:t>n</a:t>
            </a:r>
            <a:r>
              <a:rPr sz="1400" spc="-10" dirty="0">
                <a:solidFill>
                  <a:srgbClr val="FFFFFF"/>
                </a:solidFill>
                <a:latin typeface="Corbel"/>
                <a:cs typeface="Calibri" panose="020F0502020204030204" pitchFamily="34" charset="0"/>
              </a:rPr>
              <a:t>d</a:t>
            </a:r>
            <a:r>
              <a:rPr sz="1400" spc="-5" dirty="0">
                <a:solidFill>
                  <a:srgbClr val="FFFFFF"/>
                </a:solidFill>
                <a:latin typeface="Corbel"/>
                <a:cs typeface="Calibri" panose="020F0502020204030204" pitchFamily="34" charset="0"/>
              </a:rPr>
              <a:t> p</a:t>
            </a:r>
            <a:r>
              <a:rPr sz="1400" spc="-15" dirty="0">
                <a:solidFill>
                  <a:srgbClr val="FFFFFF"/>
                </a:solidFill>
                <a:latin typeface="Corbel"/>
                <a:cs typeface="Calibri" panose="020F0502020204030204" pitchFamily="34" charset="0"/>
              </a:rPr>
              <a:t>r</a:t>
            </a:r>
            <a:r>
              <a:rPr sz="1400" spc="-10" dirty="0">
                <a:solidFill>
                  <a:srgbClr val="FFFFFF"/>
                </a:solidFill>
                <a:latin typeface="Corbel"/>
                <a:cs typeface="Calibri" panose="020F0502020204030204" pitchFamily="34" charset="0"/>
              </a:rPr>
              <a:t>o</a:t>
            </a:r>
            <a:r>
              <a:rPr sz="1400" spc="-15" dirty="0">
                <a:solidFill>
                  <a:srgbClr val="FFFFFF"/>
                </a:solidFill>
                <a:latin typeface="Corbel"/>
                <a:cs typeface="Calibri" panose="020F0502020204030204" pitchFamily="34" charset="0"/>
              </a:rPr>
              <a:t>du</a:t>
            </a:r>
            <a:r>
              <a:rPr sz="1400" spc="-25" dirty="0">
                <a:solidFill>
                  <a:srgbClr val="FFFFFF"/>
                </a:solidFill>
                <a:latin typeface="Corbel"/>
                <a:cs typeface="Calibri" panose="020F0502020204030204" pitchFamily="34" charset="0"/>
              </a:rPr>
              <a:t>c</a:t>
            </a:r>
            <a:r>
              <a:rPr sz="1400" spc="-10" dirty="0">
                <a:solidFill>
                  <a:srgbClr val="FFFFFF"/>
                </a:solidFill>
                <a:latin typeface="Corbel"/>
                <a:cs typeface="Calibri" panose="020F0502020204030204" pitchFamily="34" charset="0"/>
              </a:rPr>
              <a:t>es</a:t>
            </a:r>
            <a:r>
              <a:rPr sz="1400" spc="45" dirty="0">
                <a:solidFill>
                  <a:srgbClr val="FFFFFF"/>
                </a:solidFill>
                <a:latin typeface="Corbel"/>
                <a:cs typeface="Calibri" panose="020F0502020204030204" pitchFamily="34" charset="0"/>
              </a:rPr>
              <a:t> </a:t>
            </a:r>
            <a:r>
              <a:rPr sz="1400" spc="-10" dirty="0">
                <a:solidFill>
                  <a:srgbClr val="FFFFFF"/>
                </a:solidFill>
                <a:latin typeface="Corbel"/>
                <a:cs typeface="Calibri" panose="020F0502020204030204" pitchFamily="34" charset="0"/>
              </a:rPr>
              <a:t>a</a:t>
            </a:r>
            <a:r>
              <a:rPr sz="1400" spc="-5" dirty="0">
                <a:solidFill>
                  <a:srgbClr val="FFFFFF"/>
                </a:solidFill>
                <a:latin typeface="Corbel"/>
                <a:cs typeface="Calibri" panose="020F0502020204030204" pitchFamily="34" charset="0"/>
              </a:rPr>
              <a:t> </a:t>
            </a:r>
            <a:r>
              <a:rPr sz="1400" spc="-25" dirty="0">
                <a:solidFill>
                  <a:srgbClr val="FFFFFF"/>
                </a:solidFill>
                <a:latin typeface="Corbel"/>
                <a:cs typeface="Calibri" panose="020F0502020204030204" pitchFamily="34" charset="0"/>
              </a:rPr>
              <a:t>s</a:t>
            </a:r>
            <a:r>
              <a:rPr sz="1400" spc="-10" dirty="0">
                <a:solidFill>
                  <a:srgbClr val="FFFFFF"/>
                </a:solidFill>
                <a:latin typeface="Corbel"/>
                <a:cs typeface="Calibri" panose="020F0502020204030204" pitchFamily="34" charset="0"/>
              </a:rPr>
              <a:t>et</a:t>
            </a:r>
            <a:r>
              <a:rPr sz="1400" dirty="0">
                <a:solidFill>
                  <a:srgbClr val="FFFFFF"/>
                </a:solidFill>
                <a:latin typeface="Corbel"/>
                <a:cs typeface="Calibri" panose="020F0502020204030204" pitchFamily="34" charset="0"/>
              </a:rPr>
              <a:t> </a:t>
            </a:r>
            <a:r>
              <a:rPr sz="1400" spc="-10" dirty="0">
                <a:solidFill>
                  <a:srgbClr val="FFFFFF"/>
                </a:solidFill>
                <a:latin typeface="Corbel"/>
                <a:cs typeface="Calibri" panose="020F0502020204030204" pitchFamily="34" charset="0"/>
              </a:rPr>
              <a:t>of</a:t>
            </a:r>
            <a:r>
              <a:rPr sz="1400" spc="-5" dirty="0">
                <a:solidFill>
                  <a:srgbClr val="FFFFFF"/>
                </a:solidFill>
                <a:latin typeface="Corbel"/>
                <a:cs typeface="Calibri" panose="020F0502020204030204" pitchFamily="34" charset="0"/>
              </a:rPr>
              <a:t> </a:t>
            </a:r>
            <a:r>
              <a:rPr sz="1400" spc="-40" dirty="0">
                <a:solidFill>
                  <a:srgbClr val="FFFFFF"/>
                </a:solidFill>
                <a:latin typeface="Corbel"/>
                <a:cs typeface="Calibri" panose="020F0502020204030204" pitchFamily="34" charset="0"/>
              </a:rPr>
              <a:t>k</a:t>
            </a:r>
            <a:r>
              <a:rPr sz="1400" spc="-10" dirty="0">
                <a:solidFill>
                  <a:srgbClr val="FFFFFF"/>
                </a:solidFill>
                <a:latin typeface="Corbel"/>
                <a:cs typeface="Calibri" panose="020F0502020204030204" pitchFamily="34" charset="0"/>
              </a:rPr>
              <a:t>ey</a:t>
            </a:r>
            <a:r>
              <a:rPr sz="1400" spc="-15" dirty="0">
                <a:solidFill>
                  <a:srgbClr val="FFFFFF"/>
                </a:solidFill>
                <a:latin typeface="Corbel"/>
                <a:cs typeface="Calibri" panose="020F0502020204030204" pitchFamily="34" charset="0"/>
              </a:rPr>
              <a:t>-</a:t>
            </a:r>
            <a:r>
              <a:rPr sz="1400" spc="-5" dirty="0">
                <a:solidFill>
                  <a:srgbClr val="FFFFFF"/>
                </a:solidFill>
                <a:latin typeface="Corbel"/>
                <a:cs typeface="Calibri" panose="020F0502020204030204" pitchFamily="34" charset="0"/>
              </a:rPr>
              <a:t>v</a:t>
            </a:r>
            <a:r>
              <a:rPr sz="1400" spc="-20" dirty="0">
                <a:solidFill>
                  <a:srgbClr val="FFFFFF"/>
                </a:solidFill>
                <a:latin typeface="Corbel"/>
                <a:cs typeface="Calibri" panose="020F0502020204030204" pitchFamily="34" charset="0"/>
              </a:rPr>
              <a:t>al</a:t>
            </a:r>
            <a:r>
              <a:rPr sz="1400" spc="-15" dirty="0">
                <a:solidFill>
                  <a:srgbClr val="FFFFFF"/>
                </a:solidFill>
                <a:latin typeface="Corbel"/>
                <a:cs typeface="Calibri" panose="020F0502020204030204" pitchFamily="34" charset="0"/>
              </a:rPr>
              <a:t>u</a:t>
            </a:r>
            <a:r>
              <a:rPr sz="1400" spc="-10" dirty="0">
                <a:solidFill>
                  <a:srgbClr val="FFFFFF"/>
                </a:solidFill>
                <a:latin typeface="Corbel"/>
                <a:cs typeface="Calibri" panose="020F0502020204030204" pitchFamily="34" charset="0"/>
              </a:rPr>
              <a:t>e</a:t>
            </a:r>
            <a:r>
              <a:rPr sz="1400" spc="55" dirty="0">
                <a:solidFill>
                  <a:srgbClr val="FFFFFF"/>
                </a:solidFill>
                <a:latin typeface="Corbel"/>
                <a:cs typeface="Calibri" panose="020F0502020204030204" pitchFamily="34" charset="0"/>
              </a:rPr>
              <a:t> </a:t>
            </a:r>
            <a:r>
              <a:rPr sz="1400" spc="-5" dirty="0">
                <a:solidFill>
                  <a:srgbClr val="FFFFFF"/>
                </a:solidFill>
                <a:latin typeface="Corbel"/>
                <a:cs typeface="Calibri" panose="020F0502020204030204" pitchFamily="34" charset="0"/>
              </a:rPr>
              <a:t>p</a:t>
            </a:r>
            <a:r>
              <a:rPr sz="1400" spc="-20" dirty="0">
                <a:solidFill>
                  <a:srgbClr val="FFFFFF"/>
                </a:solidFill>
                <a:latin typeface="Corbel"/>
                <a:cs typeface="Calibri" panose="020F0502020204030204" pitchFamily="34" charset="0"/>
              </a:rPr>
              <a:t>airs</a:t>
            </a:r>
            <a:endParaRPr lang="en-US" sz="1400" spc="-20" dirty="0">
              <a:solidFill>
                <a:srgbClr val="FFFFFF"/>
              </a:solidFill>
              <a:latin typeface="Corbel"/>
              <a:cs typeface="Calibri" panose="020F0502020204030204" pitchFamily="34" charset="0"/>
            </a:endParaRPr>
          </a:p>
          <a:p>
            <a:pPr marL="156210" marR="148590" indent="1270" algn="ctr">
              <a:lnSpc>
                <a:spcPct val="100000"/>
              </a:lnSpc>
              <a:spcBef>
                <a:spcPts val="40"/>
              </a:spcBef>
            </a:pPr>
            <a:endParaRPr sz="1400" dirty="0">
              <a:latin typeface="Corbel"/>
              <a:cs typeface="Calibri" panose="020F0502020204030204" pitchFamily="34" charset="0"/>
            </a:endParaRPr>
          </a:p>
        </p:txBody>
      </p:sp>
      <p:sp>
        <p:nvSpPr>
          <p:cNvPr id="102" name="object 8">
            <a:extLst>
              <a:ext uri="{FF2B5EF4-FFF2-40B4-BE49-F238E27FC236}">
                <a16:creationId xmlns:a16="http://schemas.microsoft.com/office/drawing/2014/main" id="{A81C6FA5-833F-2C42-A534-F2F5E3783624}"/>
              </a:ext>
            </a:extLst>
          </p:cNvPr>
          <p:cNvSpPr txBox="1"/>
          <p:nvPr/>
        </p:nvSpPr>
        <p:spPr>
          <a:xfrm>
            <a:off x="2394731" y="6167482"/>
            <a:ext cx="1555750" cy="276999"/>
          </a:xfrm>
          <a:prstGeom prst="rect">
            <a:avLst/>
          </a:prstGeom>
        </p:spPr>
        <p:txBody>
          <a:bodyPr vert="horz" wrap="square" lIns="0" tIns="0" rIns="0" bIns="0" rtlCol="0">
            <a:spAutoFit/>
          </a:bodyPr>
          <a:lstStyle/>
          <a:p>
            <a:pPr marL="12700">
              <a:lnSpc>
                <a:spcPct val="100000"/>
              </a:lnSpc>
            </a:pPr>
            <a:r>
              <a:rPr lang="en-US" sz="1800" b="1" spc="-5" dirty="0">
                <a:solidFill>
                  <a:srgbClr val="3366FF"/>
                </a:solidFill>
                <a:latin typeface="Arial"/>
                <a:cs typeface="Arial"/>
              </a:rPr>
              <a:t>(key, value)</a:t>
            </a:r>
            <a:endParaRPr sz="1800" dirty="0">
              <a:solidFill>
                <a:srgbClr val="3366FF"/>
              </a:solidFill>
              <a:latin typeface="Arial"/>
              <a:cs typeface="Arial"/>
            </a:endParaRPr>
          </a:p>
        </p:txBody>
      </p:sp>
      <p:sp>
        <p:nvSpPr>
          <p:cNvPr id="103" name="object 15">
            <a:extLst>
              <a:ext uri="{FF2B5EF4-FFF2-40B4-BE49-F238E27FC236}">
                <a16:creationId xmlns:a16="http://schemas.microsoft.com/office/drawing/2014/main" id="{907F0B7E-6DA1-5749-8D52-2DD445F3B5F8}"/>
              </a:ext>
            </a:extLst>
          </p:cNvPr>
          <p:cNvSpPr/>
          <p:nvPr/>
        </p:nvSpPr>
        <p:spPr>
          <a:xfrm>
            <a:off x="4159999" y="3468471"/>
            <a:ext cx="1600200" cy="2590800"/>
          </a:xfrm>
          <a:custGeom>
            <a:avLst/>
            <a:gdLst/>
            <a:ahLst/>
            <a:cxnLst/>
            <a:rect l="l" t="t" r="r" b="b"/>
            <a:pathLst>
              <a:path w="1600200" h="2590800">
                <a:moveTo>
                  <a:pt x="0" y="0"/>
                </a:moveTo>
                <a:lnTo>
                  <a:pt x="1600200" y="0"/>
                </a:lnTo>
                <a:lnTo>
                  <a:pt x="1600200" y="2590800"/>
                </a:lnTo>
                <a:lnTo>
                  <a:pt x="0" y="2590800"/>
                </a:lnTo>
                <a:lnTo>
                  <a:pt x="0" y="0"/>
                </a:lnTo>
                <a:close/>
              </a:path>
            </a:pathLst>
          </a:custGeom>
          <a:solidFill>
            <a:srgbClr val="F0AD00"/>
          </a:solidFill>
        </p:spPr>
        <p:txBody>
          <a:bodyPr wrap="square" lIns="0" tIns="0" rIns="0" bIns="0" rtlCol="0"/>
          <a:lstStyle/>
          <a:p>
            <a:endParaRPr/>
          </a:p>
        </p:txBody>
      </p:sp>
      <p:sp>
        <p:nvSpPr>
          <p:cNvPr id="104" name="object 16">
            <a:extLst>
              <a:ext uri="{FF2B5EF4-FFF2-40B4-BE49-F238E27FC236}">
                <a16:creationId xmlns:a16="http://schemas.microsoft.com/office/drawing/2014/main" id="{7D434936-F6B6-5E48-8C07-05C46D174419}"/>
              </a:ext>
            </a:extLst>
          </p:cNvPr>
          <p:cNvSpPr/>
          <p:nvPr/>
        </p:nvSpPr>
        <p:spPr>
          <a:xfrm>
            <a:off x="4159999" y="3468471"/>
            <a:ext cx="1600200" cy="2590800"/>
          </a:xfrm>
          <a:custGeom>
            <a:avLst/>
            <a:gdLst/>
            <a:ahLst/>
            <a:cxnLst/>
            <a:rect l="l" t="t" r="r" b="b"/>
            <a:pathLst>
              <a:path w="1600200" h="2590800">
                <a:moveTo>
                  <a:pt x="0" y="0"/>
                </a:moveTo>
                <a:lnTo>
                  <a:pt x="1600200" y="0"/>
                </a:lnTo>
                <a:lnTo>
                  <a:pt x="1600200" y="2590800"/>
                </a:lnTo>
                <a:lnTo>
                  <a:pt x="0" y="2590800"/>
                </a:lnTo>
                <a:lnTo>
                  <a:pt x="0" y="0"/>
                </a:lnTo>
                <a:close/>
              </a:path>
            </a:pathLst>
          </a:custGeom>
          <a:ln w="48006">
            <a:solidFill>
              <a:srgbClr val="B07E00"/>
            </a:solidFill>
          </a:ln>
        </p:spPr>
        <p:txBody>
          <a:bodyPr wrap="square" lIns="0" tIns="0" rIns="0" bIns="0" rtlCol="0"/>
          <a:lstStyle/>
          <a:p>
            <a:endParaRPr/>
          </a:p>
        </p:txBody>
      </p:sp>
      <p:sp>
        <p:nvSpPr>
          <p:cNvPr id="105" name="object 17">
            <a:extLst>
              <a:ext uri="{FF2B5EF4-FFF2-40B4-BE49-F238E27FC236}">
                <a16:creationId xmlns:a16="http://schemas.microsoft.com/office/drawing/2014/main" id="{CDE2DFAB-CE04-254A-AF16-9186DE98513E}"/>
              </a:ext>
            </a:extLst>
          </p:cNvPr>
          <p:cNvSpPr txBox="1"/>
          <p:nvPr/>
        </p:nvSpPr>
        <p:spPr>
          <a:xfrm>
            <a:off x="4504401" y="3560090"/>
            <a:ext cx="911225" cy="802640"/>
          </a:xfrm>
          <a:prstGeom prst="rect">
            <a:avLst/>
          </a:prstGeom>
        </p:spPr>
        <p:txBody>
          <a:bodyPr vert="horz" wrap="square" lIns="0" tIns="0" rIns="0" bIns="0" rtlCol="0">
            <a:spAutoFit/>
          </a:bodyPr>
          <a:lstStyle/>
          <a:p>
            <a:pPr marL="61594">
              <a:lnSpc>
                <a:spcPct val="100000"/>
              </a:lnSpc>
            </a:pPr>
            <a:r>
              <a:rPr sz="1800" spc="-50" dirty="0">
                <a:solidFill>
                  <a:srgbClr val="FFFFFF"/>
                </a:solidFill>
                <a:latin typeface="Corbel"/>
                <a:cs typeface="Corbel"/>
              </a:rPr>
              <a:t>(</a:t>
            </a:r>
            <a:r>
              <a:rPr sz="1800" dirty="0">
                <a:solidFill>
                  <a:srgbClr val="FFFFFF"/>
                </a:solidFill>
                <a:latin typeface="Corbel"/>
                <a:cs typeface="Corbel"/>
              </a:rPr>
              <a:t>c</a:t>
            </a:r>
            <a:r>
              <a:rPr sz="1800" spc="-15" dirty="0">
                <a:solidFill>
                  <a:srgbClr val="FFFFFF"/>
                </a:solidFill>
                <a:latin typeface="Corbel"/>
                <a:cs typeface="Corbel"/>
              </a:rPr>
              <a:t>r</a:t>
            </a:r>
            <a:r>
              <a:rPr sz="1800" spc="-20" dirty="0">
                <a:solidFill>
                  <a:srgbClr val="FFFFFF"/>
                </a:solidFill>
                <a:latin typeface="Corbel"/>
                <a:cs typeface="Corbel"/>
              </a:rPr>
              <a:t>e</a:t>
            </a:r>
            <a:r>
              <a:rPr sz="1800" spc="-75" dirty="0">
                <a:solidFill>
                  <a:srgbClr val="FFFFFF"/>
                </a:solidFill>
                <a:latin typeface="Corbel"/>
                <a:cs typeface="Corbel"/>
              </a:rPr>
              <a:t>w</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a:p>
            <a:pPr marL="61594">
              <a:lnSpc>
                <a:spcPct val="100000"/>
              </a:lnSpc>
            </a:pPr>
            <a:r>
              <a:rPr sz="1800" spc="-50" dirty="0">
                <a:solidFill>
                  <a:srgbClr val="FFFFFF"/>
                </a:solidFill>
                <a:latin typeface="Corbel"/>
                <a:cs typeface="Corbel"/>
              </a:rPr>
              <a:t>(</a:t>
            </a:r>
            <a:r>
              <a:rPr sz="1800" dirty="0">
                <a:solidFill>
                  <a:srgbClr val="FFFFFF"/>
                </a:solidFill>
                <a:latin typeface="Corbel"/>
                <a:cs typeface="Corbel"/>
              </a:rPr>
              <a:t>c</a:t>
            </a:r>
            <a:r>
              <a:rPr sz="1800" spc="-15" dirty="0">
                <a:solidFill>
                  <a:srgbClr val="FFFFFF"/>
                </a:solidFill>
                <a:latin typeface="Corbel"/>
                <a:cs typeface="Corbel"/>
              </a:rPr>
              <a:t>r</a:t>
            </a:r>
            <a:r>
              <a:rPr sz="1800" spc="-20" dirty="0">
                <a:solidFill>
                  <a:srgbClr val="FFFFFF"/>
                </a:solidFill>
                <a:latin typeface="Corbel"/>
                <a:cs typeface="Corbel"/>
              </a:rPr>
              <a:t>e</a:t>
            </a:r>
            <a:r>
              <a:rPr sz="1800" spc="-75" dirty="0">
                <a:solidFill>
                  <a:srgbClr val="FFFFFF"/>
                </a:solidFill>
                <a:latin typeface="Corbel"/>
                <a:cs typeface="Corbel"/>
              </a:rPr>
              <a:t>w</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a:p>
            <a:pPr marL="12700">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p</a:t>
            </a:r>
            <a:r>
              <a:rPr sz="1800" spc="-5" dirty="0">
                <a:solidFill>
                  <a:srgbClr val="FFFFFF"/>
                </a:solidFill>
                <a:latin typeface="Corbel"/>
                <a:cs typeface="Corbel"/>
              </a:rPr>
              <a:t>a</a:t>
            </a:r>
            <a:r>
              <a:rPr sz="1800" dirty="0">
                <a:solidFill>
                  <a:srgbClr val="FFFFFF"/>
                </a:solidFill>
                <a:latin typeface="Corbel"/>
                <a:cs typeface="Corbel"/>
              </a:rPr>
              <a:t>c</a:t>
            </a:r>
            <a:r>
              <a:rPr sz="1800" spc="-20" dirty="0">
                <a:solidFill>
                  <a:srgbClr val="FFFFFF"/>
                </a:solidFill>
                <a:latin typeface="Corbel"/>
                <a:cs typeface="Corbel"/>
              </a:rPr>
              <a:t>e</a:t>
            </a:r>
            <a:r>
              <a:rPr sz="1800" spc="-5" dirty="0">
                <a:solidFill>
                  <a:srgbClr val="FFFFFF"/>
                </a:solidFill>
                <a:latin typeface="Corbel"/>
                <a:cs typeface="Corbel"/>
              </a:rPr>
              <a:t>,</a:t>
            </a:r>
            <a:r>
              <a:rPr sz="1800" spc="5" dirty="0">
                <a:solidFill>
                  <a:srgbClr val="FFFFFF"/>
                </a:solidFill>
                <a:latin typeface="Corbel"/>
                <a:cs typeface="Corbel"/>
              </a:rPr>
              <a:t> 1</a:t>
            </a:r>
            <a:r>
              <a:rPr sz="1800" spc="-10" dirty="0">
                <a:solidFill>
                  <a:srgbClr val="FFFFFF"/>
                </a:solidFill>
                <a:latin typeface="Corbel"/>
                <a:cs typeface="Corbel"/>
              </a:rPr>
              <a:t>)</a:t>
            </a:r>
            <a:endParaRPr sz="1800" dirty="0">
              <a:latin typeface="Corbel"/>
              <a:cs typeface="Corbel"/>
            </a:endParaRPr>
          </a:p>
        </p:txBody>
      </p:sp>
      <p:sp>
        <p:nvSpPr>
          <p:cNvPr id="106" name="object 18">
            <a:extLst>
              <a:ext uri="{FF2B5EF4-FFF2-40B4-BE49-F238E27FC236}">
                <a16:creationId xmlns:a16="http://schemas.microsoft.com/office/drawing/2014/main" id="{511DE4AE-80AB-2842-BABF-A1AA40F0C362}"/>
              </a:ext>
            </a:extLst>
          </p:cNvPr>
          <p:cNvSpPr txBox="1"/>
          <p:nvPr/>
        </p:nvSpPr>
        <p:spPr>
          <a:xfrm>
            <a:off x="4617101" y="4383050"/>
            <a:ext cx="688340" cy="254000"/>
          </a:xfrm>
          <a:prstGeom prst="rect">
            <a:avLst/>
          </a:prstGeom>
        </p:spPr>
        <p:txBody>
          <a:bodyPr vert="horz" wrap="square" lIns="0" tIns="0" rIns="0" bIns="0" rtlCol="0">
            <a:spAutoFit/>
          </a:bodyPr>
          <a:lstStyle/>
          <a:p>
            <a:pPr marL="12700">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p:txBody>
      </p:sp>
      <p:sp>
        <p:nvSpPr>
          <p:cNvPr id="107" name="object 19">
            <a:extLst>
              <a:ext uri="{FF2B5EF4-FFF2-40B4-BE49-F238E27FC236}">
                <a16:creationId xmlns:a16="http://schemas.microsoft.com/office/drawing/2014/main" id="{C6B6FDB4-8F4A-864F-AC65-3C52D05459AD}"/>
              </a:ext>
            </a:extLst>
          </p:cNvPr>
          <p:cNvSpPr txBox="1"/>
          <p:nvPr/>
        </p:nvSpPr>
        <p:spPr>
          <a:xfrm>
            <a:off x="4617101" y="4657369"/>
            <a:ext cx="688340" cy="528320"/>
          </a:xfrm>
          <a:prstGeom prst="rect">
            <a:avLst/>
          </a:prstGeom>
        </p:spPr>
        <p:txBody>
          <a:bodyPr vert="horz" wrap="square" lIns="0" tIns="0" rIns="0" bIns="0" rtlCol="0">
            <a:spAutoFit/>
          </a:bodyPr>
          <a:lstStyle/>
          <a:p>
            <a:pPr marL="12700">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marL="12700">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p:txBody>
      </p:sp>
      <p:sp>
        <p:nvSpPr>
          <p:cNvPr id="108" name="object 20">
            <a:extLst>
              <a:ext uri="{FF2B5EF4-FFF2-40B4-BE49-F238E27FC236}">
                <a16:creationId xmlns:a16="http://schemas.microsoft.com/office/drawing/2014/main" id="{058D75E8-15B0-A44D-8DBD-291158DC8E10}"/>
              </a:ext>
            </a:extLst>
          </p:cNvPr>
          <p:cNvSpPr txBox="1"/>
          <p:nvPr/>
        </p:nvSpPr>
        <p:spPr>
          <a:xfrm>
            <a:off x="4394444" y="5206010"/>
            <a:ext cx="1130300" cy="802640"/>
          </a:xfrm>
          <a:prstGeom prst="rect">
            <a:avLst/>
          </a:prstGeom>
        </p:spPr>
        <p:txBody>
          <a:bodyPr vert="horz" wrap="square" lIns="0" tIns="0" rIns="0" bIns="0" rtlCol="0">
            <a:spAutoFit/>
          </a:bodyPr>
          <a:lstStyle/>
          <a:p>
            <a:pPr marL="3175" algn="ctr">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h</a:t>
            </a:r>
            <a:r>
              <a:rPr sz="1800" spc="-10" dirty="0">
                <a:solidFill>
                  <a:srgbClr val="FFFFFF"/>
                </a:solidFill>
                <a:latin typeface="Corbel"/>
                <a:cs typeface="Corbel"/>
              </a:rPr>
              <a:t>u</a:t>
            </a:r>
            <a:r>
              <a:rPr sz="1800" spc="-5" dirty="0">
                <a:solidFill>
                  <a:srgbClr val="FFFFFF"/>
                </a:solidFill>
                <a:latin typeface="Corbel"/>
                <a:cs typeface="Corbel"/>
              </a:rPr>
              <a:t>tt</a:t>
            </a:r>
            <a:r>
              <a:rPr sz="1800" spc="-20" dirty="0">
                <a:solidFill>
                  <a:srgbClr val="FFFFFF"/>
                </a:solidFill>
                <a:latin typeface="Corbel"/>
                <a:cs typeface="Corbel"/>
              </a:rPr>
              <a:t>le</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algn="ctr">
              <a:lnSpc>
                <a:spcPct val="100000"/>
              </a:lnSpc>
            </a:pPr>
            <a:r>
              <a:rPr sz="1800" spc="-25" dirty="0">
                <a:solidFill>
                  <a:srgbClr val="FFFFFF"/>
                </a:solidFill>
                <a:latin typeface="Corbel"/>
                <a:cs typeface="Corbel"/>
              </a:rPr>
              <a:t>(</a:t>
            </a:r>
            <a:r>
              <a:rPr sz="1800" spc="-15" dirty="0">
                <a:solidFill>
                  <a:srgbClr val="FFFFFF"/>
                </a:solidFill>
                <a:latin typeface="Corbel"/>
                <a:cs typeface="Corbel"/>
              </a:rPr>
              <a:t>r</a:t>
            </a:r>
            <a:r>
              <a:rPr sz="1800" spc="-20" dirty="0">
                <a:solidFill>
                  <a:srgbClr val="FFFFFF"/>
                </a:solidFill>
                <a:latin typeface="Corbel"/>
                <a:cs typeface="Corbel"/>
              </a:rPr>
              <a:t>e</a:t>
            </a:r>
            <a:r>
              <a:rPr sz="1800" dirty="0">
                <a:solidFill>
                  <a:srgbClr val="FFFFFF"/>
                </a:solidFill>
                <a:latin typeface="Corbel"/>
                <a:cs typeface="Corbel"/>
              </a:rPr>
              <a:t>c</a:t>
            </a:r>
            <a:r>
              <a:rPr sz="1800" spc="-20" dirty="0">
                <a:solidFill>
                  <a:srgbClr val="FFFFFF"/>
                </a:solidFill>
                <a:latin typeface="Corbel"/>
                <a:cs typeface="Corbel"/>
              </a:rPr>
              <a:t>e</a:t>
            </a:r>
            <a:r>
              <a:rPr sz="1800" spc="10" dirty="0">
                <a:solidFill>
                  <a:srgbClr val="FFFFFF"/>
                </a:solidFill>
                <a:latin typeface="Corbel"/>
                <a:cs typeface="Corbel"/>
              </a:rPr>
              <a:t>n</a:t>
            </a:r>
            <a:r>
              <a:rPr sz="1800" spc="-5" dirty="0">
                <a:solidFill>
                  <a:srgbClr val="FFFFFF"/>
                </a:solidFill>
                <a:latin typeface="Corbel"/>
                <a:cs typeface="Corbel"/>
              </a:rPr>
              <a:t>t</a:t>
            </a:r>
            <a:r>
              <a:rPr sz="1800" spc="-15" dirty="0">
                <a:solidFill>
                  <a:srgbClr val="FFFFFF"/>
                </a:solidFill>
                <a:latin typeface="Corbel"/>
                <a:cs typeface="Corbel"/>
              </a:rPr>
              <a:t>l</a:t>
            </a:r>
            <a:r>
              <a:rPr sz="1800" spc="-75" dirty="0">
                <a:solidFill>
                  <a:srgbClr val="FFFFFF"/>
                </a:solidFill>
                <a:latin typeface="Corbel"/>
                <a:cs typeface="Corbel"/>
              </a:rPr>
              <a:t>y</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marL="2540" algn="ctr">
              <a:lnSpc>
                <a:spcPct val="100000"/>
              </a:lnSpc>
            </a:pPr>
            <a:r>
              <a:rPr sz="1800" dirty="0">
                <a:solidFill>
                  <a:srgbClr val="FFFFFF"/>
                </a:solidFill>
                <a:latin typeface="Corbel"/>
                <a:cs typeface="Corbel"/>
              </a:rPr>
              <a:t>…</a:t>
            </a:r>
            <a:endParaRPr sz="1800">
              <a:latin typeface="Corbel"/>
              <a:cs typeface="Corbel"/>
            </a:endParaRPr>
          </a:p>
        </p:txBody>
      </p:sp>
      <p:sp>
        <p:nvSpPr>
          <p:cNvPr id="109" name="object 23">
            <a:extLst>
              <a:ext uri="{FF2B5EF4-FFF2-40B4-BE49-F238E27FC236}">
                <a16:creationId xmlns:a16="http://schemas.microsoft.com/office/drawing/2014/main" id="{A80142E0-955F-7E48-8561-E133CEBCB430}"/>
              </a:ext>
            </a:extLst>
          </p:cNvPr>
          <p:cNvSpPr txBox="1"/>
          <p:nvPr/>
        </p:nvSpPr>
        <p:spPr>
          <a:xfrm>
            <a:off x="4159999" y="2057400"/>
            <a:ext cx="1600200" cy="1154162"/>
          </a:xfrm>
          <a:prstGeom prst="rect">
            <a:avLst/>
          </a:prstGeom>
          <a:solidFill>
            <a:srgbClr val="F0AD00"/>
          </a:solidFill>
          <a:ln w="48006">
            <a:solidFill>
              <a:srgbClr val="B07E00"/>
            </a:solidFill>
          </a:ln>
        </p:spPr>
        <p:txBody>
          <a:bodyPr vert="horz" wrap="square" lIns="0" tIns="0" rIns="0" bIns="0" rtlCol="0">
            <a:spAutoFit/>
          </a:bodyPr>
          <a:lstStyle/>
          <a:p>
            <a:pPr algn="ctr">
              <a:lnSpc>
                <a:spcPct val="100000"/>
              </a:lnSpc>
            </a:pPr>
            <a:endParaRPr lang="en-US" sz="1800" b="1" spc="-15" dirty="0">
              <a:solidFill>
                <a:srgbClr val="FFFFFF"/>
              </a:solidFill>
              <a:latin typeface="Corbel"/>
              <a:cs typeface="Corbel"/>
            </a:endParaRPr>
          </a:p>
          <a:p>
            <a:pPr algn="ctr">
              <a:lnSpc>
                <a:spcPct val="100000"/>
              </a:lnSpc>
            </a:pPr>
            <a:r>
              <a:rPr sz="1800" b="1" spc="-15" dirty="0">
                <a:solidFill>
                  <a:srgbClr val="FFFFFF"/>
                </a:solidFill>
                <a:latin typeface="Corbel"/>
                <a:cs typeface="Corbel"/>
              </a:rPr>
              <a:t>G</a:t>
            </a:r>
            <a:r>
              <a:rPr sz="1800" b="1" spc="-20" dirty="0">
                <a:solidFill>
                  <a:srgbClr val="FFFFFF"/>
                </a:solidFill>
                <a:latin typeface="Corbel"/>
                <a:cs typeface="Corbel"/>
              </a:rPr>
              <a:t>r</a:t>
            </a:r>
            <a:r>
              <a:rPr sz="1800" b="1" dirty="0">
                <a:solidFill>
                  <a:srgbClr val="FFFFFF"/>
                </a:solidFill>
                <a:latin typeface="Corbel"/>
                <a:cs typeface="Corbel"/>
              </a:rPr>
              <a:t>o</a:t>
            </a:r>
            <a:r>
              <a:rPr sz="1800" b="1" spc="-10" dirty="0">
                <a:solidFill>
                  <a:srgbClr val="FFFFFF"/>
                </a:solidFill>
                <a:latin typeface="Corbel"/>
                <a:cs typeface="Corbel"/>
              </a:rPr>
              <a:t>up</a:t>
            </a:r>
            <a:r>
              <a:rPr sz="1800" b="1" spc="5" dirty="0">
                <a:solidFill>
                  <a:srgbClr val="FFFFFF"/>
                </a:solidFill>
                <a:latin typeface="Corbel"/>
                <a:cs typeface="Corbel"/>
              </a:rPr>
              <a:t> b</a:t>
            </a:r>
            <a:r>
              <a:rPr sz="1800" b="1" spc="-10" dirty="0">
                <a:solidFill>
                  <a:srgbClr val="FFFFFF"/>
                </a:solidFill>
                <a:latin typeface="Corbel"/>
                <a:cs typeface="Corbel"/>
              </a:rPr>
              <a:t>y</a:t>
            </a:r>
            <a:r>
              <a:rPr sz="1800" b="1" spc="-25" dirty="0">
                <a:solidFill>
                  <a:srgbClr val="FFFFFF"/>
                </a:solidFill>
                <a:latin typeface="Corbel"/>
                <a:cs typeface="Corbel"/>
              </a:rPr>
              <a:t> </a:t>
            </a:r>
            <a:r>
              <a:rPr sz="1800" b="1" spc="-20" dirty="0">
                <a:solidFill>
                  <a:srgbClr val="FFFFFF"/>
                </a:solidFill>
                <a:latin typeface="Corbel"/>
                <a:cs typeface="Corbel"/>
              </a:rPr>
              <a:t>k</a:t>
            </a:r>
            <a:r>
              <a:rPr sz="1800" b="1" spc="-25" dirty="0">
                <a:solidFill>
                  <a:srgbClr val="FFFFFF"/>
                </a:solidFill>
                <a:latin typeface="Corbel"/>
                <a:cs typeface="Corbel"/>
              </a:rPr>
              <a:t>e</a:t>
            </a:r>
            <a:r>
              <a:rPr sz="1800" b="1" spc="10" dirty="0">
                <a:solidFill>
                  <a:srgbClr val="FFFFFF"/>
                </a:solidFill>
                <a:latin typeface="Corbel"/>
                <a:cs typeface="Corbel"/>
              </a:rPr>
              <a:t>y:</a:t>
            </a:r>
            <a:endParaRPr sz="1800" dirty="0">
              <a:latin typeface="Corbel"/>
              <a:cs typeface="Corbel"/>
            </a:endParaRPr>
          </a:p>
          <a:p>
            <a:pPr marL="226060" marR="219075" algn="ctr">
              <a:lnSpc>
                <a:spcPct val="100000"/>
              </a:lnSpc>
              <a:spcBef>
                <a:spcPts val="40"/>
              </a:spcBef>
            </a:pPr>
            <a:r>
              <a:rPr sz="1400" spc="-15" dirty="0">
                <a:solidFill>
                  <a:srgbClr val="FFFFFF"/>
                </a:solidFill>
                <a:latin typeface="Corbel"/>
                <a:cs typeface="Corbel"/>
              </a:rPr>
              <a:t>C</a:t>
            </a:r>
            <a:r>
              <a:rPr sz="1400" spc="-10" dirty="0">
                <a:solidFill>
                  <a:srgbClr val="FFFFFF"/>
                </a:solidFill>
                <a:latin typeface="Corbel"/>
                <a:cs typeface="Corbel"/>
              </a:rPr>
              <a:t>o</a:t>
            </a:r>
            <a:r>
              <a:rPr sz="1400" spc="-20" dirty="0">
                <a:solidFill>
                  <a:srgbClr val="FFFFFF"/>
                </a:solidFill>
                <a:latin typeface="Corbel"/>
                <a:cs typeface="Corbel"/>
              </a:rPr>
              <a:t>ll</a:t>
            </a:r>
            <a:r>
              <a:rPr sz="1400" spc="-10" dirty="0">
                <a:solidFill>
                  <a:srgbClr val="FFFFFF"/>
                </a:solidFill>
                <a:latin typeface="Corbel"/>
                <a:cs typeface="Corbel"/>
              </a:rPr>
              <a:t>e</a:t>
            </a:r>
            <a:r>
              <a:rPr sz="1400" spc="-25" dirty="0">
                <a:solidFill>
                  <a:srgbClr val="FFFFFF"/>
                </a:solidFill>
                <a:latin typeface="Corbel"/>
                <a:cs typeface="Corbel"/>
              </a:rPr>
              <a:t>c</a:t>
            </a:r>
            <a:r>
              <a:rPr sz="1400" spc="-5" dirty="0">
                <a:solidFill>
                  <a:srgbClr val="FFFFFF"/>
                </a:solidFill>
                <a:latin typeface="Corbel"/>
                <a:cs typeface="Corbel"/>
              </a:rPr>
              <a:t>t</a:t>
            </a:r>
            <a:r>
              <a:rPr sz="1400" spc="50" dirty="0">
                <a:solidFill>
                  <a:srgbClr val="FFFFFF"/>
                </a:solidFill>
                <a:latin typeface="Corbel"/>
                <a:cs typeface="Corbel"/>
              </a:rPr>
              <a:t> </a:t>
            </a:r>
            <a:r>
              <a:rPr sz="1400" spc="-20" dirty="0">
                <a:solidFill>
                  <a:srgbClr val="FFFFFF"/>
                </a:solidFill>
                <a:latin typeface="Corbel"/>
                <a:cs typeface="Corbel"/>
              </a:rPr>
              <a:t>al</a:t>
            </a:r>
            <a:r>
              <a:rPr sz="1400" spc="-5" dirty="0">
                <a:solidFill>
                  <a:srgbClr val="FFFFFF"/>
                </a:solidFill>
                <a:latin typeface="Corbel"/>
                <a:cs typeface="Corbel"/>
              </a:rPr>
              <a:t>l</a:t>
            </a:r>
            <a:r>
              <a:rPr sz="1400" spc="20" dirty="0">
                <a:solidFill>
                  <a:srgbClr val="FFFFFF"/>
                </a:solidFill>
                <a:latin typeface="Corbel"/>
                <a:cs typeface="Corbel"/>
              </a:rPr>
              <a:t> </a:t>
            </a:r>
            <a:r>
              <a:rPr sz="1400" spc="-5" dirty="0">
                <a:solidFill>
                  <a:srgbClr val="FFFFFF"/>
                </a:solidFill>
                <a:latin typeface="Corbel"/>
                <a:cs typeface="Corbel"/>
              </a:rPr>
              <a:t>p</a:t>
            </a:r>
            <a:r>
              <a:rPr sz="1400" spc="-20" dirty="0">
                <a:solidFill>
                  <a:srgbClr val="FFFFFF"/>
                </a:solidFill>
                <a:latin typeface="Corbel"/>
                <a:cs typeface="Corbel"/>
              </a:rPr>
              <a:t>air</a:t>
            </a:r>
            <a:r>
              <a:rPr sz="1400" spc="-10" dirty="0">
                <a:solidFill>
                  <a:srgbClr val="FFFFFF"/>
                </a:solidFill>
                <a:latin typeface="Corbel"/>
                <a:cs typeface="Corbel"/>
              </a:rPr>
              <a:t>s</a:t>
            </a:r>
            <a:r>
              <a:rPr sz="1400" spc="-5" dirty="0">
                <a:solidFill>
                  <a:srgbClr val="FFFFFF"/>
                </a:solidFill>
                <a:latin typeface="Corbel"/>
                <a:cs typeface="Corbel"/>
              </a:rPr>
              <a:t> </a:t>
            </a:r>
            <a:r>
              <a:rPr sz="1400" spc="-20" dirty="0">
                <a:solidFill>
                  <a:srgbClr val="FFFFFF"/>
                </a:solidFill>
                <a:latin typeface="Corbel"/>
                <a:cs typeface="Corbel"/>
              </a:rPr>
              <a:t>wi</a:t>
            </a:r>
            <a:r>
              <a:rPr sz="1400" spc="-10" dirty="0">
                <a:solidFill>
                  <a:srgbClr val="FFFFFF"/>
                </a:solidFill>
                <a:latin typeface="Corbel"/>
                <a:cs typeface="Corbel"/>
              </a:rPr>
              <a:t>th</a:t>
            </a:r>
            <a:r>
              <a:rPr sz="1400" spc="30" dirty="0">
                <a:solidFill>
                  <a:srgbClr val="FFFFFF"/>
                </a:solidFill>
                <a:latin typeface="Corbel"/>
                <a:cs typeface="Corbel"/>
              </a:rPr>
              <a:t> </a:t>
            </a:r>
            <a:r>
              <a:rPr sz="1400" spc="-25" dirty="0">
                <a:solidFill>
                  <a:srgbClr val="FFFFFF"/>
                </a:solidFill>
                <a:latin typeface="Corbel"/>
                <a:cs typeface="Corbel"/>
              </a:rPr>
              <a:t>s</a:t>
            </a:r>
            <a:r>
              <a:rPr sz="1400" spc="-20" dirty="0">
                <a:solidFill>
                  <a:srgbClr val="FFFFFF"/>
                </a:solidFill>
                <a:latin typeface="Corbel"/>
                <a:cs typeface="Corbel"/>
              </a:rPr>
              <a:t>am</a:t>
            </a:r>
            <a:r>
              <a:rPr sz="1400" spc="-10" dirty="0">
                <a:solidFill>
                  <a:srgbClr val="FFFFFF"/>
                </a:solidFill>
                <a:latin typeface="Corbel"/>
                <a:cs typeface="Corbel"/>
              </a:rPr>
              <a:t>e</a:t>
            </a:r>
            <a:r>
              <a:rPr sz="1400" spc="35" dirty="0">
                <a:solidFill>
                  <a:srgbClr val="FFFFFF"/>
                </a:solidFill>
                <a:latin typeface="Corbel"/>
                <a:cs typeface="Corbel"/>
              </a:rPr>
              <a:t> </a:t>
            </a:r>
            <a:r>
              <a:rPr sz="1400" spc="-40" dirty="0">
                <a:solidFill>
                  <a:srgbClr val="FFFFFF"/>
                </a:solidFill>
                <a:latin typeface="Corbel"/>
                <a:cs typeface="Corbel"/>
              </a:rPr>
              <a:t>k</a:t>
            </a:r>
            <a:r>
              <a:rPr sz="1400" spc="-10" dirty="0">
                <a:solidFill>
                  <a:srgbClr val="FFFFFF"/>
                </a:solidFill>
                <a:latin typeface="Corbel"/>
                <a:cs typeface="Corbel"/>
              </a:rPr>
              <a:t>ey</a:t>
            </a:r>
            <a:endParaRPr lang="en-US" sz="1400" spc="-10" dirty="0">
              <a:solidFill>
                <a:srgbClr val="FFFFFF"/>
              </a:solidFill>
              <a:latin typeface="Corbel"/>
              <a:cs typeface="Corbel"/>
            </a:endParaRPr>
          </a:p>
          <a:p>
            <a:pPr marL="226060" marR="219075" algn="ctr">
              <a:lnSpc>
                <a:spcPct val="100000"/>
              </a:lnSpc>
              <a:spcBef>
                <a:spcPts val="40"/>
              </a:spcBef>
            </a:pPr>
            <a:endParaRPr lang="en-US" sz="1100" spc="-10" dirty="0">
              <a:solidFill>
                <a:srgbClr val="FFFFFF"/>
              </a:solidFill>
              <a:latin typeface="Corbel"/>
              <a:cs typeface="Corbel"/>
            </a:endParaRPr>
          </a:p>
        </p:txBody>
      </p:sp>
      <p:sp>
        <p:nvSpPr>
          <p:cNvPr id="120" name="object 8">
            <a:extLst>
              <a:ext uri="{FF2B5EF4-FFF2-40B4-BE49-F238E27FC236}">
                <a16:creationId xmlns:a16="http://schemas.microsoft.com/office/drawing/2014/main" id="{1B3A5CD9-A724-914E-8526-F22A6F676385}"/>
              </a:ext>
            </a:extLst>
          </p:cNvPr>
          <p:cNvSpPr txBox="1"/>
          <p:nvPr/>
        </p:nvSpPr>
        <p:spPr>
          <a:xfrm>
            <a:off x="4343400" y="6161124"/>
            <a:ext cx="1555750" cy="276999"/>
          </a:xfrm>
          <a:prstGeom prst="rect">
            <a:avLst/>
          </a:prstGeom>
        </p:spPr>
        <p:txBody>
          <a:bodyPr vert="horz" wrap="square" lIns="0" tIns="0" rIns="0" bIns="0" rtlCol="0">
            <a:spAutoFit/>
          </a:bodyPr>
          <a:lstStyle/>
          <a:p>
            <a:pPr marL="12700">
              <a:lnSpc>
                <a:spcPct val="100000"/>
              </a:lnSpc>
            </a:pPr>
            <a:r>
              <a:rPr lang="en-US" sz="1800" b="1" spc="-5" dirty="0">
                <a:solidFill>
                  <a:srgbClr val="3366FF"/>
                </a:solidFill>
                <a:latin typeface="Arial"/>
                <a:cs typeface="Arial"/>
              </a:rPr>
              <a:t>(key, value)</a:t>
            </a:r>
            <a:endParaRPr sz="1800" dirty="0">
              <a:solidFill>
                <a:srgbClr val="3366FF"/>
              </a:solidFill>
              <a:latin typeface="Arial"/>
              <a:cs typeface="Arial"/>
            </a:endParaRPr>
          </a:p>
        </p:txBody>
      </p:sp>
    </p:spTree>
    <p:extLst>
      <p:ext uri="{BB962C8B-B14F-4D97-AF65-F5344CB8AC3E}">
        <p14:creationId xmlns:p14="http://schemas.microsoft.com/office/powerpoint/2010/main" val="2023496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Map-Reduce: Word Count</a:t>
            </a:r>
            <a:endParaRPr lang="en-US" sz="3600" b="0" dirty="0">
              <a:solidFill>
                <a:srgbClr val="A01A06"/>
              </a:solidFill>
              <a:latin typeface="Calibri" panose="020F0502020204030204" pitchFamily="34" charset="0"/>
              <a:cs typeface="Calibri" panose="020F0502020204030204" pitchFamily="34" charset="0"/>
            </a:endParaRPr>
          </a:p>
        </p:txBody>
      </p:sp>
      <p:sp>
        <p:nvSpPr>
          <p:cNvPr id="5" name="object 3">
            <a:extLst>
              <a:ext uri="{FF2B5EF4-FFF2-40B4-BE49-F238E27FC236}">
                <a16:creationId xmlns:a16="http://schemas.microsoft.com/office/drawing/2014/main" id="{300DA776-7668-ED4B-907A-0DD9565C4BBE}"/>
              </a:ext>
            </a:extLst>
          </p:cNvPr>
          <p:cNvSpPr/>
          <p:nvPr/>
        </p:nvSpPr>
        <p:spPr>
          <a:xfrm>
            <a:off x="228600" y="3124199"/>
            <a:ext cx="1710690" cy="2971901"/>
          </a:xfrm>
          <a:custGeom>
            <a:avLst/>
            <a:gdLst/>
            <a:ahLst/>
            <a:cxnLst/>
            <a:rect l="l" t="t" r="r" b="b"/>
            <a:pathLst>
              <a:path w="1600200" h="2627629">
                <a:moveTo>
                  <a:pt x="0" y="0"/>
                </a:moveTo>
                <a:lnTo>
                  <a:pt x="1600200" y="0"/>
                </a:lnTo>
                <a:lnTo>
                  <a:pt x="1600200" y="2627528"/>
                </a:lnTo>
                <a:lnTo>
                  <a:pt x="0" y="2627528"/>
                </a:lnTo>
                <a:lnTo>
                  <a:pt x="0" y="0"/>
                </a:lnTo>
                <a:close/>
              </a:path>
            </a:pathLst>
          </a:custGeom>
          <a:ln w="48006">
            <a:solidFill>
              <a:srgbClr val="000000"/>
            </a:solidFill>
          </a:ln>
        </p:spPr>
        <p:txBody>
          <a:bodyPr wrap="square" lIns="0" tIns="0" rIns="0" bIns="0" rtlCol="0"/>
          <a:lstStyle/>
          <a:p>
            <a:endParaRPr/>
          </a:p>
        </p:txBody>
      </p:sp>
      <p:sp>
        <p:nvSpPr>
          <p:cNvPr id="6" name="object 4">
            <a:extLst>
              <a:ext uri="{FF2B5EF4-FFF2-40B4-BE49-F238E27FC236}">
                <a16:creationId xmlns:a16="http://schemas.microsoft.com/office/drawing/2014/main" id="{C32C89FA-567A-0C4C-B6B0-B2D32410ABF7}"/>
              </a:ext>
            </a:extLst>
          </p:cNvPr>
          <p:cNvSpPr txBox="1"/>
          <p:nvPr/>
        </p:nvSpPr>
        <p:spPr>
          <a:xfrm>
            <a:off x="322738" y="3236696"/>
            <a:ext cx="1522413" cy="2746906"/>
          </a:xfrm>
          <a:prstGeom prst="rect">
            <a:avLst/>
          </a:prstGeom>
        </p:spPr>
        <p:txBody>
          <a:bodyPr vert="horz" wrap="square" lIns="0" tIns="0" rIns="0" bIns="0" rtlCol="0">
            <a:spAutoFit/>
          </a:bodyPr>
          <a:lstStyle/>
          <a:p>
            <a:pPr marL="12700" marR="5080">
              <a:lnSpc>
                <a:spcPct val="100000"/>
              </a:lnSpc>
            </a:pPr>
            <a:r>
              <a:rPr sz="1050" spc="-5" dirty="0">
                <a:latin typeface="+mn-lt"/>
                <a:cs typeface="Arial Narrow"/>
              </a:rPr>
              <a:t>T</a:t>
            </a:r>
            <a:r>
              <a:rPr sz="1050" dirty="0">
                <a:latin typeface="+mn-lt"/>
                <a:cs typeface="Arial Narrow"/>
              </a:rPr>
              <a:t>he</a:t>
            </a:r>
            <a:r>
              <a:rPr sz="1050" spc="60" dirty="0">
                <a:latin typeface="+mn-lt"/>
                <a:cs typeface="Arial Narrow"/>
              </a:rPr>
              <a:t> </a:t>
            </a:r>
            <a:r>
              <a:rPr sz="1050" dirty="0">
                <a:latin typeface="+mn-lt"/>
                <a:cs typeface="Arial Narrow"/>
              </a:rPr>
              <a:t>c</a:t>
            </a:r>
            <a:r>
              <a:rPr sz="1050" spc="10" dirty="0">
                <a:latin typeface="+mn-lt"/>
                <a:cs typeface="Arial Narrow"/>
              </a:rPr>
              <a:t>r</a:t>
            </a:r>
            <a:r>
              <a:rPr sz="1050" dirty="0">
                <a:latin typeface="+mn-lt"/>
                <a:cs typeface="Arial Narrow"/>
              </a:rPr>
              <a:t>ew</a:t>
            </a:r>
            <a:r>
              <a:rPr lang="en-US" sz="1050" dirty="0">
                <a:latin typeface="+mn-lt"/>
                <a:cs typeface="Arial Narrow"/>
              </a:rPr>
              <a:t> </a:t>
            </a:r>
            <a:r>
              <a:rPr sz="1050" dirty="0">
                <a:latin typeface="+mn-lt"/>
                <a:cs typeface="Arial Narrow"/>
              </a:rPr>
              <a:t>of</a:t>
            </a:r>
            <a:r>
              <a:rPr lang="en-US" sz="1050" dirty="0">
                <a:latin typeface="+mn-lt"/>
                <a:cs typeface="Arial Narrow"/>
              </a:rPr>
              <a:t> </a:t>
            </a:r>
            <a:r>
              <a:rPr sz="1050" spc="-15" dirty="0">
                <a:latin typeface="+mn-lt"/>
                <a:cs typeface="Arial Narrow"/>
              </a:rPr>
              <a:t>t</a:t>
            </a:r>
            <a:r>
              <a:rPr sz="1050" dirty="0">
                <a:latin typeface="+mn-lt"/>
                <a:cs typeface="Arial Narrow"/>
              </a:rPr>
              <a:t>he space</a:t>
            </a:r>
            <a:r>
              <a:rPr lang="en-US" sz="1050" dirty="0">
                <a:latin typeface="+mn-lt"/>
                <a:cs typeface="Arial Narrow"/>
              </a:rPr>
              <a:t> </a:t>
            </a:r>
            <a:r>
              <a:rPr sz="1050" dirty="0">
                <a:latin typeface="+mn-lt"/>
                <a:cs typeface="Arial Narrow"/>
              </a:rPr>
              <a:t>shu</a:t>
            </a:r>
            <a:r>
              <a:rPr sz="1050" spc="-15" dirty="0">
                <a:latin typeface="+mn-lt"/>
                <a:cs typeface="Arial Narrow"/>
              </a:rPr>
              <a:t>tt</a:t>
            </a:r>
            <a:r>
              <a:rPr sz="1050" spc="-10" dirty="0">
                <a:latin typeface="+mn-lt"/>
                <a:cs typeface="Arial Narrow"/>
              </a:rPr>
              <a:t>l</a:t>
            </a:r>
            <a:r>
              <a:rPr sz="1050" dirty="0">
                <a:latin typeface="+mn-lt"/>
                <a:cs typeface="Arial Narrow"/>
              </a:rPr>
              <a:t>e </a:t>
            </a:r>
            <a:r>
              <a:rPr sz="1050" spc="-5" dirty="0">
                <a:latin typeface="+mn-lt"/>
                <a:cs typeface="Arial Narrow"/>
              </a:rPr>
              <a:t>E</a:t>
            </a:r>
            <a:r>
              <a:rPr sz="1050" dirty="0">
                <a:latin typeface="+mn-lt"/>
                <a:cs typeface="Arial Narrow"/>
              </a:rPr>
              <a:t>ndeavor</a:t>
            </a:r>
            <a:r>
              <a:rPr lang="en-US" sz="1050" dirty="0">
                <a:latin typeface="+mn-lt"/>
                <a:cs typeface="Arial Narrow"/>
              </a:rPr>
              <a:t> </a:t>
            </a:r>
            <a:r>
              <a:rPr sz="1050" spc="10" dirty="0">
                <a:latin typeface="+mn-lt"/>
                <a:cs typeface="Arial Narrow"/>
              </a:rPr>
              <a:t>r</a:t>
            </a:r>
            <a:r>
              <a:rPr sz="1050" spc="-25" dirty="0">
                <a:latin typeface="+mn-lt"/>
                <a:cs typeface="Arial Narrow"/>
              </a:rPr>
              <a:t>e</a:t>
            </a:r>
            <a:r>
              <a:rPr sz="1050" dirty="0">
                <a:latin typeface="+mn-lt"/>
                <a:cs typeface="Arial Narrow"/>
              </a:rPr>
              <a:t>cen</a:t>
            </a:r>
            <a:r>
              <a:rPr sz="1050" spc="-15" dirty="0">
                <a:latin typeface="+mn-lt"/>
                <a:cs typeface="Arial Narrow"/>
              </a:rPr>
              <a:t>t</a:t>
            </a:r>
            <a:r>
              <a:rPr sz="1050" spc="-10" dirty="0">
                <a:latin typeface="+mn-lt"/>
                <a:cs typeface="Arial Narrow"/>
              </a:rPr>
              <a:t>l</a:t>
            </a:r>
            <a:r>
              <a:rPr sz="1050" dirty="0">
                <a:latin typeface="+mn-lt"/>
                <a:cs typeface="Arial Narrow"/>
              </a:rPr>
              <a:t>y </a:t>
            </a:r>
            <a:r>
              <a:rPr sz="1050" spc="10" dirty="0">
                <a:latin typeface="+mn-lt"/>
                <a:cs typeface="Arial Narrow"/>
              </a:rPr>
              <a:t>r</a:t>
            </a:r>
            <a:r>
              <a:rPr sz="1050" dirty="0">
                <a:latin typeface="+mn-lt"/>
                <a:cs typeface="Arial Narrow"/>
              </a:rPr>
              <a:t>e</a:t>
            </a:r>
            <a:r>
              <a:rPr sz="1050" spc="-15" dirty="0">
                <a:latin typeface="+mn-lt"/>
                <a:cs typeface="Arial Narrow"/>
              </a:rPr>
              <a:t>t</a:t>
            </a:r>
            <a:r>
              <a:rPr sz="1050" dirty="0">
                <a:latin typeface="+mn-lt"/>
                <a:cs typeface="Arial Narrow"/>
              </a:rPr>
              <a:t>u</a:t>
            </a:r>
            <a:r>
              <a:rPr sz="1050" spc="10" dirty="0">
                <a:latin typeface="+mn-lt"/>
                <a:cs typeface="Arial Narrow"/>
              </a:rPr>
              <a:t>r</a:t>
            </a:r>
            <a:r>
              <a:rPr sz="1050" dirty="0">
                <a:latin typeface="+mn-lt"/>
                <a:cs typeface="Arial Narrow"/>
              </a:rPr>
              <a:t>ned</a:t>
            </a:r>
            <a:r>
              <a:rPr lang="en-US" sz="1050" dirty="0">
                <a:latin typeface="+mn-lt"/>
                <a:cs typeface="Arial Narrow"/>
              </a:rPr>
              <a:t> </a:t>
            </a:r>
            <a:r>
              <a:rPr sz="1050" spc="-15" dirty="0">
                <a:latin typeface="+mn-lt"/>
                <a:cs typeface="Arial Narrow"/>
              </a:rPr>
              <a:t>t</a:t>
            </a:r>
            <a:r>
              <a:rPr sz="1050" dirty="0">
                <a:latin typeface="+mn-lt"/>
                <a:cs typeface="Arial Narrow"/>
              </a:rPr>
              <a:t>o</a:t>
            </a:r>
            <a:r>
              <a:rPr sz="1050" spc="40" dirty="0">
                <a:latin typeface="+mn-lt"/>
                <a:cs typeface="Arial Narrow"/>
              </a:rPr>
              <a:t> </a:t>
            </a:r>
            <a:r>
              <a:rPr sz="1050" spc="-5" dirty="0">
                <a:latin typeface="+mn-lt"/>
                <a:cs typeface="Arial Narrow"/>
              </a:rPr>
              <a:t>E</a:t>
            </a:r>
            <a:r>
              <a:rPr sz="1050" dirty="0">
                <a:latin typeface="+mn-lt"/>
                <a:cs typeface="Arial Narrow"/>
              </a:rPr>
              <a:t>a</a:t>
            </a:r>
            <a:r>
              <a:rPr sz="1050" spc="10" dirty="0">
                <a:latin typeface="+mn-lt"/>
                <a:cs typeface="Arial Narrow"/>
              </a:rPr>
              <a:t>r</a:t>
            </a:r>
            <a:r>
              <a:rPr sz="1050" spc="-15" dirty="0">
                <a:latin typeface="+mn-lt"/>
                <a:cs typeface="Arial Narrow"/>
              </a:rPr>
              <a:t>t</a:t>
            </a:r>
            <a:r>
              <a:rPr sz="1050" dirty="0">
                <a:latin typeface="+mn-lt"/>
                <a:cs typeface="Arial Narrow"/>
              </a:rPr>
              <a:t>h as</a:t>
            </a:r>
            <a:r>
              <a:rPr lang="en-US" sz="1050" dirty="0">
                <a:latin typeface="+mn-lt"/>
                <a:cs typeface="Arial Narrow"/>
              </a:rPr>
              <a:t> </a:t>
            </a:r>
            <a:r>
              <a:rPr sz="1050" dirty="0">
                <a:latin typeface="+mn-lt"/>
                <a:cs typeface="Arial Narrow"/>
              </a:rPr>
              <a:t>a</a:t>
            </a:r>
            <a:r>
              <a:rPr sz="1050" spc="-10" dirty="0">
                <a:latin typeface="+mn-lt"/>
                <a:cs typeface="Arial Narrow"/>
              </a:rPr>
              <a:t>m</a:t>
            </a:r>
            <a:r>
              <a:rPr sz="1050" dirty="0">
                <a:latin typeface="+mn-lt"/>
                <a:cs typeface="Arial Narrow"/>
              </a:rPr>
              <a:t>bassad</a:t>
            </a:r>
            <a:r>
              <a:rPr sz="1050" spc="-25" dirty="0">
                <a:latin typeface="+mn-lt"/>
                <a:cs typeface="Arial Narrow"/>
              </a:rPr>
              <a:t>o</a:t>
            </a:r>
            <a:r>
              <a:rPr sz="1050" spc="10" dirty="0">
                <a:latin typeface="+mn-lt"/>
                <a:cs typeface="Arial Narrow"/>
              </a:rPr>
              <a:t>r</a:t>
            </a:r>
            <a:r>
              <a:rPr sz="1050" dirty="0">
                <a:latin typeface="+mn-lt"/>
                <a:cs typeface="Arial Narrow"/>
              </a:rPr>
              <a:t>s,</a:t>
            </a:r>
            <a:r>
              <a:rPr lang="en-US" sz="1050" spc="-25" dirty="0">
                <a:latin typeface="+mn-lt"/>
                <a:cs typeface="Arial Narrow"/>
              </a:rPr>
              <a:t> </a:t>
            </a:r>
            <a:r>
              <a:rPr sz="1050" dirty="0">
                <a:latin typeface="+mn-lt"/>
                <a:cs typeface="Arial Narrow"/>
              </a:rPr>
              <a:t>ha</a:t>
            </a:r>
            <a:r>
              <a:rPr sz="1050" spc="10" dirty="0">
                <a:latin typeface="+mn-lt"/>
                <a:cs typeface="Arial Narrow"/>
              </a:rPr>
              <a:t>r</a:t>
            </a:r>
            <a:r>
              <a:rPr sz="1050" dirty="0">
                <a:latin typeface="+mn-lt"/>
                <a:cs typeface="Arial Narrow"/>
              </a:rPr>
              <a:t>b</a:t>
            </a:r>
            <a:r>
              <a:rPr sz="1050" spc="-10" dirty="0">
                <a:latin typeface="+mn-lt"/>
                <a:cs typeface="Arial Narrow"/>
              </a:rPr>
              <a:t>i</a:t>
            </a:r>
            <a:r>
              <a:rPr sz="1050" dirty="0">
                <a:latin typeface="+mn-lt"/>
                <a:cs typeface="Arial Narrow"/>
              </a:rPr>
              <a:t>ng</a:t>
            </a:r>
            <a:r>
              <a:rPr sz="1050" spc="-25" dirty="0">
                <a:latin typeface="+mn-lt"/>
                <a:cs typeface="Arial Narrow"/>
              </a:rPr>
              <a:t>e</a:t>
            </a:r>
            <a:r>
              <a:rPr sz="1050" spc="10" dirty="0">
                <a:latin typeface="+mn-lt"/>
                <a:cs typeface="Arial Narrow"/>
              </a:rPr>
              <a:t>r</a:t>
            </a:r>
            <a:r>
              <a:rPr sz="1050" dirty="0">
                <a:latin typeface="+mn-lt"/>
                <a:cs typeface="Arial Narrow"/>
              </a:rPr>
              <a:t>s</a:t>
            </a:r>
            <a:r>
              <a:rPr lang="en-US" sz="1050" spc="-10" dirty="0">
                <a:latin typeface="+mn-lt"/>
                <a:cs typeface="Arial Narrow"/>
              </a:rPr>
              <a:t> </a:t>
            </a:r>
            <a:r>
              <a:rPr sz="1050" dirty="0">
                <a:latin typeface="+mn-lt"/>
                <a:cs typeface="Arial Narrow"/>
              </a:rPr>
              <a:t>of</a:t>
            </a:r>
            <a:r>
              <a:rPr lang="en-US" sz="1050" dirty="0">
                <a:latin typeface="+mn-lt"/>
                <a:cs typeface="Arial Narrow"/>
              </a:rPr>
              <a:t> </a:t>
            </a:r>
            <a:r>
              <a:rPr sz="1050" dirty="0">
                <a:latin typeface="+mn-lt"/>
                <a:cs typeface="Arial Narrow"/>
              </a:rPr>
              <a:t>a</a:t>
            </a:r>
            <a:r>
              <a:rPr lang="en-US" sz="1050" dirty="0">
                <a:latin typeface="+mn-lt"/>
                <a:cs typeface="Arial Narrow"/>
              </a:rPr>
              <a:t> </a:t>
            </a:r>
            <a:r>
              <a:rPr sz="1050" dirty="0">
                <a:latin typeface="+mn-lt"/>
                <a:cs typeface="Arial Narrow"/>
              </a:rPr>
              <a:t>new e</a:t>
            </a:r>
            <a:r>
              <a:rPr sz="1050" spc="10" dirty="0">
                <a:latin typeface="+mn-lt"/>
                <a:cs typeface="Arial Narrow"/>
              </a:rPr>
              <a:t>r</a:t>
            </a:r>
            <a:r>
              <a:rPr sz="1050" dirty="0">
                <a:latin typeface="+mn-lt"/>
                <a:cs typeface="Arial Narrow"/>
              </a:rPr>
              <a:t>a of space</a:t>
            </a:r>
            <a:r>
              <a:rPr lang="en-US" sz="1050" dirty="0">
                <a:latin typeface="+mn-lt"/>
                <a:cs typeface="Arial Narrow"/>
              </a:rPr>
              <a:t> </a:t>
            </a:r>
            <a:r>
              <a:rPr sz="1050" dirty="0">
                <a:latin typeface="+mn-lt"/>
                <a:cs typeface="Arial Narrow"/>
              </a:rPr>
              <a:t>exp</a:t>
            </a:r>
            <a:r>
              <a:rPr sz="1050" spc="-10" dirty="0">
                <a:latin typeface="+mn-lt"/>
                <a:cs typeface="Arial Narrow"/>
              </a:rPr>
              <a:t>l</a:t>
            </a:r>
            <a:r>
              <a:rPr sz="1050" dirty="0">
                <a:latin typeface="+mn-lt"/>
                <a:cs typeface="Arial Narrow"/>
              </a:rPr>
              <a:t>o</a:t>
            </a:r>
            <a:r>
              <a:rPr sz="1050" spc="10" dirty="0">
                <a:latin typeface="+mn-lt"/>
                <a:cs typeface="Arial Narrow"/>
              </a:rPr>
              <a:t>r</a:t>
            </a:r>
            <a:r>
              <a:rPr sz="1050" dirty="0">
                <a:latin typeface="+mn-lt"/>
                <a:cs typeface="Arial Narrow"/>
              </a:rPr>
              <a:t>a</a:t>
            </a:r>
            <a:r>
              <a:rPr sz="1050" spc="-15" dirty="0">
                <a:latin typeface="+mn-lt"/>
                <a:cs typeface="Arial Narrow"/>
              </a:rPr>
              <a:t>t</a:t>
            </a:r>
            <a:r>
              <a:rPr sz="1050" spc="-10" dirty="0">
                <a:latin typeface="+mn-lt"/>
                <a:cs typeface="Arial Narrow"/>
              </a:rPr>
              <a:t>i</a:t>
            </a:r>
            <a:r>
              <a:rPr sz="1050" dirty="0">
                <a:latin typeface="+mn-lt"/>
                <a:cs typeface="Arial Narrow"/>
              </a:rPr>
              <a:t>on</a:t>
            </a:r>
            <a:r>
              <a:rPr lang="en-US" sz="1050" dirty="0">
                <a:latin typeface="+mn-lt"/>
                <a:cs typeface="Arial Narrow"/>
              </a:rPr>
              <a:t>. </a:t>
            </a:r>
            <a:r>
              <a:rPr sz="1050" spc="-5" dirty="0">
                <a:latin typeface="+mn-lt"/>
                <a:cs typeface="Arial Narrow"/>
              </a:rPr>
              <a:t>S</a:t>
            </a:r>
            <a:r>
              <a:rPr sz="1050" dirty="0">
                <a:latin typeface="+mn-lt"/>
                <a:cs typeface="Arial Narrow"/>
              </a:rPr>
              <a:t>c</a:t>
            </a:r>
            <a:r>
              <a:rPr sz="1050" spc="-10" dirty="0">
                <a:latin typeface="+mn-lt"/>
                <a:cs typeface="Arial Narrow"/>
              </a:rPr>
              <a:t>i</a:t>
            </a:r>
            <a:r>
              <a:rPr sz="1050" dirty="0">
                <a:latin typeface="+mn-lt"/>
                <a:cs typeface="Arial Narrow"/>
              </a:rPr>
              <a:t>en</a:t>
            </a:r>
            <a:r>
              <a:rPr sz="1050" spc="-15" dirty="0">
                <a:latin typeface="+mn-lt"/>
                <a:cs typeface="Arial Narrow"/>
              </a:rPr>
              <a:t>t</a:t>
            </a:r>
            <a:r>
              <a:rPr sz="1050" spc="-10" dirty="0">
                <a:latin typeface="+mn-lt"/>
                <a:cs typeface="Arial Narrow"/>
              </a:rPr>
              <a:t>i</a:t>
            </a:r>
            <a:r>
              <a:rPr sz="1050" dirty="0">
                <a:latin typeface="+mn-lt"/>
                <a:cs typeface="Arial Narrow"/>
              </a:rPr>
              <a:t>s</a:t>
            </a:r>
            <a:r>
              <a:rPr sz="1050" spc="-15" dirty="0">
                <a:latin typeface="+mn-lt"/>
                <a:cs typeface="Arial Narrow"/>
              </a:rPr>
              <a:t>t</a:t>
            </a:r>
            <a:r>
              <a:rPr sz="1050" dirty="0">
                <a:latin typeface="+mn-lt"/>
                <a:cs typeface="Arial Narrow"/>
              </a:rPr>
              <a:t>s</a:t>
            </a:r>
            <a:r>
              <a:rPr sz="1050" spc="-65" dirty="0">
                <a:latin typeface="+mn-lt"/>
                <a:cs typeface="Arial Narrow"/>
              </a:rPr>
              <a:t> </a:t>
            </a:r>
            <a:r>
              <a:rPr sz="1050" spc="20" dirty="0">
                <a:latin typeface="+mn-lt"/>
                <a:cs typeface="Arial Narrow"/>
              </a:rPr>
              <a:t>at</a:t>
            </a:r>
            <a:r>
              <a:rPr lang="en-US" sz="1050" spc="20" dirty="0">
                <a:latin typeface="+mn-lt"/>
                <a:cs typeface="Arial Narrow"/>
              </a:rPr>
              <a:t> </a:t>
            </a:r>
            <a:r>
              <a:rPr lang="en-US" sz="1050" spc="-10" dirty="0">
                <a:latin typeface="+mn-lt"/>
                <a:cs typeface="Arial Narrow"/>
              </a:rPr>
              <a:t>N</a:t>
            </a:r>
            <a:r>
              <a:rPr lang="en-US" sz="1050" spc="-5" dirty="0">
                <a:latin typeface="+mn-lt"/>
                <a:cs typeface="Arial Narrow"/>
              </a:rPr>
              <a:t>AS</a:t>
            </a:r>
            <a:r>
              <a:rPr lang="en-US" sz="1050" dirty="0">
                <a:latin typeface="+mn-lt"/>
                <a:cs typeface="Arial Narrow"/>
              </a:rPr>
              <a:t>A</a:t>
            </a:r>
            <a:r>
              <a:rPr lang="en-US" sz="1050" spc="-5" dirty="0">
                <a:latin typeface="+mn-lt"/>
                <a:cs typeface="Arial Narrow"/>
              </a:rPr>
              <a:t> </a:t>
            </a:r>
            <a:r>
              <a:rPr lang="en-US" sz="1050" dirty="0">
                <a:latin typeface="+mn-lt"/>
                <a:cs typeface="Arial Narrow"/>
              </a:rPr>
              <a:t>a</a:t>
            </a:r>
            <a:r>
              <a:rPr lang="en-US" sz="1050" spc="10" dirty="0">
                <a:latin typeface="+mn-lt"/>
                <a:cs typeface="Arial Narrow"/>
              </a:rPr>
              <a:t>r</a:t>
            </a:r>
            <a:r>
              <a:rPr lang="en-US" sz="1050" dirty="0">
                <a:latin typeface="+mn-lt"/>
                <a:cs typeface="Arial Narrow"/>
              </a:rPr>
              <a:t>e  say</a:t>
            </a:r>
            <a:r>
              <a:rPr lang="en-US" sz="1050" spc="-10" dirty="0">
                <a:latin typeface="+mn-lt"/>
                <a:cs typeface="Arial Narrow"/>
              </a:rPr>
              <a:t>i</a:t>
            </a:r>
            <a:r>
              <a:rPr lang="en-US" sz="1050" dirty="0">
                <a:latin typeface="+mn-lt"/>
                <a:cs typeface="Arial Narrow"/>
              </a:rPr>
              <a:t>ng  </a:t>
            </a:r>
            <a:r>
              <a:rPr lang="en-US" sz="1050" spc="-15" dirty="0">
                <a:latin typeface="+mn-lt"/>
                <a:cs typeface="Arial Narrow"/>
              </a:rPr>
              <a:t>t</a:t>
            </a:r>
            <a:r>
              <a:rPr lang="en-US" sz="1050" dirty="0">
                <a:latin typeface="+mn-lt"/>
                <a:cs typeface="Arial Narrow"/>
              </a:rPr>
              <a:t>hat </a:t>
            </a:r>
            <a:r>
              <a:rPr lang="en-US" sz="1050" spc="-15" dirty="0">
                <a:latin typeface="+mn-lt"/>
                <a:cs typeface="Arial Narrow"/>
              </a:rPr>
              <a:t>t</a:t>
            </a:r>
            <a:r>
              <a:rPr lang="en-US" sz="1050" dirty="0">
                <a:latin typeface="+mn-lt"/>
                <a:cs typeface="Arial Narrow"/>
              </a:rPr>
              <a:t>he </a:t>
            </a:r>
            <a:r>
              <a:rPr lang="en-US" sz="1050" spc="10" dirty="0">
                <a:latin typeface="+mn-lt"/>
                <a:cs typeface="Arial Narrow"/>
              </a:rPr>
              <a:t>r</a:t>
            </a:r>
            <a:r>
              <a:rPr lang="en-US" sz="1050" dirty="0">
                <a:latin typeface="+mn-lt"/>
                <a:cs typeface="Arial Narrow"/>
              </a:rPr>
              <a:t>ecent asse</a:t>
            </a:r>
            <a:r>
              <a:rPr lang="en-US" sz="1050" spc="-10" dirty="0">
                <a:latin typeface="+mn-lt"/>
                <a:cs typeface="Arial Narrow"/>
              </a:rPr>
              <a:t>m</a:t>
            </a:r>
            <a:r>
              <a:rPr lang="en-US" sz="1050" dirty="0">
                <a:latin typeface="+mn-lt"/>
                <a:cs typeface="Arial Narrow"/>
              </a:rPr>
              <a:t>b</a:t>
            </a:r>
            <a:r>
              <a:rPr lang="en-US" sz="1050" spc="-10" dirty="0">
                <a:latin typeface="+mn-lt"/>
                <a:cs typeface="Arial Narrow"/>
              </a:rPr>
              <a:t>l</a:t>
            </a:r>
            <a:r>
              <a:rPr lang="en-US" sz="1050" dirty="0">
                <a:latin typeface="+mn-lt"/>
                <a:cs typeface="Arial Narrow"/>
              </a:rPr>
              <a:t>y of </a:t>
            </a:r>
            <a:r>
              <a:rPr lang="en-US" sz="1050" spc="-15" dirty="0">
                <a:latin typeface="+mn-lt"/>
                <a:cs typeface="Arial Narrow"/>
              </a:rPr>
              <a:t>t</a:t>
            </a:r>
            <a:r>
              <a:rPr lang="en-US" sz="1050" dirty="0">
                <a:latin typeface="+mn-lt"/>
                <a:cs typeface="Arial Narrow"/>
              </a:rPr>
              <a:t>he </a:t>
            </a:r>
            <a:r>
              <a:rPr lang="en-US" sz="1050" spc="-10" dirty="0" err="1">
                <a:latin typeface="+mn-lt"/>
                <a:cs typeface="Arial Narrow"/>
              </a:rPr>
              <a:t>D</a:t>
            </a:r>
            <a:r>
              <a:rPr lang="en-US" sz="1050" dirty="0" err="1">
                <a:latin typeface="+mn-lt"/>
                <a:cs typeface="Arial Narrow"/>
              </a:rPr>
              <a:t>ex</a:t>
            </a:r>
            <a:r>
              <a:rPr lang="en-US" sz="1050" spc="-15" dirty="0" err="1">
                <a:latin typeface="+mn-lt"/>
                <a:cs typeface="Arial Narrow"/>
              </a:rPr>
              <a:t>t</a:t>
            </a:r>
            <a:r>
              <a:rPr lang="en-US" sz="1050" spc="10" dirty="0" err="1">
                <a:latin typeface="+mn-lt"/>
                <a:cs typeface="Arial Narrow"/>
              </a:rPr>
              <a:t>r</a:t>
            </a:r>
            <a:r>
              <a:rPr lang="en-US" sz="1050" dirty="0" err="1">
                <a:latin typeface="+mn-lt"/>
                <a:cs typeface="Arial Narrow"/>
              </a:rPr>
              <a:t>e</a:t>
            </a:r>
            <a:r>
              <a:rPr lang="en-US" sz="1050" spc="-15" dirty="0">
                <a:latin typeface="+mn-lt"/>
                <a:cs typeface="Arial Narrow"/>
              </a:rPr>
              <a:t> </a:t>
            </a:r>
            <a:r>
              <a:rPr lang="en-US" sz="1050" dirty="0">
                <a:latin typeface="+mn-lt"/>
                <a:cs typeface="Arial Narrow"/>
              </a:rPr>
              <a:t>bot</a:t>
            </a:r>
            <a:r>
              <a:rPr lang="en-US" sz="1050" spc="-25" dirty="0">
                <a:latin typeface="+mn-lt"/>
                <a:cs typeface="Arial Narrow"/>
              </a:rPr>
              <a:t> </a:t>
            </a:r>
            <a:r>
              <a:rPr lang="en-US" sz="1050" spc="-10" dirty="0">
                <a:latin typeface="+mn-lt"/>
                <a:cs typeface="Arial Narrow"/>
              </a:rPr>
              <a:t>i</a:t>
            </a:r>
            <a:r>
              <a:rPr lang="en-US" sz="1050" dirty="0">
                <a:latin typeface="+mn-lt"/>
                <a:cs typeface="Arial Narrow"/>
              </a:rPr>
              <a:t>s</a:t>
            </a:r>
            <a:r>
              <a:rPr lang="en-US" sz="1050" spc="-10" dirty="0">
                <a:latin typeface="+mn-lt"/>
                <a:cs typeface="Arial Narrow"/>
              </a:rPr>
              <a:t> </a:t>
            </a:r>
            <a:r>
              <a:rPr lang="en-US" sz="1050" spc="-15" dirty="0">
                <a:latin typeface="+mn-lt"/>
                <a:cs typeface="Arial Narrow"/>
              </a:rPr>
              <a:t>t</a:t>
            </a:r>
            <a:r>
              <a:rPr lang="en-US" sz="1050" dirty="0">
                <a:latin typeface="+mn-lt"/>
                <a:cs typeface="Arial Narrow"/>
              </a:rPr>
              <a:t>he</a:t>
            </a:r>
            <a:r>
              <a:rPr lang="en-US" sz="1050" spc="10" dirty="0">
                <a:latin typeface="+mn-lt"/>
                <a:cs typeface="Arial Narrow"/>
              </a:rPr>
              <a:t> </a:t>
            </a:r>
            <a:r>
              <a:rPr lang="en-US" sz="1050" spc="-15" dirty="0">
                <a:latin typeface="+mn-lt"/>
                <a:cs typeface="Arial Narrow"/>
              </a:rPr>
              <a:t>f</a:t>
            </a:r>
            <a:r>
              <a:rPr lang="en-US" sz="1050" spc="-10" dirty="0">
                <a:latin typeface="+mn-lt"/>
                <a:cs typeface="Arial Narrow"/>
              </a:rPr>
              <a:t>i</a:t>
            </a:r>
            <a:r>
              <a:rPr lang="en-US" sz="1050" spc="10" dirty="0">
                <a:latin typeface="+mn-lt"/>
                <a:cs typeface="Arial Narrow"/>
              </a:rPr>
              <a:t>r</a:t>
            </a:r>
            <a:r>
              <a:rPr lang="en-US" sz="1050" dirty="0">
                <a:latin typeface="+mn-lt"/>
                <a:cs typeface="Arial Narrow"/>
              </a:rPr>
              <a:t>st</a:t>
            </a:r>
            <a:r>
              <a:rPr lang="en-US" sz="1050" spc="-25" dirty="0">
                <a:latin typeface="+mn-lt"/>
                <a:cs typeface="Arial Narrow"/>
              </a:rPr>
              <a:t> </a:t>
            </a:r>
            <a:r>
              <a:rPr lang="en-US" sz="1050" dirty="0">
                <a:latin typeface="+mn-lt"/>
                <a:cs typeface="Arial Narrow"/>
              </a:rPr>
              <a:t>s</a:t>
            </a:r>
            <a:r>
              <a:rPr lang="en-US" sz="1050" spc="-15" dirty="0">
                <a:latin typeface="+mn-lt"/>
                <a:cs typeface="Arial Narrow"/>
              </a:rPr>
              <a:t>t</a:t>
            </a:r>
            <a:r>
              <a:rPr lang="en-US" sz="1050" dirty="0">
                <a:latin typeface="+mn-lt"/>
                <a:cs typeface="Arial Narrow"/>
              </a:rPr>
              <a:t>ep</a:t>
            </a:r>
            <a:r>
              <a:rPr lang="en-US" sz="1050" spc="10" dirty="0">
                <a:latin typeface="+mn-lt"/>
                <a:cs typeface="Arial Narrow"/>
              </a:rPr>
              <a:t> </a:t>
            </a:r>
            <a:r>
              <a:rPr lang="en-US" sz="1050" spc="-10" dirty="0">
                <a:latin typeface="+mn-lt"/>
                <a:cs typeface="Arial Narrow"/>
              </a:rPr>
              <a:t>in </a:t>
            </a:r>
            <a:r>
              <a:rPr lang="en-US" sz="1050" dirty="0">
                <a:latin typeface="+mn-lt"/>
                <a:cs typeface="Arial Narrow"/>
              </a:rPr>
              <a:t>a  </a:t>
            </a:r>
            <a:r>
              <a:rPr lang="en-US" sz="1050" spc="85" dirty="0">
                <a:latin typeface="+mn-lt"/>
                <a:cs typeface="Arial Narrow"/>
              </a:rPr>
              <a:t> </a:t>
            </a:r>
            <a:r>
              <a:rPr lang="en-US" sz="1050" spc="-10" dirty="0">
                <a:latin typeface="+mn-lt"/>
                <a:cs typeface="Arial Narrow"/>
              </a:rPr>
              <a:t>l</a:t>
            </a:r>
            <a:r>
              <a:rPr lang="en-US" sz="1050" dirty="0">
                <a:latin typeface="+mn-lt"/>
                <a:cs typeface="Arial Narrow"/>
              </a:rPr>
              <a:t>ong</a:t>
            </a:r>
            <a:r>
              <a:rPr lang="en-US" sz="1050" spc="10" dirty="0">
                <a:latin typeface="+mn-lt"/>
                <a:cs typeface="Arial Narrow"/>
              </a:rPr>
              <a:t>-</a:t>
            </a:r>
            <a:r>
              <a:rPr lang="en-US" sz="1050" spc="-15" dirty="0">
                <a:latin typeface="+mn-lt"/>
                <a:cs typeface="Arial Narrow"/>
              </a:rPr>
              <a:t>t</a:t>
            </a:r>
            <a:r>
              <a:rPr lang="en-US" sz="1050" dirty="0">
                <a:latin typeface="+mn-lt"/>
                <a:cs typeface="Arial Narrow"/>
              </a:rPr>
              <a:t>e</a:t>
            </a:r>
            <a:r>
              <a:rPr lang="en-US" sz="1050" spc="10" dirty="0">
                <a:latin typeface="+mn-lt"/>
                <a:cs typeface="Arial Narrow"/>
              </a:rPr>
              <a:t>r</a:t>
            </a:r>
            <a:r>
              <a:rPr lang="en-US" sz="1050" dirty="0">
                <a:latin typeface="+mn-lt"/>
                <a:cs typeface="Arial Narrow"/>
              </a:rPr>
              <a:t>m space</a:t>
            </a:r>
            <a:r>
              <a:rPr lang="en-US" sz="1050" spc="-15" dirty="0">
                <a:latin typeface="+mn-lt"/>
                <a:cs typeface="Arial Narrow"/>
              </a:rPr>
              <a:t>-</a:t>
            </a:r>
            <a:r>
              <a:rPr lang="en-US" sz="1050" dirty="0">
                <a:latin typeface="+mn-lt"/>
                <a:cs typeface="Arial Narrow"/>
              </a:rPr>
              <a:t>based </a:t>
            </a:r>
            <a:r>
              <a:rPr lang="en-US" sz="1050" spc="-10" dirty="0">
                <a:latin typeface="+mn-lt"/>
                <a:cs typeface="Arial Narrow"/>
              </a:rPr>
              <a:t>m</a:t>
            </a:r>
            <a:r>
              <a:rPr lang="en-US" sz="1050" dirty="0">
                <a:latin typeface="+mn-lt"/>
                <a:cs typeface="Arial Narrow"/>
              </a:rPr>
              <a:t>an</a:t>
            </a:r>
            <a:r>
              <a:rPr lang="en-US" sz="1050" spc="-15" dirty="0">
                <a:latin typeface="+mn-lt"/>
                <a:cs typeface="Arial Narrow"/>
              </a:rPr>
              <a:t>/</a:t>
            </a:r>
            <a:r>
              <a:rPr lang="en-US" sz="1050" spc="-10" dirty="0" err="1">
                <a:latin typeface="+mn-lt"/>
                <a:cs typeface="Arial Narrow"/>
              </a:rPr>
              <a:t>m</a:t>
            </a:r>
            <a:r>
              <a:rPr lang="en-US" sz="1050" dirty="0" err="1">
                <a:latin typeface="+mn-lt"/>
                <a:cs typeface="Arial Narrow"/>
              </a:rPr>
              <a:t>ache</a:t>
            </a:r>
            <a:r>
              <a:rPr lang="en-US" sz="1050" dirty="0">
                <a:latin typeface="+mn-lt"/>
                <a:cs typeface="Arial Narrow"/>
              </a:rPr>
              <a:t> pa</a:t>
            </a:r>
            <a:r>
              <a:rPr lang="en-US" sz="1050" spc="10" dirty="0">
                <a:latin typeface="+mn-lt"/>
                <a:cs typeface="Arial Narrow"/>
              </a:rPr>
              <a:t>r</a:t>
            </a:r>
            <a:r>
              <a:rPr lang="en-US" sz="1050" spc="-15" dirty="0">
                <a:latin typeface="+mn-lt"/>
                <a:cs typeface="Arial Narrow"/>
              </a:rPr>
              <a:t>t</a:t>
            </a:r>
            <a:r>
              <a:rPr lang="en-US" sz="1050" dirty="0">
                <a:latin typeface="+mn-lt"/>
                <a:cs typeface="Arial Narrow"/>
              </a:rPr>
              <a:t>ne</a:t>
            </a:r>
            <a:r>
              <a:rPr lang="en-US" sz="1050" spc="10" dirty="0">
                <a:latin typeface="+mn-lt"/>
                <a:cs typeface="Arial Narrow"/>
              </a:rPr>
              <a:t>r</a:t>
            </a:r>
            <a:r>
              <a:rPr lang="en-US" sz="1050" dirty="0">
                <a:latin typeface="+mn-lt"/>
                <a:cs typeface="Arial Narrow"/>
              </a:rPr>
              <a:t>sh</a:t>
            </a:r>
            <a:r>
              <a:rPr lang="en-US" sz="1050" spc="-10" dirty="0">
                <a:latin typeface="+mn-lt"/>
                <a:cs typeface="Arial Narrow"/>
              </a:rPr>
              <a:t>i</a:t>
            </a:r>
            <a:r>
              <a:rPr lang="en-US" sz="1050" dirty="0">
                <a:latin typeface="+mn-lt"/>
                <a:cs typeface="Arial Narrow"/>
              </a:rPr>
              <a:t>p. </a:t>
            </a:r>
            <a:r>
              <a:rPr lang="en-US" sz="1050" spc="-10" dirty="0">
                <a:latin typeface="+mn-lt"/>
                <a:cs typeface="Arial Narrow"/>
              </a:rPr>
              <a:t>'"</a:t>
            </a:r>
            <a:r>
              <a:rPr lang="en-US" sz="1050" spc="-5" dirty="0">
                <a:latin typeface="+mn-lt"/>
                <a:cs typeface="Arial Narrow"/>
              </a:rPr>
              <a:t>T</a:t>
            </a:r>
            <a:r>
              <a:rPr lang="en-US" sz="1050" dirty="0">
                <a:latin typeface="+mn-lt"/>
                <a:cs typeface="Arial Narrow"/>
              </a:rPr>
              <a:t>he</a:t>
            </a:r>
            <a:r>
              <a:rPr lang="en-US" sz="1050" spc="35" dirty="0">
                <a:latin typeface="+mn-lt"/>
                <a:cs typeface="Arial Narrow"/>
              </a:rPr>
              <a:t> </a:t>
            </a:r>
            <a:r>
              <a:rPr lang="en-US" sz="1050" spc="-10" dirty="0">
                <a:latin typeface="+mn-lt"/>
                <a:cs typeface="Arial Narrow"/>
              </a:rPr>
              <a:t>w</a:t>
            </a:r>
            <a:r>
              <a:rPr lang="en-US" sz="1050" dirty="0">
                <a:latin typeface="+mn-lt"/>
                <a:cs typeface="Arial Narrow"/>
              </a:rPr>
              <a:t>o</a:t>
            </a:r>
            <a:r>
              <a:rPr lang="en-US" sz="1050" spc="10" dirty="0">
                <a:latin typeface="+mn-lt"/>
                <a:cs typeface="Arial Narrow"/>
              </a:rPr>
              <a:t>r</a:t>
            </a:r>
            <a:r>
              <a:rPr lang="en-US" sz="1050" dirty="0">
                <a:latin typeface="+mn-lt"/>
                <a:cs typeface="Arial Narrow"/>
              </a:rPr>
              <a:t>k</a:t>
            </a:r>
            <a:r>
              <a:rPr lang="en-US" sz="1050" spc="40" dirty="0">
                <a:latin typeface="+mn-lt"/>
                <a:cs typeface="Arial Narrow"/>
              </a:rPr>
              <a:t> </a:t>
            </a:r>
            <a:r>
              <a:rPr lang="en-US" sz="1050" spc="-10" dirty="0">
                <a:latin typeface="+mn-lt"/>
                <a:cs typeface="Arial Narrow"/>
              </a:rPr>
              <a:t>w</a:t>
            </a:r>
            <a:r>
              <a:rPr lang="en-US" sz="105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a:t>
            </a:r>
            <a:r>
              <a:rPr lang="en-US" sz="1050" spc="35" dirty="0">
                <a:latin typeface="+mn-lt"/>
                <a:cs typeface="Arial Narrow"/>
              </a:rPr>
              <a:t> </a:t>
            </a:r>
            <a:r>
              <a:rPr lang="en-US" sz="1050" dirty="0">
                <a:latin typeface="+mn-lt"/>
                <a:cs typeface="Arial Narrow"/>
              </a:rPr>
              <a:t>do</a:t>
            </a:r>
            <a:r>
              <a:rPr lang="en-US" sz="1050" spc="-10" dirty="0">
                <a:latin typeface="+mn-lt"/>
                <a:cs typeface="Arial Narrow"/>
              </a:rPr>
              <a:t>i</a:t>
            </a:r>
            <a:r>
              <a:rPr lang="en-US" sz="1050" dirty="0">
                <a:latin typeface="+mn-lt"/>
                <a:cs typeface="Arial Narrow"/>
              </a:rPr>
              <a:t>ng</a:t>
            </a:r>
            <a:r>
              <a:rPr lang="en-US" sz="1050" spc="60" dirty="0">
                <a:latin typeface="+mn-lt"/>
                <a:cs typeface="Arial Narrow"/>
              </a:rPr>
              <a:t> </a:t>
            </a:r>
            <a:r>
              <a:rPr lang="en-US" sz="1050" dirty="0">
                <a:latin typeface="+mn-lt"/>
                <a:cs typeface="Arial Narrow"/>
              </a:rPr>
              <a:t>now</a:t>
            </a:r>
          </a:p>
          <a:p>
            <a:pPr marL="12700">
              <a:lnSpc>
                <a:spcPct val="100000"/>
              </a:lnSpc>
            </a:pPr>
            <a:r>
              <a:rPr lang="en-US" sz="1050" spc="10" dirty="0">
                <a:latin typeface="+mn-lt"/>
                <a:cs typeface="Arial Narrow"/>
              </a:rPr>
              <a:t>-</a:t>
            </a:r>
            <a:r>
              <a:rPr lang="en-US" sz="1050" dirty="0">
                <a:latin typeface="+mn-lt"/>
                <a:cs typeface="Arial Narrow"/>
              </a:rPr>
              <a:t>-</a:t>
            </a:r>
            <a:r>
              <a:rPr lang="en-US" sz="1050" spc="45" dirty="0">
                <a:latin typeface="+mn-lt"/>
                <a:cs typeface="Arial Narrow"/>
              </a:rPr>
              <a:t> </a:t>
            </a:r>
            <a:r>
              <a:rPr lang="en-US" sz="1050" spc="-15" dirty="0">
                <a:latin typeface="+mn-lt"/>
                <a:cs typeface="Arial Narrow"/>
              </a:rPr>
              <a:t>t</a:t>
            </a:r>
            <a:r>
              <a:rPr lang="en-US" sz="1050" dirty="0">
                <a:latin typeface="+mn-lt"/>
                <a:cs typeface="Arial Narrow"/>
              </a:rPr>
              <a:t>he</a:t>
            </a:r>
            <a:r>
              <a:rPr lang="en-US" sz="1050" spc="35" dirty="0">
                <a:latin typeface="+mn-lt"/>
                <a:cs typeface="Arial Narrow"/>
              </a:rPr>
              <a:t> </a:t>
            </a:r>
            <a:r>
              <a:rPr lang="en-US" sz="1050" spc="10" dirty="0">
                <a:latin typeface="+mn-lt"/>
                <a:cs typeface="Arial Narrow"/>
              </a:rPr>
              <a:t>r</a:t>
            </a:r>
            <a:r>
              <a:rPr lang="en-US" sz="1050" dirty="0">
                <a:latin typeface="+mn-lt"/>
                <a:cs typeface="Arial Narrow"/>
              </a:rPr>
              <a:t>obo</a:t>
            </a:r>
            <a:r>
              <a:rPr lang="en-US" sz="1050" spc="-15" dirty="0">
                <a:latin typeface="+mn-lt"/>
                <a:cs typeface="Arial Narrow"/>
              </a:rPr>
              <a:t>t</a:t>
            </a:r>
            <a:r>
              <a:rPr lang="en-US" sz="1050" spc="-10" dirty="0">
                <a:latin typeface="+mn-lt"/>
                <a:cs typeface="Arial Narrow"/>
              </a:rPr>
              <a:t>i</a:t>
            </a:r>
            <a:r>
              <a:rPr lang="en-US" sz="1050" dirty="0">
                <a:latin typeface="+mn-lt"/>
                <a:cs typeface="Arial Narrow"/>
              </a:rPr>
              <a:t>cs</a:t>
            </a:r>
            <a:r>
              <a:rPr lang="en-US" sz="1050" spc="40" dirty="0">
                <a:latin typeface="+mn-lt"/>
                <a:cs typeface="Arial Narrow"/>
              </a:rPr>
              <a:t> </a:t>
            </a:r>
            <a:r>
              <a:rPr lang="en-US" sz="1050" spc="-10" dirty="0">
                <a:latin typeface="+mn-lt"/>
                <a:cs typeface="Arial Narrow"/>
              </a:rPr>
              <a:t>w</a:t>
            </a:r>
            <a:r>
              <a:rPr lang="en-US" sz="105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a:t>
            </a:r>
            <a:r>
              <a:rPr lang="en-US" sz="1050" spc="35" dirty="0">
                <a:latin typeface="+mn-lt"/>
                <a:cs typeface="Arial Narrow"/>
              </a:rPr>
              <a:t> </a:t>
            </a:r>
            <a:r>
              <a:rPr lang="en-US" sz="1050" dirty="0">
                <a:latin typeface="+mn-lt"/>
                <a:cs typeface="Arial Narrow"/>
              </a:rPr>
              <a:t>do</a:t>
            </a:r>
            <a:r>
              <a:rPr lang="en-US" sz="1050" spc="-10" dirty="0">
                <a:latin typeface="+mn-lt"/>
                <a:cs typeface="Arial Narrow"/>
              </a:rPr>
              <a:t>i</a:t>
            </a:r>
            <a:r>
              <a:rPr lang="en-US" sz="1050" dirty="0">
                <a:latin typeface="+mn-lt"/>
                <a:cs typeface="Arial Narrow"/>
              </a:rPr>
              <a:t>ng</a:t>
            </a:r>
            <a:r>
              <a:rPr lang="en-US" sz="1050" spc="35" dirty="0">
                <a:latin typeface="+mn-lt"/>
                <a:cs typeface="Arial Narrow"/>
              </a:rPr>
              <a:t> </a:t>
            </a:r>
            <a:r>
              <a:rPr lang="en-US" sz="1050" dirty="0">
                <a:latin typeface="+mn-lt"/>
                <a:cs typeface="Arial Narrow"/>
              </a:rPr>
              <a:t>--</a:t>
            </a:r>
            <a:r>
              <a:rPr lang="en-US" sz="1050" spc="-120" dirty="0">
                <a:latin typeface="+mn-lt"/>
                <a:cs typeface="Arial Narrow"/>
              </a:rPr>
              <a:t> </a:t>
            </a:r>
            <a:r>
              <a:rPr lang="en-US" sz="1050" spc="-10" dirty="0">
                <a:latin typeface="+mn-lt"/>
                <a:cs typeface="Arial Narrow"/>
              </a:rPr>
              <a:t>i</a:t>
            </a:r>
            <a:r>
              <a:rPr lang="en-US" sz="1050" dirty="0">
                <a:latin typeface="+mn-lt"/>
                <a:cs typeface="Arial Narrow"/>
              </a:rPr>
              <a:t>s </a:t>
            </a:r>
            <a:r>
              <a:rPr lang="en-US" sz="1050" spc="-10" dirty="0">
                <a:latin typeface="+mn-lt"/>
                <a:cs typeface="Arial Narrow"/>
              </a:rPr>
              <a:t>w</a:t>
            </a:r>
            <a:r>
              <a:rPr lang="en-US" sz="1050" dirty="0">
                <a:latin typeface="+mn-lt"/>
                <a:cs typeface="Arial Narrow"/>
              </a:rPr>
              <a:t>h</a:t>
            </a:r>
            <a:r>
              <a:rPr lang="en-US" sz="1050" spc="20" dirty="0">
                <a:latin typeface="+mn-lt"/>
                <a:cs typeface="Arial Narrow"/>
              </a:rPr>
              <a:t>a</a:t>
            </a:r>
            <a:r>
              <a:rPr lang="en-US" sz="1050" dirty="0">
                <a:latin typeface="+mn-lt"/>
                <a:cs typeface="Arial Narrow"/>
              </a:rPr>
              <a:t>t </a:t>
            </a:r>
            <a:r>
              <a:rPr lang="en-US" sz="1050" spc="-10" dirty="0">
                <a:latin typeface="+mn-lt"/>
                <a:cs typeface="Arial Narrow"/>
              </a:rPr>
              <a:t>w</a:t>
            </a:r>
            <a:r>
              <a:rPr lang="en-US" sz="1050" spc="2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 go</a:t>
            </a:r>
            <a:r>
              <a:rPr lang="en-US" sz="1050" spc="-10" dirty="0">
                <a:latin typeface="+mn-lt"/>
                <a:cs typeface="Arial Narrow"/>
              </a:rPr>
              <a:t>i</a:t>
            </a:r>
            <a:r>
              <a:rPr lang="en-US" sz="1050" dirty="0">
                <a:latin typeface="+mn-lt"/>
                <a:cs typeface="Arial Narrow"/>
              </a:rPr>
              <a:t>ng </a:t>
            </a:r>
            <a:r>
              <a:rPr lang="en-US" sz="1050" spc="-15" dirty="0">
                <a:latin typeface="+mn-lt"/>
                <a:cs typeface="Arial Narrow"/>
              </a:rPr>
              <a:t>to </a:t>
            </a:r>
            <a:r>
              <a:rPr lang="en-US" sz="1050" dirty="0">
                <a:latin typeface="+mn-lt"/>
                <a:cs typeface="Arial Narrow"/>
              </a:rPr>
              <a:t>need</a:t>
            </a:r>
            <a:r>
              <a:rPr lang="en-US" sz="1050" spc="-15" dirty="0">
                <a:latin typeface="+mn-lt"/>
                <a:cs typeface="Arial Narrow"/>
              </a:rPr>
              <a:t> </a:t>
            </a:r>
            <a:r>
              <a:rPr lang="en-US" sz="1050" spc="5" dirty="0">
                <a:latin typeface="+mn-lt"/>
                <a:cs typeface="Arial Narrow"/>
              </a:rPr>
              <a:t>………………</a:t>
            </a:r>
            <a:r>
              <a:rPr lang="en-US" sz="1050" spc="-20" dirty="0">
                <a:latin typeface="+mn-lt"/>
                <a:cs typeface="Arial Narrow"/>
              </a:rPr>
              <a:t>…</a:t>
            </a:r>
            <a:r>
              <a:rPr lang="en-US" sz="1050" spc="5" dirty="0">
                <a:latin typeface="+mn-lt"/>
                <a:cs typeface="Arial Narrow"/>
              </a:rPr>
              <a:t>…</a:t>
            </a:r>
            <a:r>
              <a:rPr lang="en-US" sz="1050" spc="-15" dirty="0">
                <a:latin typeface="+mn-lt"/>
                <a:cs typeface="Arial Narrow"/>
              </a:rPr>
              <a:t>..</a:t>
            </a:r>
            <a:endParaRPr lang="en-US" sz="1050" dirty="0">
              <a:latin typeface="+mn-lt"/>
              <a:cs typeface="Arial Narrow"/>
            </a:endParaRPr>
          </a:p>
        </p:txBody>
      </p:sp>
      <p:sp>
        <p:nvSpPr>
          <p:cNvPr id="10" name="object 8">
            <a:extLst>
              <a:ext uri="{FF2B5EF4-FFF2-40B4-BE49-F238E27FC236}">
                <a16:creationId xmlns:a16="http://schemas.microsoft.com/office/drawing/2014/main" id="{0B2A15ED-D37C-9C41-BE0C-3F8384AB4480}"/>
              </a:ext>
            </a:extLst>
          </p:cNvPr>
          <p:cNvSpPr txBox="1"/>
          <p:nvPr/>
        </p:nvSpPr>
        <p:spPr>
          <a:xfrm>
            <a:off x="289401" y="6166446"/>
            <a:ext cx="1555750" cy="276999"/>
          </a:xfrm>
          <a:prstGeom prst="rect">
            <a:avLst/>
          </a:prstGeom>
        </p:spPr>
        <p:txBody>
          <a:bodyPr vert="horz" wrap="square" lIns="0" tIns="0" rIns="0" bIns="0" rtlCol="0">
            <a:spAutoFit/>
          </a:bodyPr>
          <a:lstStyle/>
          <a:p>
            <a:pPr marL="12700">
              <a:lnSpc>
                <a:spcPct val="100000"/>
              </a:lnSpc>
            </a:pPr>
            <a:r>
              <a:rPr sz="1800" b="1" spc="-5" dirty="0">
                <a:solidFill>
                  <a:srgbClr val="3366FF"/>
                </a:solidFill>
                <a:latin typeface="Arial"/>
                <a:cs typeface="Arial"/>
              </a:rPr>
              <a:t>B</a:t>
            </a:r>
            <a:r>
              <a:rPr sz="1800" b="1" dirty="0">
                <a:solidFill>
                  <a:srgbClr val="3366FF"/>
                </a:solidFill>
                <a:latin typeface="Arial"/>
                <a:cs typeface="Arial"/>
              </a:rPr>
              <a:t>ig</a:t>
            </a:r>
            <a:r>
              <a:rPr sz="1800" b="1" spc="5" dirty="0">
                <a:solidFill>
                  <a:srgbClr val="3366FF"/>
                </a:solidFill>
                <a:latin typeface="Arial"/>
                <a:cs typeface="Arial"/>
              </a:rPr>
              <a:t> </a:t>
            </a:r>
            <a:r>
              <a:rPr sz="1800" b="1" dirty="0">
                <a:solidFill>
                  <a:srgbClr val="3366FF"/>
                </a:solidFill>
                <a:latin typeface="Arial"/>
                <a:cs typeface="Arial"/>
              </a:rPr>
              <a:t>do</a:t>
            </a:r>
            <a:r>
              <a:rPr sz="1800" b="1" spc="5" dirty="0">
                <a:solidFill>
                  <a:srgbClr val="3366FF"/>
                </a:solidFill>
                <a:latin typeface="Arial"/>
                <a:cs typeface="Arial"/>
              </a:rPr>
              <a:t>c</a:t>
            </a:r>
            <a:r>
              <a:rPr sz="1800" b="1" dirty="0">
                <a:solidFill>
                  <a:srgbClr val="3366FF"/>
                </a:solidFill>
                <a:latin typeface="Arial"/>
                <a:cs typeface="Arial"/>
              </a:rPr>
              <a:t>u</a:t>
            </a:r>
            <a:r>
              <a:rPr sz="1800" b="1" spc="5" dirty="0">
                <a:solidFill>
                  <a:srgbClr val="3366FF"/>
                </a:solidFill>
                <a:latin typeface="Arial"/>
                <a:cs typeface="Arial"/>
              </a:rPr>
              <a:t>me</a:t>
            </a:r>
            <a:r>
              <a:rPr sz="1800" b="1" dirty="0">
                <a:solidFill>
                  <a:srgbClr val="3366FF"/>
                </a:solidFill>
                <a:latin typeface="Arial"/>
                <a:cs typeface="Arial"/>
              </a:rPr>
              <a:t>nt</a:t>
            </a:r>
            <a:endParaRPr sz="1800" dirty="0">
              <a:solidFill>
                <a:srgbClr val="3366FF"/>
              </a:solidFill>
              <a:latin typeface="Arial"/>
              <a:cs typeface="Arial"/>
            </a:endParaRPr>
          </a:p>
        </p:txBody>
      </p:sp>
      <p:sp>
        <p:nvSpPr>
          <p:cNvPr id="65" name="object 26">
            <a:extLst>
              <a:ext uri="{FF2B5EF4-FFF2-40B4-BE49-F238E27FC236}">
                <a16:creationId xmlns:a16="http://schemas.microsoft.com/office/drawing/2014/main" id="{AEB35D02-F4AF-E346-8D71-6462E0F610FC}"/>
              </a:ext>
            </a:extLst>
          </p:cNvPr>
          <p:cNvSpPr txBox="1"/>
          <p:nvPr/>
        </p:nvSpPr>
        <p:spPr>
          <a:xfrm>
            <a:off x="2207310" y="1381112"/>
            <a:ext cx="1646884" cy="553998"/>
          </a:xfrm>
          <a:prstGeom prst="rect">
            <a:avLst/>
          </a:prstGeom>
        </p:spPr>
        <p:txBody>
          <a:bodyPr vert="horz" wrap="square" lIns="0" tIns="0" rIns="0" bIns="0" rtlCol="0">
            <a:spAutoFit/>
          </a:bodyPr>
          <a:lstStyle/>
          <a:p>
            <a:pPr marL="195580" marR="5080" indent="-182880">
              <a:lnSpc>
                <a:spcPct val="100000"/>
              </a:lnSpc>
            </a:pPr>
            <a:r>
              <a:rPr lang="en-US" sz="1800" spc="-5" dirty="0">
                <a:latin typeface="+mn-lt"/>
                <a:cs typeface="Arial"/>
              </a:rPr>
              <a:t>Provided by the programmer</a:t>
            </a:r>
            <a:endParaRPr sz="1800" dirty="0">
              <a:latin typeface="+mn-lt"/>
              <a:cs typeface="Arial"/>
            </a:endParaRPr>
          </a:p>
        </p:txBody>
      </p:sp>
      <p:sp>
        <p:nvSpPr>
          <p:cNvPr id="89" name="object 9">
            <a:extLst>
              <a:ext uri="{FF2B5EF4-FFF2-40B4-BE49-F238E27FC236}">
                <a16:creationId xmlns:a16="http://schemas.microsoft.com/office/drawing/2014/main" id="{72362B44-0237-9A41-802F-EB400AD6072E}"/>
              </a:ext>
            </a:extLst>
          </p:cNvPr>
          <p:cNvSpPr/>
          <p:nvPr/>
        </p:nvSpPr>
        <p:spPr>
          <a:xfrm>
            <a:off x="2178799" y="3468471"/>
            <a:ext cx="1600200" cy="2590800"/>
          </a:xfrm>
          <a:custGeom>
            <a:avLst/>
            <a:gdLst/>
            <a:ahLst/>
            <a:cxnLst/>
            <a:rect l="l" t="t" r="r" b="b"/>
            <a:pathLst>
              <a:path w="1600200" h="2590800">
                <a:moveTo>
                  <a:pt x="0" y="0"/>
                </a:moveTo>
                <a:lnTo>
                  <a:pt x="1600199" y="0"/>
                </a:lnTo>
                <a:lnTo>
                  <a:pt x="1600199" y="2590800"/>
                </a:lnTo>
                <a:lnTo>
                  <a:pt x="0" y="2590800"/>
                </a:lnTo>
                <a:lnTo>
                  <a:pt x="0" y="0"/>
                </a:lnTo>
                <a:close/>
              </a:path>
            </a:pathLst>
          </a:custGeom>
          <a:solidFill>
            <a:srgbClr val="60B5CC"/>
          </a:solidFill>
        </p:spPr>
        <p:txBody>
          <a:bodyPr wrap="square" lIns="0" tIns="0" rIns="0" bIns="0" rtlCol="0"/>
          <a:lstStyle/>
          <a:p>
            <a:endParaRPr/>
          </a:p>
        </p:txBody>
      </p:sp>
      <p:sp>
        <p:nvSpPr>
          <p:cNvPr id="90" name="object 10">
            <a:extLst>
              <a:ext uri="{FF2B5EF4-FFF2-40B4-BE49-F238E27FC236}">
                <a16:creationId xmlns:a16="http://schemas.microsoft.com/office/drawing/2014/main" id="{77D1BDB8-BCBB-7848-AF17-9CD99A23AD9B}"/>
              </a:ext>
            </a:extLst>
          </p:cNvPr>
          <p:cNvSpPr/>
          <p:nvPr/>
        </p:nvSpPr>
        <p:spPr>
          <a:xfrm>
            <a:off x="2178799" y="3468471"/>
            <a:ext cx="1600200" cy="2590800"/>
          </a:xfrm>
          <a:custGeom>
            <a:avLst/>
            <a:gdLst/>
            <a:ahLst/>
            <a:cxnLst/>
            <a:rect l="l" t="t" r="r" b="b"/>
            <a:pathLst>
              <a:path w="1600200" h="2590800">
                <a:moveTo>
                  <a:pt x="0" y="0"/>
                </a:moveTo>
                <a:lnTo>
                  <a:pt x="1600199" y="0"/>
                </a:lnTo>
                <a:lnTo>
                  <a:pt x="1600199" y="2590800"/>
                </a:lnTo>
                <a:lnTo>
                  <a:pt x="0" y="2590800"/>
                </a:lnTo>
                <a:lnTo>
                  <a:pt x="0" y="0"/>
                </a:lnTo>
                <a:close/>
              </a:path>
            </a:pathLst>
          </a:custGeom>
          <a:ln w="48006">
            <a:solidFill>
              <a:srgbClr val="448495"/>
            </a:solidFill>
          </a:ln>
        </p:spPr>
        <p:txBody>
          <a:bodyPr wrap="square" lIns="0" tIns="0" rIns="0" bIns="0" rtlCol="0"/>
          <a:lstStyle/>
          <a:p>
            <a:endParaRPr/>
          </a:p>
        </p:txBody>
      </p:sp>
      <p:sp>
        <p:nvSpPr>
          <p:cNvPr id="91" name="object 11">
            <a:extLst>
              <a:ext uri="{FF2B5EF4-FFF2-40B4-BE49-F238E27FC236}">
                <a16:creationId xmlns:a16="http://schemas.microsoft.com/office/drawing/2014/main" id="{EE1C1929-CDCD-5E44-A8A8-A3D213DE47BB}"/>
              </a:ext>
            </a:extLst>
          </p:cNvPr>
          <p:cNvSpPr txBox="1"/>
          <p:nvPr/>
        </p:nvSpPr>
        <p:spPr>
          <a:xfrm>
            <a:off x="2572001" y="3560090"/>
            <a:ext cx="816610" cy="528320"/>
          </a:xfrm>
          <a:prstGeom prst="rect">
            <a:avLst/>
          </a:prstGeom>
        </p:spPr>
        <p:txBody>
          <a:bodyPr vert="horz" wrap="square" lIns="0" tIns="0" rIns="0" bIns="0" rtlCol="0">
            <a:spAutoFit/>
          </a:bodyPr>
          <a:lstStyle/>
          <a:p>
            <a:pPr marL="52069">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a:p>
            <a:pPr marL="12700">
              <a:lnSpc>
                <a:spcPct val="100000"/>
              </a:lnSpc>
            </a:pPr>
            <a:r>
              <a:rPr sz="1800" spc="-50" dirty="0">
                <a:solidFill>
                  <a:srgbClr val="FFFFFF"/>
                </a:solidFill>
                <a:latin typeface="Corbel"/>
                <a:cs typeface="Corbel"/>
              </a:rPr>
              <a:t>(</a:t>
            </a:r>
            <a:r>
              <a:rPr sz="1800" dirty="0">
                <a:solidFill>
                  <a:srgbClr val="FFFFFF"/>
                </a:solidFill>
                <a:latin typeface="Corbel"/>
                <a:cs typeface="Corbel"/>
              </a:rPr>
              <a:t>c</a:t>
            </a:r>
            <a:r>
              <a:rPr sz="1800" spc="-15" dirty="0">
                <a:solidFill>
                  <a:srgbClr val="FFFFFF"/>
                </a:solidFill>
                <a:latin typeface="Corbel"/>
                <a:cs typeface="Corbel"/>
              </a:rPr>
              <a:t>r</a:t>
            </a:r>
            <a:r>
              <a:rPr sz="1800" spc="-20" dirty="0">
                <a:solidFill>
                  <a:srgbClr val="FFFFFF"/>
                </a:solidFill>
                <a:latin typeface="Corbel"/>
                <a:cs typeface="Corbel"/>
              </a:rPr>
              <a:t>e</a:t>
            </a:r>
            <a:r>
              <a:rPr sz="1800" spc="-75" dirty="0">
                <a:solidFill>
                  <a:srgbClr val="FFFFFF"/>
                </a:solidFill>
                <a:latin typeface="Corbel"/>
                <a:cs typeface="Corbel"/>
              </a:rPr>
              <a:t>w</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p:txBody>
      </p:sp>
      <p:sp>
        <p:nvSpPr>
          <p:cNvPr id="92" name="object 12">
            <a:extLst>
              <a:ext uri="{FF2B5EF4-FFF2-40B4-BE49-F238E27FC236}">
                <a16:creationId xmlns:a16="http://schemas.microsoft.com/office/drawing/2014/main" id="{56509289-F114-D74E-96BA-69952294E334}"/>
              </a:ext>
            </a:extLst>
          </p:cNvPr>
          <p:cNvSpPr txBox="1"/>
          <p:nvPr/>
        </p:nvSpPr>
        <p:spPr>
          <a:xfrm>
            <a:off x="2636009" y="4108730"/>
            <a:ext cx="688340" cy="528320"/>
          </a:xfrm>
          <a:prstGeom prst="rect">
            <a:avLst/>
          </a:prstGeom>
        </p:spPr>
        <p:txBody>
          <a:bodyPr vert="horz" wrap="square" lIns="0" tIns="0" rIns="0" bIns="0" rtlCol="0">
            <a:spAutoFit/>
          </a:bodyPr>
          <a:lstStyle/>
          <a:p>
            <a:pPr algn="ctr">
              <a:lnSpc>
                <a:spcPct val="100000"/>
              </a:lnSpc>
            </a:pPr>
            <a:r>
              <a:rPr sz="1800" spc="-50" dirty="0">
                <a:solidFill>
                  <a:srgbClr val="FFFFFF"/>
                </a:solidFill>
                <a:latin typeface="Corbel"/>
                <a:cs typeface="Corbel"/>
              </a:rPr>
              <a:t>(</a:t>
            </a:r>
            <a:r>
              <a:rPr sz="1800" dirty="0">
                <a:solidFill>
                  <a:srgbClr val="FFFFFF"/>
                </a:solidFill>
                <a:latin typeface="Corbel"/>
                <a:cs typeface="Corbel"/>
              </a:rPr>
              <a:t>o</a:t>
            </a:r>
            <a:r>
              <a:rPr sz="1800" spc="-55" dirty="0">
                <a:solidFill>
                  <a:srgbClr val="FFFFFF"/>
                </a:solidFill>
                <a:latin typeface="Corbel"/>
                <a:cs typeface="Corbel"/>
              </a:rPr>
              <a:t>f</a:t>
            </a:r>
            <a:r>
              <a:rPr sz="1800" spc="-5" dirty="0">
                <a:solidFill>
                  <a:srgbClr val="FFFFFF"/>
                </a:solidFill>
                <a:latin typeface="Corbel"/>
                <a:cs typeface="Corbel"/>
              </a:rPr>
              <a:t>,</a:t>
            </a:r>
            <a:r>
              <a:rPr sz="1800" spc="5" dirty="0">
                <a:solidFill>
                  <a:srgbClr val="FFFFFF"/>
                </a:solidFill>
                <a:latin typeface="Corbel"/>
                <a:cs typeface="Corbel"/>
              </a:rPr>
              <a:t> 1</a:t>
            </a:r>
            <a:r>
              <a:rPr sz="1800" spc="-10" dirty="0">
                <a:solidFill>
                  <a:srgbClr val="FFFFFF"/>
                </a:solidFill>
                <a:latin typeface="Corbel"/>
                <a:cs typeface="Corbel"/>
              </a:rPr>
              <a:t>)</a:t>
            </a:r>
            <a:endParaRPr sz="1800" dirty="0">
              <a:latin typeface="Corbel"/>
              <a:cs typeface="Corbel"/>
            </a:endParaRPr>
          </a:p>
          <a:p>
            <a:pPr algn="ctr">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p:txBody>
      </p:sp>
      <p:sp>
        <p:nvSpPr>
          <p:cNvPr id="93" name="object 13">
            <a:extLst>
              <a:ext uri="{FF2B5EF4-FFF2-40B4-BE49-F238E27FC236}">
                <a16:creationId xmlns:a16="http://schemas.microsoft.com/office/drawing/2014/main" id="{035DC679-9248-8F43-8940-7D5162F94520}"/>
              </a:ext>
            </a:extLst>
          </p:cNvPr>
          <p:cNvSpPr txBox="1"/>
          <p:nvPr/>
        </p:nvSpPr>
        <p:spPr>
          <a:xfrm>
            <a:off x="2465016" y="4657369"/>
            <a:ext cx="1029969" cy="528320"/>
          </a:xfrm>
          <a:prstGeom prst="rect">
            <a:avLst/>
          </a:prstGeom>
        </p:spPr>
        <p:txBody>
          <a:bodyPr vert="horz" wrap="square" lIns="0" tIns="0" rIns="0" bIns="0" rtlCol="0">
            <a:spAutoFit/>
          </a:bodyPr>
          <a:lstStyle/>
          <a:p>
            <a:pPr marL="70485">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p</a:t>
            </a:r>
            <a:r>
              <a:rPr sz="1800" spc="-5" dirty="0">
                <a:solidFill>
                  <a:srgbClr val="FFFFFF"/>
                </a:solidFill>
                <a:latin typeface="Corbel"/>
                <a:cs typeface="Corbel"/>
              </a:rPr>
              <a:t>a</a:t>
            </a:r>
            <a:r>
              <a:rPr sz="1800" dirty="0">
                <a:solidFill>
                  <a:srgbClr val="FFFFFF"/>
                </a:solidFill>
                <a:latin typeface="Corbel"/>
                <a:cs typeface="Corbel"/>
              </a:rPr>
              <a:t>c</a:t>
            </a:r>
            <a:r>
              <a:rPr sz="1800" spc="-20" dirty="0">
                <a:solidFill>
                  <a:srgbClr val="FFFFFF"/>
                </a:solidFill>
                <a:latin typeface="Corbel"/>
                <a:cs typeface="Corbel"/>
              </a:rPr>
              <a:t>e</a:t>
            </a:r>
            <a:r>
              <a:rPr sz="1800" spc="-5" dirty="0">
                <a:solidFill>
                  <a:srgbClr val="FFFFFF"/>
                </a:solidFill>
                <a:latin typeface="Corbel"/>
                <a:cs typeface="Corbel"/>
              </a:rPr>
              <a:t>,</a:t>
            </a:r>
            <a:r>
              <a:rPr sz="1800" spc="5" dirty="0">
                <a:solidFill>
                  <a:srgbClr val="FFFFFF"/>
                </a:solidFill>
                <a:latin typeface="Corbel"/>
                <a:cs typeface="Corbel"/>
              </a:rPr>
              <a:t> 1</a:t>
            </a:r>
            <a:r>
              <a:rPr sz="1800" spc="-10" dirty="0">
                <a:solidFill>
                  <a:srgbClr val="FFFFFF"/>
                </a:solidFill>
                <a:latin typeface="Corbel"/>
                <a:cs typeface="Corbel"/>
              </a:rPr>
              <a:t>)</a:t>
            </a:r>
            <a:endParaRPr sz="1800">
              <a:latin typeface="Corbel"/>
              <a:cs typeface="Corbel"/>
            </a:endParaRPr>
          </a:p>
          <a:p>
            <a:pPr marL="12700">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h</a:t>
            </a:r>
            <a:r>
              <a:rPr sz="1800" spc="-10" dirty="0">
                <a:solidFill>
                  <a:srgbClr val="FFFFFF"/>
                </a:solidFill>
                <a:latin typeface="Corbel"/>
                <a:cs typeface="Corbel"/>
              </a:rPr>
              <a:t>u</a:t>
            </a:r>
            <a:r>
              <a:rPr sz="1800" spc="-5" dirty="0">
                <a:solidFill>
                  <a:srgbClr val="FFFFFF"/>
                </a:solidFill>
                <a:latin typeface="Corbel"/>
                <a:cs typeface="Corbel"/>
              </a:rPr>
              <a:t>tt</a:t>
            </a:r>
            <a:r>
              <a:rPr sz="1800" spc="-20" dirty="0">
                <a:solidFill>
                  <a:srgbClr val="FFFFFF"/>
                </a:solidFill>
                <a:latin typeface="Corbel"/>
                <a:cs typeface="Corbel"/>
              </a:rPr>
              <a:t>le</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p:txBody>
      </p:sp>
      <p:sp>
        <p:nvSpPr>
          <p:cNvPr id="94" name="object 14">
            <a:extLst>
              <a:ext uri="{FF2B5EF4-FFF2-40B4-BE49-F238E27FC236}">
                <a16:creationId xmlns:a16="http://schemas.microsoft.com/office/drawing/2014/main" id="{790C2FFF-1C2F-E544-8B4D-8D6991F4922E}"/>
              </a:ext>
            </a:extLst>
          </p:cNvPr>
          <p:cNvSpPr txBox="1"/>
          <p:nvPr/>
        </p:nvSpPr>
        <p:spPr>
          <a:xfrm>
            <a:off x="2349116" y="5206010"/>
            <a:ext cx="1261745" cy="802640"/>
          </a:xfrm>
          <a:prstGeom prst="rect">
            <a:avLst/>
          </a:prstGeom>
        </p:spPr>
        <p:txBody>
          <a:bodyPr vert="horz" wrap="square" lIns="0" tIns="0" rIns="0" bIns="0" rtlCol="0">
            <a:spAutoFit/>
          </a:bodyPr>
          <a:lstStyle/>
          <a:p>
            <a:pPr algn="ctr">
              <a:lnSpc>
                <a:spcPct val="100000"/>
              </a:lnSpc>
            </a:pPr>
            <a:r>
              <a:rPr sz="1800" spc="-25" dirty="0">
                <a:solidFill>
                  <a:srgbClr val="FFFFFF"/>
                </a:solidFill>
                <a:latin typeface="Corbel"/>
                <a:cs typeface="Corbel"/>
              </a:rPr>
              <a:t>(</a:t>
            </a:r>
            <a:r>
              <a:rPr sz="1800" spc="-10" dirty="0">
                <a:solidFill>
                  <a:srgbClr val="FFFFFF"/>
                </a:solidFill>
                <a:latin typeface="Corbel"/>
                <a:cs typeface="Corbel"/>
              </a:rPr>
              <a:t>E</a:t>
            </a:r>
            <a:r>
              <a:rPr sz="1800" spc="10" dirty="0">
                <a:solidFill>
                  <a:srgbClr val="FFFFFF"/>
                </a:solidFill>
                <a:latin typeface="Corbel"/>
                <a:cs typeface="Corbel"/>
              </a:rPr>
              <a:t>n</a:t>
            </a:r>
            <a:r>
              <a:rPr sz="1800" spc="-15" dirty="0">
                <a:solidFill>
                  <a:srgbClr val="FFFFFF"/>
                </a:solidFill>
                <a:latin typeface="Corbel"/>
                <a:cs typeface="Corbel"/>
              </a:rPr>
              <a:t>d</a:t>
            </a:r>
            <a:r>
              <a:rPr sz="1800" spc="-20" dirty="0">
                <a:solidFill>
                  <a:srgbClr val="FFFFFF"/>
                </a:solidFill>
                <a:latin typeface="Corbel"/>
                <a:cs typeface="Corbel"/>
              </a:rPr>
              <a:t>e</a:t>
            </a:r>
            <a:r>
              <a:rPr sz="1800" spc="-5" dirty="0">
                <a:solidFill>
                  <a:srgbClr val="FFFFFF"/>
                </a:solidFill>
                <a:latin typeface="Corbel"/>
                <a:cs typeface="Corbel"/>
              </a:rPr>
              <a:t>av</a:t>
            </a:r>
            <a:r>
              <a:rPr sz="1800" dirty="0">
                <a:solidFill>
                  <a:srgbClr val="FFFFFF"/>
                </a:solidFill>
                <a:latin typeface="Corbel"/>
                <a:cs typeface="Corbel"/>
              </a:rPr>
              <a:t>o</a:t>
            </a:r>
            <a:r>
              <a:rPr sz="1800" spc="-110" dirty="0">
                <a:solidFill>
                  <a:srgbClr val="FFFFFF"/>
                </a:solidFill>
                <a:latin typeface="Corbel"/>
                <a:cs typeface="Corbel"/>
              </a:rPr>
              <a:t>r</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algn="ctr">
              <a:lnSpc>
                <a:spcPct val="100000"/>
              </a:lnSpc>
            </a:pPr>
            <a:r>
              <a:rPr sz="1800" spc="-25" dirty="0">
                <a:solidFill>
                  <a:srgbClr val="FFFFFF"/>
                </a:solidFill>
                <a:latin typeface="Corbel"/>
                <a:cs typeface="Corbel"/>
              </a:rPr>
              <a:t>(</a:t>
            </a:r>
            <a:r>
              <a:rPr sz="1800" spc="-15" dirty="0">
                <a:solidFill>
                  <a:srgbClr val="FFFFFF"/>
                </a:solidFill>
                <a:latin typeface="Corbel"/>
                <a:cs typeface="Corbel"/>
              </a:rPr>
              <a:t>r</a:t>
            </a:r>
            <a:r>
              <a:rPr sz="1800" spc="-20" dirty="0">
                <a:solidFill>
                  <a:srgbClr val="FFFFFF"/>
                </a:solidFill>
                <a:latin typeface="Corbel"/>
                <a:cs typeface="Corbel"/>
              </a:rPr>
              <a:t>e</a:t>
            </a:r>
            <a:r>
              <a:rPr sz="1800" dirty="0">
                <a:solidFill>
                  <a:srgbClr val="FFFFFF"/>
                </a:solidFill>
                <a:latin typeface="Corbel"/>
                <a:cs typeface="Corbel"/>
              </a:rPr>
              <a:t>c</a:t>
            </a:r>
            <a:r>
              <a:rPr sz="1800" spc="-20" dirty="0">
                <a:solidFill>
                  <a:srgbClr val="FFFFFF"/>
                </a:solidFill>
                <a:latin typeface="Corbel"/>
                <a:cs typeface="Corbel"/>
              </a:rPr>
              <a:t>e</a:t>
            </a:r>
            <a:r>
              <a:rPr sz="1800" spc="10" dirty="0">
                <a:solidFill>
                  <a:srgbClr val="FFFFFF"/>
                </a:solidFill>
                <a:latin typeface="Corbel"/>
                <a:cs typeface="Corbel"/>
              </a:rPr>
              <a:t>n</a:t>
            </a:r>
            <a:r>
              <a:rPr sz="1800" spc="-5" dirty="0">
                <a:solidFill>
                  <a:srgbClr val="FFFFFF"/>
                </a:solidFill>
                <a:latin typeface="Corbel"/>
                <a:cs typeface="Corbel"/>
              </a:rPr>
              <a:t>t</a:t>
            </a:r>
            <a:r>
              <a:rPr sz="1800" spc="-15" dirty="0">
                <a:solidFill>
                  <a:srgbClr val="FFFFFF"/>
                </a:solidFill>
                <a:latin typeface="Corbel"/>
                <a:cs typeface="Corbel"/>
              </a:rPr>
              <a:t>l</a:t>
            </a:r>
            <a:r>
              <a:rPr sz="1800" spc="-75" dirty="0">
                <a:solidFill>
                  <a:srgbClr val="FFFFFF"/>
                </a:solidFill>
                <a:latin typeface="Corbel"/>
                <a:cs typeface="Corbel"/>
              </a:rPr>
              <a:t>y</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algn="ctr">
              <a:lnSpc>
                <a:spcPct val="100000"/>
              </a:lnSpc>
            </a:pPr>
            <a:r>
              <a:rPr sz="1800" spc="-15" dirty="0">
                <a:solidFill>
                  <a:srgbClr val="FFFFFF"/>
                </a:solidFill>
                <a:latin typeface="Corbel"/>
                <a:cs typeface="Corbel"/>
              </a:rPr>
              <a:t>…</a:t>
            </a:r>
            <a:r>
              <a:rPr sz="1800" dirty="0">
                <a:solidFill>
                  <a:srgbClr val="FFFFFF"/>
                </a:solidFill>
                <a:latin typeface="Corbel"/>
                <a:cs typeface="Corbel"/>
              </a:rPr>
              <a:t>.</a:t>
            </a:r>
            <a:endParaRPr sz="1800">
              <a:latin typeface="Corbel"/>
              <a:cs typeface="Corbel"/>
            </a:endParaRPr>
          </a:p>
        </p:txBody>
      </p:sp>
      <p:sp>
        <p:nvSpPr>
          <p:cNvPr id="95" name="object 22">
            <a:extLst>
              <a:ext uri="{FF2B5EF4-FFF2-40B4-BE49-F238E27FC236}">
                <a16:creationId xmlns:a16="http://schemas.microsoft.com/office/drawing/2014/main" id="{0BA1FFFD-F7E1-E14F-AD4C-E07AA1EFFB80}"/>
              </a:ext>
            </a:extLst>
          </p:cNvPr>
          <p:cNvSpPr txBox="1"/>
          <p:nvPr/>
        </p:nvSpPr>
        <p:spPr>
          <a:xfrm>
            <a:off x="2178799" y="2057400"/>
            <a:ext cx="1600200" cy="1138773"/>
          </a:xfrm>
          <a:prstGeom prst="rect">
            <a:avLst/>
          </a:prstGeom>
          <a:solidFill>
            <a:srgbClr val="60B5CC"/>
          </a:solidFill>
          <a:ln w="48006">
            <a:solidFill>
              <a:srgbClr val="448495"/>
            </a:solidFill>
          </a:ln>
        </p:spPr>
        <p:txBody>
          <a:bodyPr vert="horz" wrap="square" lIns="0" tIns="0" rIns="0" bIns="0" rtlCol="0">
            <a:spAutoFit/>
          </a:bodyPr>
          <a:lstStyle/>
          <a:p>
            <a:pPr algn="ctr">
              <a:lnSpc>
                <a:spcPct val="100000"/>
              </a:lnSpc>
            </a:pPr>
            <a:r>
              <a:rPr sz="1800" b="1" dirty="0">
                <a:solidFill>
                  <a:srgbClr val="FFFFFF"/>
                </a:solidFill>
                <a:latin typeface="Corbel"/>
                <a:cs typeface="Corbel"/>
              </a:rPr>
              <a:t>M</a:t>
            </a:r>
            <a:r>
              <a:rPr sz="1800" b="1" spc="-25" dirty="0">
                <a:solidFill>
                  <a:srgbClr val="FFFFFF"/>
                </a:solidFill>
                <a:latin typeface="Corbel"/>
                <a:cs typeface="Corbel"/>
              </a:rPr>
              <a:t>A</a:t>
            </a:r>
            <a:r>
              <a:rPr sz="1800" b="1" spc="-20" dirty="0">
                <a:solidFill>
                  <a:srgbClr val="FFFFFF"/>
                </a:solidFill>
                <a:latin typeface="Corbel"/>
                <a:cs typeface="Corbel"/>
              </a:rPr>
              <a:t>P</a:t>
            </a:r>
            <a:r>
              <a:rPr sz="1800" b="1" dirty="0">
                <a:solidFill>
                  <a:srgbClr val="FFFFFF"/>
                </a:solidFill>
                <a:latin typeface="Corbel"/>
                <a:cs typeface="Corbel"/>
              </a:rPr>
              <a:t>:</a:t>
            </a:r>
            <a:endParaRPr sz="1800" dirty="0">
              <a:latin typeface="Corbel"/>
              <a:cs typeface="Corbel"/>
            </a:endParaRPr>
          </a:p>
          <a:p>
            <a:pPr marL="156210" marR="148590" indent="1270" algn="ctr">
              <a:lnSpc>
                <a:spcPct val="100000"/>
              </a:lnSpc>
              <a:spcBef>
                <a:spcPts val="40"/>
              </a:spcBef>
            </a:pPr>
            <a:r>
              <a:rPr sz="1400" spc="-45" dirty="0">
                <a:solidFill>
                  <a:srgbClr val="FFFFFF"/>
                </a:solidFill>
                <a:latin typeface="Corbel"/>
                <a:cs typeface="Calibri" panose="020F0502020204030204" pitchFamily="34" charset="0"/>
              </a:rPr>
              <a:t>R</a:t>
            </a:r>
            <a:r>
              <a:rPr sz="1400" spc="-10" dirty="0">
                <a:solidFill>
                  <a:srgbClr val="FFFFFF"/>
                </a:solidFill>
                <a:latin typeface="Corbel"/>
                <a:cs typeface="Calibri" panose="020F0502020204030204" pitchFamily="34" charset="0"/>
              </a:rPr>
              <a:t>e</a:t>
            </a:r>
            <a:r>
              <a:rPr sz="1400" spc="-20" dirty="0">
                <a:solidFill>
                  <a:srgbClr val="FFFFFF"/>
                </a:solidFill>
                <a:latin typeface="Corbel"/>
                <a:cs typeface="Calibri" panose="020F0502020204030204" pitchFamily="34" charset="0"/>
              </a:rPr>
              <a:t>a</a:t>
            </a:r>
            <a:r>
              <a:rPr sz="1400" spc="-10" dirty="0">
                <a:solidFill>
                  <a:srgbClr val="FFFFFF"/>
                </a:solidFill>
                <a:latin typeface="Corbel"/>
                <a:cs typeface="Calibri" panose="020F0502020204030204" pitchFamily="34" charset="0"/>
              </a:rPr>
              <a:t>d</a:t>
            </a:r>
            <a:r>
              <a:rPr sz="1400" spc="30" dirty="0">
                <a:solidFill>
                  <a:srgbClr val="FFFFFF"/>
                </a:solidFill>
                <a:latin typeface="Corbel"/>
                <a:cs typeface="Calibri" panose="020F0502020204030204" pitchFamily="34" charset="0"/>
              </a:rPr>
              <a:t> </a:t>
            </a:r>
            <a:r>
              <a:rPr sz="1400" spc="-20" dirty="0">
                <a:solidFill>
                  <a:srgbClr val="FFFFFF"/>
                </a:solidFill>
                <a:latin typeface="Corbel"/>
                <a:cs typeface="Calibri" panose="020F0502020204030204" pitchFamily="34" charset="0"/>
              </a:rPr>
              <a:t>i</a:t>
            </a:r>
            <a:r>
              <a:rPr sz="1400" dirty="0">
                <a:solidFill>
                  <a:srgbClr val="FFFFFF"/>
                </a:solidFill>
                <a:latin typeface="Corbel"/>
                <a:cs typeface="Calibri" panose="020F0502020204030204" pitchFamily="34" charset="0"/>
              </a:rPr>
              <a:t>n</a:t>
            </a:r>
            <a:r>
              <a:rPr sz="1400" spc="-5" dirty="0">
                <a:solidFill>
                  <a:srgbClr val="FFFFFF"/>
                </a:solidFill>
                <a:latin typeface="Corbel"/>
                <a:cs typeface="Calibri" panose="020F0502020204030204" pitchFamily="34" charset="0"/>
              </a:rPr>
              <a:t>p</a:t>
            </a:r>
            <a:r>
              <a:rPr sz="1400" spc="-15" dirty="0">
                <a:solidFill>
                  <a:srgbClr val="FFFFFF"/>
                </a:solidFill>
                <a:latin typeface="Corbel"/>
                <a:cs typeface="Calibri" panose="020F0502020204030204" pitchFamily="34" charset="0"/>
              </a:rPr>
              <a:t>u</a:t>
            </a:r>
            <a:r>
              <a:rPr sz="1400" spc="-5" dirty="0">
                <a:solidFill>
                  <a:srgbClr val="FFFFFF"/>
                </a:solidFill>
                <a:latin typeface="Corbel"/>
                <a:cs typeface="Calibri" panose="020F0502020204030204" pitchFamily="34" charset="0"/>
              </a:rPr>
              <a:t>t</a:t>
            </a:r>
            <a:r>
              <a:rPr sz="1400" dirty="0">
                <a:solidFill>
                  <a:srgbClr val="FFFFFF"/>
                </a:solidFill>
                <a:latin typeface="Corbel"/>
                <a:cs typeface="Calibri" panose="020F0502020204030204" pitchFamily="34" charset="0"/>
              </a:rPr>
              <a:t> </a:t>
            </a:r>
            <a:r>
              <a:rPr sz="1400" spc="-20" dirty="0">
                <a:solidFill>
                  <a:srgbClr val="FFFFFF"/>
                </a:solidFill>
                <a:latin typeface="Corbel"/>
                <a:cs typeface="Calibri" panose="020F0502020204030204" pitchFamily="34" charset="0"/>
              </a:rPr>
              <a:t>a</a:t>
            </a:r>
            <a:r>
              <a:rPr sz="1400" dirty="0">
                <a:solidFill>
                  <a:srgbClr val="FFFFFF"/>
                </a:solidFill>
                <a:latin typeface="Corbel"/>
                <a:cs typeface="Calibri" panose="020F0502020204030204" pitchFamily="34" charset="0"/>
              </a:rPr>
              <a:t>n</a:t>
            </a:r>
            <a:r>
              <a:rPr sz="1400" spc="-10" dirty="0">
                <a:solidFill>
                  <a:srgbClr val="FFFFFF"/>
                </a:solidFill>
                <a:latin typeface="Corbel"/>
                <a:cs typeface="Calibri" panose="020F0502020204030204" pitchFamily="34" charset="0"/>
              </a:rPr>
              <a:t>d</a:t>
            </a:r>
            <a:r>
              <a:rPr sz="1400" spc="-5" dirty="0">
                <a:solidFill>
                  <a:srgbClr val="FFFFFF"/>
                </a:solidFill>
                <a:latin typeface="Corbel"/>
                <a:cs typeface="Calibri" panose="020F0502020204030204" pitchFamily="34" charset="0"/>
              </a:rPr>
              <a:t> p</a:t>
            </a:r>
            <a:r>
              <a:rPr sz="1400" spc="-15" dirty="0">
                <a:solidFill>
                  <a:srgbClr val="FFFFFF"/>
                </a:solidFill>
                <a:latin typeface="Corbel"/>
                <a:cs typeface="Calibri" panose="020F0502020204030204" pitchFamily="34" charset="0"/>
              </a:rPr>
              <a:t>r</a:t>
            </a:r>
            <a:r>
              <a:rPr sz="1400" spc="-10" dirty="0">
                <a:solidFill>
                  <a:srgbClr val="FFFFFF"/>
                </a:solidFill>
                <a:latin typeface="Corbel"/>
                <a:cs typeface="Calibri" panose="020F0502020204030204" pitchFamily="34" charset="0"/>
              </a:rPr>
              <a:t>o</a:t>
            </a:r>
            <a:r>
              <a:rPr sz="1400" spc="-15" dirty="0">
                <a:solidFill>
                  <a:srgbClr val="FFFFFF"/>
                </a:solidFill>
                <a:latin typeface="Corbel"/>
                <a:cs typeface="Calibri" panose="020F0502020204030204" pitchFamily="34" charset="0"/>
              </a:rPr>
              <a:t>du</a:t>
            </a:r>
            <a:r>
              <a:rPr sz="1400" spc="-25" dirty="0">
                <a:solidFill>
                  <a:srgbClr val="FFFFFF"/>
                </a:solidFill>
                <a:latin typeface="Corbel"/>
                <a:cs typeface="Calibri" panose="020F0502020204030204" pitchFamily="34" charset="0"/>
              </a:rPr>
              <a:t>c</a:t>
            </a:r>
            <a:r>
              <a:rPr sz="1400" spc="-10" dirty="0">
                <a:solidFill>
                  <a:srgbClr val="FFFFFF"/>
                </a:solidFill>
                <a:latin typeface="Corbel"/>
                <a:cs typeface="Calibri" panose="020F0502020204030204" pitchFamily="34" charset="0"/>
              </a:rPr>
              <a:t>es</a:t>
            </a:r>
            <a:r>
              <a:rPr sz="1400" spc="45" dirty="0">
                <a:solidFill>
                  <a:srgbClr val="FFFFFF"/>
                </a:solidFill>
                <a:latin typeface="Corbel"/>
                <a:cs typeface="Calibri" panose="020F0502020204030204" pitchFamily="34" charset="0"/>
              </a:rPr>
              <a:t> </a:t>
            </a:r>
            <a:r>
              <a:rPr sz="1400" spc="-10" dirty="0">
                <a:solidFill>
                  <a:srgbClr val="FFFFFF"/>
                </a:solidFill>
                <a:latin typeface="Corbel"/>
                <a:cs typeface="Calibri" panose="020F0502020204030204" pitchFamily="34" charset="0"/>
              </a:rPr>
              <a:t>a</a:t>
            </a:r>
            <a:r>
              <a:rPr sz="1400" spc="-5" dirty="0">
                <a:solidFill>
                  <a:srgbClr val="FFFFFF"/>
                </a:solidFill>
                <a:latin typeface="Corbel"/>
                <a:cs typeface="Calibri" panose="020F0502020204030204" pitchFamily="34" charset="0"/>
              </a:rPr>
              <a:t> </a:t>
            </a:r>
            <a:r>
              <a:rPr sz="1400" spc="-25" dirty="0">
                <a:solidFill>
                  <a:srgbClr val="FFFFFF"/>
                </a:solidFill>
                <a:latin typeface="Corbel"/>
                <a:cs typeface="Calibri" panose="020F0502020204030204" pitchFamily="34" charset="0"/>
              </a:rPr>
              <a:t>s</a:t>
            </a:r>
            <a:r>
              <a:rPr sz="1400" spc="-10" dirty="0">
                <a:solidFill>
                  <a:srgbClr val="FFFFFF"/>
                </a:solidFill>
                <a:latin typeface="Corbel"/>
                <a:cs typeface="Calibri" panose="020F0502020204030204" pitchFamily="34" charset="0"/>
              </a:rPr>
              <a:t>et</a:t>
            </a:r>
            <a:r>
              <a:rPr sz="1400" dirty="0">
                <a:solidFill>
                  <a:srgbClr val="FFFFFF"/>
                </a:solidFill>
                <a:latin typeface="Corbel"/>
                <a:cs typeface="Calibri" panose="020F0502020204030204" pitchFamily="34" charset="0"/>
              </a:rPr>
              <a:t> </a:t>
            </a:r>
            <a:r>
              <a:rPr sz="1400" spc="-10" dirty="0">
                <a:solidFill>
                  <a:srgbClr val="FFFFFF"/>
                </a:solidFill>
                <a:latin typeface="Corbel"/>
                <a:cs typeface="Calibri" panose="020F0502020204030204" pitchFamily="34" charset="0"/>
              </a:rPr>
              <a:t>of</a:t>
            </a:r>
            <a:r>
              <a:rPr sz="1400" spc="-5" dirty="0">
                <a:solidFill>
                  <a:srgbClr val="FFFFFF"/>
                </a:solidFill>
                <a:latin typeface="Corbel"/>
                <a:cs typeface="Calibri" panose="020F0502020204030204" pitchFamily="34" charset="0"/>
              </a:rPr>
              <a:t> </a:t>
            </a:r>
            <a:r>
              <a:rPr sz="1400" spc="-40" dirty="0">
                <a:solidFill>
                  <a:srgbClr val="FFFFFF"/>
                </a:solidFill>
                <a:latin typeface="Corbel"/>
                <a:cs typeface="Calibri" panose="020F0502020204030204" pitchFamily="34" charset="0"/>
              </a:rPr>
              <a:t>k</a:t>
            </a:r>
            <a:r>
              <a:rPr sz="1400" spc="-10" dirty="0">
                <a:solidFill>
                  <a:srgbClr val="FFFFFF"/>
                </a:solidFill>
                <a:latin typeface="Corbel"/>
                <a:cs typeface="Calibri" panose="020F0502020204030204" pitchFamily="34" charset="0"/>
              </a:rPr>
              <a:t>ey</a:t>
            </a:r>
            <a:r>
              <a:rPr sz="1400" spc="-15" dirty="0">
                <a:solidFill>
                  <a:srgbClr val="FFFFFF"/>
                </a:solidFill>
                <a:latin typeface="Corbel"/>
                <a:cs typeface="Calibri" panose="020F0502020204030204" pitchFamily="34" charset="0"/>
              </a:rPr>
              <a:t>-</a:t>
            </a:r>
            <a:r>
              <a:rPr sz="1400" spc="-5" dirty="0">
                <a:solidFill>
                  <a:srgbClr val="FFFFFF"/>
                </a:solidFill>
                <a:latin typeface="Corbel"/>
                <a:cs typeface="Calibri" panose="020F0502020204030204" pitchFamily="34" charset="0"/>
              </a:rPr>
              <a:t>v</a:t>
            </a:r>
            <a:r>
              <a:rPr sz="1400" spc="-20" dirty="0">
                <a:solidFill>
                  <a:srgbClr val="FFFFFF"/>
                </a:solidFill>
                <a:latin typeface="Corbel"/>
                <a:cs typeface="Calibri" panose="020F0502020204030204" pitchFamily="34" charset="0"/>
              </a:rPr>
              <a:t>al</a:t>
            </a:r>
            <a:r>
              <a:rPr sz="1400" spc="-15" dirty="0">
                <a:solidFill>
                  <a:srgbClr val="FFFFFF"/>
                </a:solidFill>
                <a:latin typeface="Corbel"/>
                <a:cs typeface="Calibri" panose="020F0502020204030204" pitchFamily="34" charset="0"/>
              </a:rPr>
              <a:t>u</a:t>
            </a:r>
            <a:r>
              <a:rPr sz="1400" spc="-10" dirty="0">
                <a:solidFill>
                  <a:srgbClr val="FFFFFF"/>
                </a:solidFill>
                <a:latin typeface="Corbel"/>
                <a:cs typeface="Calibri" panose="020F0502020204030204" pitchFamily="34" charset="0"/>
              </a:rPr>
              <a:t>e</a:t>
            </a:r>
            <a:r>
              <a:rPr sz="1400" spc="55" dirty="0">
                <a:solidFill>
                  <a:srgbClr val="FFFFFF"/>
                </a:solidFill>
                <a:latin typeface="Corbel"/>
                <a:cs typeface="Calibri" panose="020F0502020204030204" pitchFamily="34" charset="0"/>
              </a:rPr>
              <a:t> </a:t>
            </a:r>
            <a:r>
              <a:rPr sz="1400" spc="-5" dirty="0">
                <a:solidFill>
                  <a:srgbClr val="FFFFFF"/>
                </a:solidFill>
                <a:latin typeface="Corbel"/>
                <a:cs typeface="Calibri" panose="020F0502020204030204" pitchFamily="34" charset="0"/>
              </a:rPr>
              <a:t>p</a:t>
            </a:r>
            <a:r>
              <a:rPr sz="1400" spc="-20" dirty="0">
                <a:solidFill>
                  <a:srgbClr val="FFFFFF"/>
                </a:solidFill>
                <a:latin typeface="Corbel"/>
                <a:cs typeface="Calibri" panose="020F0502020204030204" pitchFamily="34" charset="0"/>
              </a:rPr>
              <a:t>airs</a:t>
            </a:r>
            <a:endParaRPr lang="en-US" sz="1400" spc="-20" dirty="0">
              <a:solidFill>
                <a:srgbClr val="FFFFFF"/>
              </a:solidFill>
              <a:latin typeface="Corbel"/>
              <a:cs typeface="Calibri" panose="020F0502020204030204" pitchFamily="34" charset="0"/>
            </a:endParaRPr>
          </a:p>
          <a:p>
            <a:pPr marL="156210" marR="148590" indent="1270" algn="ctr">
              <a:lnSpc>
                <a:spcPct val="100000"/>
              </a:lnSpc>
              <a:spcBef>
                <a:spcPts val="40"/>
              </a:spcBef>
            </a:pPr>
            <a:endParaRPr sz="1400" dirty="0">
              <a:latin typeface="Corbel"/>
              <a:cs typeface="Calibri" panose="020F0502020204030204" pitchFamily="34" charset="0"/>
            </a:endParaRPr>
          </a:p>
        </p:txBody>
      </p:sp>
      <p:sp>
        <p:nvSpPr>
          <p:cNvPr id="102" name="object 8">
            <a:extLst>
              <a:ext uri="{FF2B5EF4-FFF2-40B4-BE49-F238E27FC236}">
                <a16:creationId xmlns:a16="http://schemas.microsoft.com/office/drawing/2014/main" id="{A81C6FA5-833F-2C42-A534-F2F5E3783624}"/>
              </a:ext>
            </a:extLst>
          </p:cNvPr>
          <p:cNvSpPr txBox="1"/>
          <p:nvPr/>
        </p:nvSpPr>
        <p:spPr>
          <a:xfrm>
            <a:off x="2394731" y="6167482"/>
            <a:ext cx="1555750" cy="276999"/>
          </a:xfrm>
          <a:prstGeom prst="rect">
            <a:avLst/>
          </a:prstGeom>
        </p:spPr>
        <p:txBody>
          <a:bodyPr vert="horz" wrap="square" lIns="0" tIns="0" rIns="0" bIns="0" rtlCol="0">
            <a:spAutoFit/>
          </a:bodyPr>
          <a:lstStyle/>
          <a:p>
            <a:pPr marL="12700">
              <a:lnSpc>
                <a:spcPct val="100000"/>
              </a:lnSpc>
            </a:pPr>
            <a:r>
              <a:rPr lang="en-US" sz="1800" b="1" spc="-5" dirty="0">
                <a:solidFill>
                  <a:srgbClr val="3366FF"/>
                </a:solidFill>
                <a:latin typeface="Arial"/>
                <a:cs typeface="Arial"/>
              </a:rPr>
              <a:t>(key, value)</a:t>
            </a:r>
            <a:endParaRPr sz="1800" dirty="0">
              <a:solidFill>
                <a:srgbClr val="3366FF"/>
              </a:solidFill>
              <a:latin typeface="Arial"/>
              <a:cs typeface="Arial"/>
            </a:endParaRPr>
          </a:p>
        </p:txBody>
      </p:sp>
      <p:sp>
        <p:nvSpPr>
          <p:cNvPr id="103" name="object 15">
            <a:extLst>
              <a:ext uri="{FF2B5EF4-FFF2-40B4-BE49-F238E27FC236}">
                <a16:creationId xmlns:a16="http://schemas.microsoft.com/office/drawing/2014/main" id="{907F0B7E-6DA1-5749-8D52-2DD445F3B5F8}"/>
              </a:ext>
            </a:extLst>
          </p:cNvPr>
          <p:cNvSpPr/>
          <p:nvPr/>
        </p:nvSpPr>
        <p:spPr>
          <a:xfrm>
            <a:off x="4159999" y="3468471"/>
            <a:ext cx="1600200" cy="2590800"/>
          </a:xfrm>
          <a:custGeom>
            <a:avLst/>
            <a:gdLst/>
            <a:ahLst/>
            <a:cxnLst/>
            <a:rect l="l" t="t" r="r" b="b"/>
            <a:pathLst>
              <a:path w="1600200" h="2590800">
                <a:moveTo>
                  <a:pt x="0" y="0"/>
                </a:moveTo>
                <a:lnTo>
                  <a:pt x="1600200" y="0"/>
                </a:lnTo>
                <a:lnTo>
                  <a:pt x="1600200" y="2590800"/>
                </a:lnTo>
                <a:lnTo>
                  <a:pt x="0" y="2590800"/>
                </a:lnTo>
                <a:lnTo>
                  <a:pt x="0" y="0"/>
                </a:lnTo>
                <a:close/>
              </a:path>
            </a:pathLst>
          </a:custGeom>
          <a:solidFill>
            <a:srgbClr val="F0AD00"/>
          </a:solidFill>
        </p:spPr>
        <p:txBody>
          <a:bodyPr wrap="square" lIns="0" tIns="0" rIns="0" bIns="0" rtlCol="0"/>
          <a:lstStyle/>
          <a:p>
            <a:endParaRPr/>
          </a:p>
        </p:txBody>
      </p:sp>
      <p:sp>
        <p:nvSpPr>
          <p:cNvPr id="104" name="object 16">
            <a:extLst>
              <a:ext uri="{FF2B5EF4-FFF2-40B4-BE49-F238E27FC236}">
                <a16:creationId xmlns:a16="http://schemas.microsoft.com/office/drawing/2014/main" id="{7D434936-F6B6-5E48-8C07-05C46D174419}"/>
              </a:ext>
            </a:extLst>
          </p:cNvPr>
          <p:cNvSpPr/>
          <p:nvPr/>
        </p:nvSpPr>
        <p:spPr>
          <a:xfrm>
            <a:off x="4159999" y="3468471"/>
            <a:ext cx="1600200" cy="2590800"/>
          </a:xfrm>
          <a:custGeom>
            <a:avLst/>
            <a:gdLst/>
            <a:ahLst/>
            <a:cxnLst/>
            <a:rect l="l" t="t" r="r" b="b"/>
            <a:pathLst>
              <a:path w="1600200" h="2590800">
                <a:moveTo>
                  <a:pt x="0" y="0"/>
                </a:moveTo>
                <a:lnTo>
                  <a:pt x="1600200" y="0"/>
                </a:lnTo>
                <a:lnTo>
                  <a:pt x="1600200" y="2590800"/>
                </a:lnTo>
                <a:lnTo>
                  <a:pt x="0" y="2590800"/>
                </a:lnTo>
                <a:lnTo>
                  <a:pt x="0" y="0"/>
                </a:lnTo>
                <a:close/>
              </a:path>
            </a:pathLst>
          </a:custGeom>
          <a:ln w="48006">
            <a:solidFill>
              <a:srgbClr val="B07E00"/>
            </a:solidFill>
          </a:ln>
        </p:spPr>
        <p:txBody>
          <a:bodyPr wrap="square" lIns="0" tIns="0" rIns="0" bIns="0" rtlCol="0"/>
          <a:lstStyle/>
          <a:p>
            <a:endParaRPr/>
          </a:p>
        </p:txBody>
      </p:sp>
      <p:sp>
        <p:nvSpPr>
          <p:cNvPr id="105" name="object 17">
            <a:extLst>
              <a:ext uri="{FF2B5EF4-FFF2-40B4-BE49-F238E27FC236}">
                <a16:creationId xmlns:a16="http://schemas.microsoft.com/office/drawing/2014/main" id="{CDE2DFAB-CE04-254A-AF16-9186DE98513E}"/>
              </a:ext>
            </a:extLst>
          </p:cNvPr>
          <p:cNvSpPr txBox="1"/>
          <p:nvPr/>
        </p:nvSpPr>
        <p:spPr>
          <a:xfrm>
            <a:off x="4504401" y="3560090"/>
            <a:ext cx="911225" cy="802640"/>
          </a:xfrm>
          <a:prstGeom prst="rect">
            <a:avLst/>
          </a:prstGeom>
        </p:spPr>
        <p:txBody>
          <a:bodyPr vert="horz" wrap="square" lIns="0" tIns="0" rIns="0" bIns="0" rtlCol="0">
            <a:spAutoFit/>
          </a:bodyPr>
          <a:lstStyle/>
          <a:p>
            <a:pPr marL="61594">
              <a:lnSpc>
                <a:spcPct val="100000"/>
              </a:lnSpc>
            </a:pPr>
            <a:r>
              <a:rPr sz="1800" spc="-50" dirty="0">
                <a:solidFill>
                  <a:srgbClr val="FFFFFF"/>
                </a:solidFill>
                <a:latin typeface="Corbel"/>
                <a:cs typeface="Corbel"/>
              </a:rPr>
              <a:t>(</a:t>
            </a:r>
            <a:r>
              <a:rPr sz="1800" dirty="0">
                <a:solidFill>
                  <a:srgbClr val="FFFFFF"/>
                </a:solidFill>
                <a:latin typeface="Corbel"/>
                <a:cs typeface="Corbel"/>
              </a:rPr>
              <a:t>c</a:t>
            </a:r>
            <a:r>
              <a:rPr sz="1800" spc="-15" dirty="0">
                <a:solidFill>
                  <a:srgbClr val="FFFFFF"/>
                </a:solidFill>
                <a:latin typeface="Corbel"/>
                <a:cs typeface="Corbel"/>
              </a:rPr>
              <a:t>r</a:t>
            </a:r>
            <a:r>
              <a:rPr sz="1800" spc="-20" dirty="0">
                <a:solidFill>
                  <a:srgbClr val="FFFFFF"/>
                </a:solidFill>
                <a:latin typeface="Corbel"/>
                <a:cs typeface="Corbel"/>
              </a:rPr>
              <a:t>e</a:t>
            </a:r>
            <a:r>
              <a:rPr sz="1800" spc="-75" dirty="0">
                <a:solidFill>
                  <a:srgbClr val="FFFFFF"/>
                </a:solidFill>
                <a:latin typeface="Corbel"/>
                <a:cs typeface="Corbel"/>
              </a:rPr>
              <a:t>w</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a:p>
            <a:pPr marL="61594">
              <a:lnSpc>
                <a:spcPct val="100000"/>
              </a:lnSpc>
            </a:pPr>
            <a:r>
              <a:rPr sz="1800" spc="-50" dirty="0">
                <a:solidFill>
                  <a:srgbClr val="FFFFFF"/>
                </a:solidFill>
                <a:latin typeface="Corbel"/>
                <a:cs typeface="Corbel"/>
              </a:rPr>
              <a:t>(</a:t>
            </a:r>
            <a:r>
              <a:rPr sz="1800" dirty="0">
                <a:solidFill>
                  <a:srgbClr val="FFFFFF"/>
                </a:solidFill>
                <a:latin typeface="Corbel"/>
                <a:cs typeface="Corbel"/>
              </a:rPr>
              <a:t>c</a:t>
            </a:r>
            <a:r>
              <a:rPr sz="1800" spc="-15" dirty="0">
                <a:solidFill>
                  <a:srgbClr val="FFFFFF"/>
                </a:solidFill>
                <a:latin typeface="Corbel"/>
                <a:cs typeface="Corbel"/>
              </a:rPr>
              <a:t>r</a:t>
            </a:r>
            <a:r>
              <a:rPr sz="1800" spc="-20" dirty="0">
                <a:solidFill>
                  <a:srgbClr val="FFFFFF"/>
                </a:solidFill>
                <a:latin typeface="Corbel"/>
                <a:cs typeface="Corbel"/>
              </a:rPr>
              <a:t>e</a:t>
            </a:r>
            <a:r>
              <a:rPr sz="1800" spc="-75" dirty="0">
                <a:solidFill>
                  <a:srgbClr val="FFFFFF"/>
                </a:solidFill>
                <a:latin typeface="Corbel"/>
                <a:cs typeface="Corbel"/>
              </a:rPr>
              <a:t>w</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a:p>
            <a:pPr marL="12700">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p</a:t>
            </a:r>
            <a:r>
              <a:rPr sz="1800" spc="-5" dirty="0">
                <a:solidFill>
                  <a:srgbClr val="FFFFFF"/>
                </a:solidFill>
                <a:latin typeface="Corbel"/>
                <a:cs typeface="Corbel"/>
              </a:rPr>
              <a:t>a</a:t>
            </a:r>
            <a:r>
              <a:rPr sz="1800" dirty="0">
                <a:solidFill>
                  <a:srgbClr val="FFFFFF"/>
                </a:solidFill>
                <a:latin typeface="Corbel"/>
                <a:cs typeface="Corbel"/>
              </a:rPr>
              <a:t>c</a:t>
            </a:r>
            <a:r>
              <a:rPr sz="1800" spc="-20" dirty="0">
                <a:solidFill>
                  <a:srgbClr val="FFFFFF"/>
                </a:solidFill>
                <a:latin typeface="Corbel"/>
                <a:cs typeface="Corbel"/>
              </a:rPr>
              <a:t>e</a:t>
            </a:r>
            <a:r>
              <a:rPr sz="1800" spc="-5" dirty="0">
                <a:solidFill>
                  <a:srgbClr val="FFFFFF"/>
                </a:solidFill>
                <a:latin typeface="Corbel"/>
                <a:cs typeface="Corbel"/>
              </a:rPr>
              <a:t>,</a:t>
            </a:r>
            <a:r>
              <a:rPr sz="1800" spc="5" dirty="0">
                <a:solidFill>
                  <a:srgbClr val="FFFFFF"/>
                </a:solidFill>
                <a:latin typeface="Corbel"/>
                <a:cs typeface="Corbel"/>
              </a:rPr>
              <a:t> 1</a:t>
            </a:r>
            <a:r>
              <a:rPr sz="1800" spc="-10" dirty="0">
                <a:solidFill>
                  <a:srgbClr val="FFFFFF"/>
                </a:solidFill>
                <a:latin typeface="Corbel"/>
                <a:cs typeface="Corbel"/>
              </a:rPr>
              <a:t>)</a:t>
            </a:r>
            <a:endParaRPr sz="1800" dirty="0">
              <a:latin typeface="Corbel"/>
              <a:cs typeface="Corbel"/>
            </a:endParaRPr>
          </a:p>
        </p:txBody>
      </p:sp>
      <p:sp>
        <p:nvSpPr>
          <p:cNvPr id="106" name="object 18">
            <a:extLst>
              <a:ext uri="{FF2B5EF4-FFF2-40B4-BE49-F238E27FC236}">
                <a16:creationId xmlns:a16="http://schemas.microsoft.com/office/drawing/2014/main" id="{511DE4AE-80AB-2842-BABF-A1AA40F0C362}"/>
              </a:ext>
            </a:extLst>
          </p:cNvPr>
          <p:cNvSpPr txBox="1"/>
          <p:nvPr/>
        </p:nvSpPr>
        <p:spPr>
          <a:xfrm>
            <a:off x="4617101" y="4383050"/>
            <a:ext cx="688340" cy="254000"/>
          </a:xfrm>
          <a:prstGeom prst="rect">
            <a:avLst/>
          </a:prstGeom>
        </p:spPr>
        <p:txBody>
          <a:bodyPr vert="horz" wrap="square" lIns="0" tIns="0" rIns="0" bIns="0" rtlCol="0">
            <a:spAutoFit/>
          </a:bodyPr>
          <a:lstStyle/>
          <a:p>
            <a:pPr marL="12700">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p:txBody>
      </p:sp>
      <p:sp>
        <p:nvSpPr>
          <p:cNvPr id="107" name="object 19">
            <a:extLst>
              <a:ext uri="{FF2B5EF4-FFF2-40B4-BE49-F238E27FC236}">
                <a16:creationId xmlns:a16="http://schemas.microsoft.com/office/drawing/2014/main" id="{C6B6FDB4-8F4A-864F-AC65-3C52D05459AD}"/>
              </a:ext>
            </a:extLst>
          </p:cNvPr>
          <p:cNvSpPr txBox="1"/>
          <p:nvPr/>
        </p:nvSpPr>
        <p:spPr>
          <a:xfrm>
            <a:off x="4617101" y="4657369"/>
            <a:ext cx="688340" cy="528320"/>
          </a:xfrm>
          <a:prstGeom prst="rect">
            <a:avLst/>
          </a:prstGeom>
        </p:spPr>
        <p:txBody>
          <a:bodyPr vert="horz" wrap="square" lIns="0" tIns="0" rIns="0" bIns="0" rtlCol="0">
            <a:spAutoFit/>
          </a:bodyPr>
          <a:lstStyle/>
          <a:p>
            <a:pPr marL="12700">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marL="12700">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p:txBody>
      </p:sp>
      <p:sp>
        <p:nvSpPr>
          <p:cNvPr id="108" name="object 20">
            <a:extLst>
              <a:ext uri="{FF2B5EF4-FFF2-40B4-BE49-F238E27FC236}">
                <a16:creationId xmlns:a16="http://schemas.microsoft.com/office/drawing/2014/main" id="{058D75E8-15B0-A44D-8DBD-291158DC8E10}"/>
              </a:ext>
            </a:extLst>
          </p:cNvPr>
          <p:cNvSpPr txBox="1"/>
          <p:nvPr/>
        </p:nvSpPr>
        <p:spPr>
          <a:xfrm>
            <a:off x="4394444" y="5206010"/>
            <a:ext cx="1130300" cy="802640"/>
          </a:xfrm>
          <a:prstGeom prst="rect">
            <a:avLst/>
          </a:prstGeom>
        </p:spPr>
        <p:txBody>
          <a:bodyPr vert="horz" wrap="square" lIns="0" tIns="0" rIns="0" bIns="0" rtlCol="0">
            <a:spAutoFit/>
          </a:bodyPr>
          <a:lstStyle/>
          <a:p>
            <a:pPr marL="3175" algn="ctr">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h</a:t>
            </a:r>
            <a:r>
              <a:rPr sz="1800" spc="-10" dirty="0">
                <a:solidFill>
                  <a:srgbClr val="FFFFFF"/>
                </a:solidFill>
                <a:latin typeface="Corbel"/>
                <a:cs typeface="Corbel"/>
              </a:rPr>
              <a:t>u</a:t>
            </a:r>
            <a:r>
              <a:rPr sz="1800" spc="-5" dirty="0">
                <a:solidFill>
                  <a:srgbClr val="FFFFFF"/>
                </a:solidFill>
                <a:latin typeface="Corbel"/>
                <a:cs typeface="Corbel"/>
              </a:rPr>
              <a:t>tt</a:t>
            </a:r>
            <a:r>
              <a:rPr sz="1800" spc="-20" dirty="0">
                <a:solidFill>
                  <a:srgbClr val="FFFFFF"/>
                </a:solidFill>
                <a:latin typeface="Corbel"/>
                <a:cs typeface="Corbel"/>
              </a:rPr>
              <a:t>le</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algn="ctr">
              <a:lnSpc>
                <a:spcPct val="100000"/>
              </a:lnSpc>
            </a:pPr>
            <a:r>
              <a:rPr sz="1800" spc="-25" dirty="0">
                <a:solidFill>
                  <a:srgbClr val="FFFFFF"/>
                </a:solidFill>
                <a:latin typeface="Corbel"/>
                <a:cs typeface="Corbel"/>
              </a:rPr>
              <a:t>(</a:t>
            </a:r>
            <a:r>
              <a:rPr sz="1800" spc="-15" dirty="0">
                <a:solidFill>
                  <a:srgbClr val="FFFFFF"/>
                </a:solidFill>
                <a:latin typeface="Corbel"/>
                <a:cs typeface="Corbel"/>
              </a:rPr>
              <a:t>r</a:t>
            </a:r>
            <a:r>
              <a:rPr sz="1800" spc="-20" dirty="0">
                <a:solidFill>
                  <a:srgbClr val="FFFFFF"/>
                </a:solidFill>
                <a:latin typeface="Corbel"/>
                <a:cs typeface="Corbel"/>
              </a:rPr>
              <a:t>e</a:t>
            </a:r>
            <a:r>
              <a:rPr sz="1800" dirty="0">
                <a:solidFill>
                  <a:srgbClr val="FFFFFF"/>
                </a:solidFill>
                <a:latin typeface="Corbel"/>
                <a:cs typeface="Corbel"/>
              </a:rPr>
              <a:t>c</a:t>
            </a:r>
            <a:r>
              <a:rPr sz="1800" spc="-20" dirty="0">
                <a:solidFill>
                  <a:srgbClr val="FFFFFF"/>
                </a:solidFill>
                <a:latin typeface="Corbel"/>
                <a:cs typeface="Corbel"/>
              </a:rPr>
              <a:t>e</a:t>
            </a:r>
            <a:r>
              <a:rPr sz="1800" spc="10" dirty="0">
                <a:solidFill>
                  <a:srgbClr val="FFFFFF"/>
                </a:solidFill>
                <a:latin typeface="Corbel"/>
                <a:cs typeface="Corbel"/>
              </a:rPr>
              <a:t>n</a:t>
            </a:r>
            <a:r>
              <a:rPr sz="1800" spc="-5" dirty="0">
                <a:solidFill>
                  <a:srgbClr val="FFFFFF"/>
                </a:solidFill>
                <a:latin typeface="Corbel"/>
                <a:cs typeface="Corbel"/>
              </a:rPr>
              <a:t>t</a:t>
            </a:r>
            <a:r>
              <a:rPr sz="1800" spc="-15" dirty="0">
                <a:solidFill>
                  <a:srgbClr val="FFFFFF"/>
                </a:solidFill>
                <a:latin typeface="Corbel"/>
                <a:cs typeface="Corbel"/>
              </a:rPr>
              <a:t>l</a:t>
            </a:r>
            <a:r>
              <a:rPr sz="1800" spc="-75" dirty="0">
                <a:solidFill>
                  <a:srgbClr val="FFFFFF"/>
                </a:solidFill>
                <a:latin typeface="Corbel"/>
                <a:cs typeface="Corbel"/>
              </a:rPr>
              <a:t>y</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marL="2540" algn="ctr">
              <a:lnSpc>
                <a:spcPct val="100000"/>
              </a:lnSpc>
            </a:pPr>
            <a:r>
              <a:rPr sz="1800" dirty="0">
                <a:solidFill>
                  <a:srgbClr val="FFFFFF"/>
                </a:solidFill>
                <a:latin typeface="Corbel"/>
                <a:cs typeface="Corbel"/>
              </a:rPr>
              <a:t>…</a:t>
            </a:r>
            <a:endParaRPr sz="1800">
              <a:latin typeface="Corbel"/>
              <a:cs typeface="Corbel"/>
            </a:endParaRPr>
          </a:p>
        </p:txBody>
      </p:sp>
      <p:sp>
        <p:nvSpPr>
          <p:cNvPr id="109" name="object 23">
            <a:extLst>
              <a:ext uri="{FF2B5EF4-FFF2-40B4-BE49-F238E27FC236}">
                <a16:creationId xmlns:a16="http://schemas.microsoft.com/office/drawing/2014/main" id="{A80142E0-955F-7E48-8561-E133CEBCB430}"/>
              </a:ext>
            </a:extLst>
          </p:cNvPr>
          <p:cNvSpPr txBox="1"/>
          <p:nvPr/>
        </p:nvSpPr>
        <p:spPr>
          <a:xfrm>
            <a:off x="4159999" y="2057400"/>
            <a:ext cx="1600200" cy="1154162"/>
          </a:xfrm>
          <a:prstGeom prst="rect">
            <a:avLst/>
          </a:prstGeom>
          <a:solidFill>
            <a:srgbClr val="F0AD00"/>
          </a:solidFill>
          <a:ln w="48006">
            <a:solidFill>
              <a:srgbClr val="B07E00"/>
            </a:solidFill>
          </a:ln>
        </p:spPr>
        <p:txBody>
          <a:bodyPr vert="horz" wrap="square" lIns="0" tIns="0" rIns="0" bIns="0" rtlCol="0">
            <a:spAutoFit/>
          </a:bodyPr>
          <a:lstStyle/>
          <a:p>
            <a:pPr algn="ctr">
              <a:lnSpc>
                <a:spcPct val="100000"/>
              </a:lnSpc>
            </a:pPr>
            <a:endParaRPr lang="en-US" sz="1800" b="1" spc="-15" dirty="0">
              <a:solidFill>
                <a:srgbClr val="FFFFFF"/>
              </a:solidFill>
              <a:latin typeface="Corbel"/>
              <a:cs typeface="Corbel"/>
            </a:endParaRPr>
          </a:p>
          <a:p>
            <a:pPr algn="ctr">
              <a:lnSpc>
                <a:spcPct val="100000"/>
              </a:lnSpc>
            </a:pPr>
            <a:r>
              <a:rPr sz="1800" b="1" spc="-15" dirty="0">
                <a:solidFill>
                  <a:srgbClr val="FFFFFF"/>
                </a:solidFill>
                <a:latin typeface="Corbel"/>
                <a:cs typeface="Corbel"/>
              </a:rPr>
              <a:t>G</a:t>
            </a:r>
            <a:r>
              <a:rPr sz="1800" b="1" spc="-20" dirty="0">
                <a:solidFill>
                  <a:srgbClr val="FFFFFF"/>
                </a:solidFill>
                <a:latin typeface="Corbel"/>
                <a:cs typeface="Corbel"/>
              </a:rPr>
              <a:t>r</a:t>
            </a:r>
            <a:r>
              <a:rPr sz="1800" b="1" dirty="0">
                <a:solidFill>
                  <a:srgbClr val="FFFFFF"/>
                </a:solidFill>
                <a:latin typeface="Corbel"/>
                <a:cs typeface="Corbel"/>
              </a:rPr>
              <a:t>o</a:t>
            </a:r>
            <a:r>
              <a:rPr sz="1800" b="1" spc="-10" dirty="0">
                <a:solidFill>
                  <a:srgbClr val="FFFFFF"/>
                </a:solidFill>
                <a:latin typeface="Corbel"/>
                <a:cs typeface="Corbel"/>
              </a:rPr>
              <a:t>up</a:t>
            </a:r>
            <a:r>
              <a:rPr sz="1800" b="1" spc="5" dirty="0">
                <a:solidFill>
                  <a:srgbClr val="FFFFFF"/>
                </a:solidFill>
                <a:latin typeface="Corbel"/>
                <a:cs typeface="Corbel"/>
              </a:rPr>
              <a:t> b</a:t>
            </a:r>
            <a:r>
              <a:rPr sz="1800" b="1" spc="-10" dirty="0">
                <a:solidFill>
                  <a:srgbClr val="FFFFFF"/>
                </a:solidFill>
                <a:latin typeface="Corbel"/>
                <a:cs typeface="Corbel"/>
              </a:rPr>
              <a:t>y</a:t>
            </a:r>
            <a:r>
              <a:rPr sz="1800" b="1" spc="-25" dirty="0">
                <a:solidFill>
                  <a:srgbClr val="FFFFFF"/>
                </a:solidFill>
                <a:latin typeface="Corbel"/>
                <a:cs typeface="Corbel"/>
              </a:rPr>
              <a:t> </a:t>
            </a:r>
            <a:r>
              <a:rPr sz="1800" b="1" spc="-20" dirty="0">
                <a:solidFill>
                  <a:srgbClr val="FFFFFF"/>
                </a:solidFill>
                <a:latin typeface="Corbel"/>
                <a:cs typeface="Corbel"/>
              </a:rPr>
              <a:t>k</a:t>
            </a:r>
            <a:r>
              <a:rPr sz="1800" b="1" spc="-25" dirty="0">
                <a:solidFill>
                  <a:srgbClr val="FFFFFF"/>
                </a:solidFill>
                <a:latin typeface="Corbel"/>
                <a:cs typeface="Corbel"/>
              </a:rPr>
              <a:t>e</a:t>
            </a:r>
            <a:r>
              <a:rPr sz="1800" b="1" spc="10" dirty="0">
                <a:solidFill>
                  <a:srgbClr val="FFFFFF"/>
                </a:solidFill>
                <a:latin typeface="Corbel"/>
                <a:cs typeface="Corbel"/>
              </a:rPr>
              <a:t>y:</a:t>
            </a:r>
            <a:endParaRPr sz="1800" dirty="0">
              <a:latin typeface="Corbel"/>
              <a:cs typeface="Corbel"/>
            </a:endParaRPr>
          </a:p>
          <a:p>
            <a:pPr marL="226060" marR="219075" algn="ctr">
              <a:lnSpc>
                <a:spcPct val="100000"/>
              </a:lnSpc>
              <a:spcBef>
                <a:spcPts val="40"/>
              </a:spcBef>
            </a:pPr>
            <a:r>
              <a:rPr sz="1400" spc="-15" dirty="0">
                <a:solidFill>
                  <a:srgbClr val="FFFFFF"/>
                </a:solidFill>
                <a:latin typeface="Corbel"/>
                <a:cs typeface="Corbel"/>
              </a:rPr>
              <a:t>C</a:t>
            </a:r>
            <a:r>
              <a:rPr sz="1400" spc="-10" dirty="0">
                <a:solidFill>
                  <a:srgbClr val="FFFFFF"/>
                </a:solidFill>
                <a:latin typeface="Corbel"/>
                <a:cs typeface="Corbel"/>
              </a:rPr>
              <a:t>o</a:t>
            </a:r>
            <a:r>
              <a:rPr sz="1400" spc="-20" dirty="0">
                <a:solidFill>
                  <a:srgbClr val="FFFFFF"/>
                </a:solidFill>
                <a:latin typeface="Corbel"/>
                <a:cs typeface="Corbel"/>
              </a:rPr>
              <a:t>ll</a:t>
            </a:r>
            <a:r>
              <a:rPr sz="1400" spc="-10" dirty="0">
                <a:solidFill>
                  <a:srgbClr val="FFFFFF"/>
                </a:solidFill>
                <a:latin typeface="Corbel"/>
                <a:cs typeface="Corbel"/>
              </a:rPr>
              <a:t>e</a:t>
            </a:r>
            <a:r>
              <a:rPr sz="1400" spc="-25" dirty="0">
                <a:solidFill>
                  <a:srgbClr val="FFFFFF"/>
                </a:solidFill>
                <a:latin typeface="Corbel"/>
                <a:cs typeface="Corbel"/>
              </a:rPr>
              <a:t>c</a:t>
            </a:r>
            <a:r>
              <a:rPr sz="1400" spc="-5" dirty="0">
                <a:solidFill>
                  <a:srgbClr val="FFFFFF"/>
                </a:solidFill>
                <a:latin typeface="Corbel"/>
                <a:cs typeface="Corbel"/>
              </a:rPr>
              <a:t>t</a:t>
            </a:r>
            <a:r>
              <a:rPr sz="1400" spc="50" dirty="0">
                <a:solidFill>
                  <a:srgbClr val="FFFFFF"/>
                </a:solidFill>
                <a:latin typeface="Corbel"/>
                <a:cs typeface="Corbel"/>
              </a:rPr>
              <a:t> </a:t>
            </a:r>
            <a:r>
              <a:rPr sz="1400" spc="-20" dirty="0">
                <a:solidFill>
                  <a:srgbClr val="FFFFFF"/>
                </a:solidFill>
                <a:latin typeface="Corbel"/>
                <a:cs typeface="Corbel"/>
              </a:rPr>
              <a:t>al</a:t>
            </a:r>
            <a:r>
              <a:rPr sz="1400" spc="-5" dirty="0">
                <a:solidFill>
                  <a:srgbClr val="FFFFFF"/>
                </a:solidFill>
                <a:latin typeface="Corbel"/>
                <a:cs typeface="Corbel"/>
              </a:rPr>
              <a:t>l</a:t>
            </a:r>
            <a:r>
              <a:rPr sz="1400" spc="20" dirty="0">
                <a:solidFill>
                  <a:srgbClr val="FFFFFF"/>
                </a:solidFill>
                <a:latin typeface="Corbel"/>
                <a:cs typeface="Corbel"/>
              </a:rPr>
              <a:t> </a:t>
            </a:r>
            <a:r>
              <a:rPr sz="1400" spc="-5" dirty="0">
                <a:solidFill>
                  <a:srgbClr val="FFFFFF"/>
                </a:solidFill>
                <a:latin typeface="Corbel"/>
                <a:cs typeface="Corbel"/>
              </a:rPr>
              <a:t>p</a:t>
            </a:r>
            <a:r>
              <a:rPr sz="1400" spc="-20" dirty="0">
                <a:solidFill>
                  <a:srgbClr val="FFFFFF"/>
                </a:solidFill>
                <a:latin typeface="Corbel"/>
                <a:cs typeface="Corbel"/>
              </a:rPr>
              <a:t>air</a:t>
            </a:r>
            <a:r>
              <a:rPr sz="1400" spc="-10" dirty="0">
                <a:solidFill>
                  <a:srgbClr val="FFFFFF"/>
                </a:solidFill>
                <a:latin typeface="Corbel"/>
                <a:cs typeface="Corbel"/>
              </a:rPr>
              <a:t>s</a:t>
            </a:r>
            <a:r>
              <a:rPr sz="1400" spc="-5" dirty="0">
                <a:solidFill>
                  <a:srgbClr val="FFFFFF"/>
                </a:solidFill>
                <a:latin typeface="Corbel"/>
                <a:cs typeface="Corbel"/>
              </a:rPr>
              <a:t> </a:t>
            </a:r>
            <a:r>
              <a:rPr sz="1400" spc="-20" dirty="0">
                <a:solidFill>
                  <a:srgbClr val="FFFFFF"/>
                </a:solidFill>
                <a:latin typeface="Corbel"/>
                <a:cs typeface="Corbel"/>
              </a:rPr>
              <a:t>wi</a:t>
            </a:r>
            <a:r>
              <a:rPr sz="1400" spc="-10" dirty="0">
                <a:solidFill>
                  <a:srgbClr val="FFFFFF"/>
                </a:solidFill>
                <a:latin typeface="Corbel"/>
                <a:cs typeface="Corbel"/>
              </a:rPr>
              <a:t>th</a:t>
            </a:r>
            <a:r>
              <a:rPr sz="1400" spc="30" dirty="0">
                <a:solidFill>
                  <a:srgbClr val="FFFFFF"/>
                </a:solidFill>
                <a:latin typeface="Corbel"/>
                <a:cs typeface="Corbel"/>
              </a:rPr>
              <a:t> </a:t>
            </a:r>
            <a:r>
              <a:rPr sz="1400" spc="-25" dirty="0">
                <a:solidFill>
                  <a:srgbClr val="FFFFFF"/>
                </a:solidFill>
                <a:latin typeface="Corbel"/>
                <a:cs typeface="Corbel"/>
              </a:rPr>
              <a:t>s</a:t>
            </a:r>
            <a:r>
              <a:rPr sz="1400" spc="-20" dirty="0">
                <a:solidFill>
                  <a:srgbClr val="FFFFFF"/>
                </a:solidFill>
                <a:latin typeface="Corbel"/>
                <a:cs typeface="Corbel"/>
              </a:rPr>
              <a:t>am</a:t>
            </a:r>
            <a:r>
              <a:rPr sz="1400" spc="-10" dirty="0">
                <a:solidFill>
                  <a:srgbClr val="FFFFFF"/>
                </a:solidFill>
                <a:latin typeface="Corbel"/>
                <a:cs typeface="Corbel"/>
              </a:rPr>
              <a:t>e</a:t>
            </a:r>
            <a:r>
              <a:rPr sz="1400" spc="35" dirty="0">
                <a:solidFill>
                  <a:srgbClr val="FFFFFF"/>
                </a:solidFill>
                <a:latin typeface="Corbel"/>
                <a:cs typeface="Corbel"/>
              </a:rPr>
              <a:t> </a:t>
            </a:r>
            <a:r>
              <a:rPr sz="1400" spc="-40" dirty="0">
                <a:solidFill>
                  <a:srgbClr val="FFFFFF"/>
                </a:solidFill>
                <a:latin typeface="Corbel"/>
                <a:cs typeface="Corbel"/>
              </a:rPr>
              <a:t>k</a:t>
            </a:r>
            <a:r>
              <a:rPr sz="1400" spc="-10" dirty="0">
                <a:solidFill>
                  <a:srgbClr val="FFFFFF"/>
                </a:solidFill>
                <a:latin typeface="Corbel"/>
                <a:cs typeface="Corbel"/>
              </a:rPr>
              <a:t>ey</a:t>
            </a:r>
            <a:endParaRPr lang="en-US" sz="1400" spc="-10" dirty="0">
              <a:solidFill>
                <a:srgbClr val="FFFFFF"/>
              </a:solidFill>
              <a:latin typeface="Corbel"/>
              <a:cs typeface="Corbel"/>
            </a:endParaRPr>
          </a:p>
          <a:p>
            <a:pPr marL="226060" marR="219075" algn="ctr">
              <a:lnSpc>
                <a:spcPct val="100000"/>
              </a:lnSpc>
              <a:spcBef>
                <a:spcPts val="40"/>
              </a:spcBef>
            </a:pPr>
            <a:endParaRPr lang="en-US" sz="1100" spc="-10" dirty="0">
              <a:solidFill>
                <a:srgbClr val="FFFFFF"/>
              </a:solidFill>
              <a:latin typeface="Corbel"/>
              <a:cs typeface="Corbel"/>
            </a:endParaRPr>
          </a:p>
        </p:txBody>
      </p:sp>
      <p:sp>
        <p:nvSpPr>
          <p:cNvPr id="115" name="object 21">
            <a:extLst>
              <a:ext uri="{FF2B5EF4-FFF2-40B4-BE49-F238E27FC236}">
                <a16:creationId xmlns:a16="http://schemas.microsoft.com/office/drawing/2014/main" id="{2E9A1EC9-788A-A046-9389-4D80D715D61D}"/>
              </a:ext>
            </a:extLst>
          </p:cNvPr>
          <p:cNvSpPr txBox="1"/>
          <p:nvPr/>
        </p:nvSpPr>
        <p:spPr>
          <a:xfrm>
            <a:off x="6141199" y="3468471"/>
            <a:ext cx="1600200" cy="2585323"/>
          </a:xfrm>
          <a:prstGeom prst="rect">
            <a:avLst/>
          </a:prstGeom>
          <a:solidFill>
            <a:srgbClr val="6BB76D"/>
          </a:solidFill>
          <a:ln w="48006">
            <a:solidFill>
              <a:srgbClr val="4D864E"/>
            </a:solidFill>
          </a:ln>
        </p:spPr>
        <p:txBody>
          <a:bodyPr vert="horz" wrap="square" lIns="0" tIns="0" rIns="0" bIns="0" rtlCol="0">
            <a:spAutoFit/>
          </a:bodyPr>
          <a:lstStyle/>
          <a:p>
            <a:pPr marL="2540" algn="ctr">
              <a:lnSpc>
                <a:spcPct val="100000"/>
              </a:lnSpc>
            </a:pPr>
            <a:endParaRPr lang="en-US" sz="1800" dirty="0">
              <a:latin typeface="Corbel"/>
              <a:cs typeface="Corbel"/>
            </a:endParaRPr>
          </a:p>
          <a:p>
            <a:pPr marL="2540" algn="ctr">
              <a:lnSpc>
                <a:spcPct val="100000"/>
              </a:lnSpc>
            </a:pPr>
            <a:endParaRPr lang="en-US" sz="1800" dirty="0">
              <a:latin typeface="Corbel"/>
              <a:cs typeface="Corbel"/>
            </a:endParaRPr>
          </a:p>
          <a:p>
            <a:pPr marL="2540" algn="ctr">
              <a:lnSpc>
                <a:spcPct val="100000"/>
              </a:lnSpc>
            </a:pPr>
            <a:endParaRPr lang="en-US" sz="2000" dirty="0">
              <a:latin typeface="Corbel"/>
              <a:cs typeface="Corbel"/>
            </a:endParaRPr>
          </a:p>
          <a:p>
            <a:pPr marL="2540" algn="ctr">
              <a:lnSpc>
                <a:spcPct val="100000"/>
              </a:lnSpc>
            </a:pPr>
            <a:endParaRPr lang="en-US" sz="1800" dirty="0">
              <a:latin typeface="Corbel"/>
              <a:cs typeface="Corbel"/>
            </a:endParaRPr>
          </a:p>
          <a:p>
            <a:pPr marL="2540" algn="ctr">
              <a:lnSpc>
                <a:spcPct val="100000"/>
              </a:lnSpc>
            </a:pPr>
            <a:endParaRPr lang="en-US" sz="1800" dirty="0">
              <a:latin typeface="Corbel"/>
              <a:cs typeface="Corbel"/>
            </a:endParaRPr>
          </a:p>
          <a:p>
            <a:pPr marL="2540" algn="ctr">
              <a:lnSpc>
                <a:spcPct val="100000"/>
              </a:lnSpc>
            </a:pPr>
            <a:endParaRPr lang="en-US" sz="1800" dirty="0">
              <a:latin typeface="Corbel"/>
              <a:cs typeface="Corbel"/>
            </a:endParaRPr>
          </a:p>
          <a:p>
            <a:pPr marL="2540" algn="ctr">
              <a:lnSpc>
                <a:spcPct val="100000"/>
              </a:lnSpc>
            </a:pPr>
            <a:endParaRPr lang="en-US" sz="2000" dirty="0">
              <a:latin typeface="Corbel"/>
              <a:cs typeface="Corbel"/>
            </a:endParaRPr>
          </a:p>
          <a:p>
            <a:pPr marL="2540" algn="ctr">
              <a:lnSpc>
                <a:spcPct val="100000"/>
              </a:lnSpc>
            </a:pPr>
            <a:endParaRPr lang="en-US" sz="1800" dirty="0">
              <a:latin typeface="Corbel"/>
              <a:cs typeface="Corbel"/>
            </a:endParaRPr>
          </a:p>
          <a:p>
            <a:pPr marL="2540" algn="ctr">
              <a:lnSpc>
                <a:spcPct val="100000"/>
              </a:lnSpc>
            </a:pPr>
            <a:endParaRPr lang="en-US" sz="2000" dirty="0">
              <a:latin typeface="Corbel"/>
              <a:cs typeface="Corbel"/>
            </a:endParaRPr>
          </a:p>
        </p:txBody>
      </p:sp>
      <p:sp>
        <p:nvSpPr>
          <p:cNvPr id="116" name="object 24">
            <a:extLst>
              <a:ext uri="{FF2B5EF4-FFF2-40B4-BE49-F238E27FC236}">
                <a16:creationId xmlns:a16="http://schemas.microsoft.com/office/drawing/2014/main" id="{A5D0D2BA-B996-F144-B6D7-4EDE6ACDD74E}"/>
              </a:ext>
            </a:extLst>
          </p:cNvPr>
          <p:cNvSpPr txBox="1"/>
          <p:nvPr/>
        </p:nvSpPr>
        <p:spPr>
          <a:xfrm>
            <a:off x="6141199" y="2057400"/>
            <a:ext cx="1600200" cy="1143000"/>
          </a:xfrm>
          <a:prstGeom prst="rect">
            <a:avLst/>
          </a:prstGeom>
          <a:solidFill>
            <a:srgbClr val="6BB76D"/>
          </a:solidFill>
          <a:ln w="48006">
            <a:solidFill>
              <a:srgbClr val="4D864E"/>
            </a:solidFill>
          </a:ln>
        </p:spPr>
        <p:txBody>
          <a:bodyPr vert="horz" wrap="square" lIns="0" tIns="0" rIns="0" bIns="0" rtlCol="0">
            <a:spAutoFit/>
          </a:bodyPr>
          <a:lstStyle/>
          <a:p>
            <a:pPr marL="378460">
              <a:lnSpc>
                <a:spcPct val="100000"/>
              </a:lnSpc>
            </a:pPr>
            <a:r>
              <a:rPr sz="1800" b="1" spc="-45" dirty="0">
                <a:solidFill>
                  <a:srgbClr val="FFFFFF"/>
                </a:solidFill>
                <a:latin typeface="Corbel"/>
                <a:cs typeface="Corbel"/>
              </a:rPr>
              <a:t>R</a:t>
            </a:r>
            <a:r>
              <a:rPr sz="1800" b="1" spc="-25" dirty="0">
                <a:solidFill>
                  <a:srgbClr val="FFFFFF"/>
                </a:solidFill>
                <a:latin typeface="Corbel"/>
                <a:cs typeface="Corbel"/>
              </a:rPr>
              <a:t>e</a:t>
            </a:r>
            <a:r>
              <a:rPr sz="1800" b="1" spc="-10" dirty="0">
                <a:solidFill>
                  <a:srgbClr val="FFFFFF"/>
                </a:solidFill>
                <a:latin typeface="Corbel"/>
                <a:cs typeface="Corbel"/>
              </a:rPr>
              <a:t>du</a:t>
            </a:r>
            <a:r>
              <a:rPr sz="1800" b="1" spc="-15" dirty="0">
                <a:solidFill>
                  <a:srgbClr val="FFFFFF"/>
                </a:solidFill>
                <a:latin typeface="Corbel"/>
                <a:cs typeface="Corbel"/>
              </a:rPr>
              <a:t>ce:</a:t>
            </a:r>
            <a:endParaRPr sz="1800">
              <a:latin typeface="Corbel"/>
              <a:cs typeface="Corbel"/>
            </a:endParaRPr>
          </a:p>
          <a:p>
            <a:pPr marL="171450" marR="164465" algn="just">
              <a:lnSpc>
                <a:spcPct val="100000"/>
              </a:lnSpc>
              <a:spcBef>
                <a:spcPts val="40"/>
              </a:spcBef>
            </a:pPr>
            <a:r>
              <a:rPr sz="1400" spc="-15" dirty="0">
                <a:solidFill>
                  <a:srgbClr val="FFFFFF"/>
                </a:solidFill>
                <a:latin typeface="Corbel"/>
                <a:cs typeface="Corbel"/>
              </a:rPr>
              <a:t>C</a:t>
            </a:r>
            <a:r>
              <a:rPr sz="1400" spc="-10" dirty="0">
                <a:solidFill>
                  <a:srgbClr val="FFFFFF"/>
                </a:solidFill>
                <a:latin typeface="Corbel"/>
                <a:cs typeface="Corbel"/>
              </a:rPr>
              <a:t>o</a:t>
            </a:r>
            <a:r>
              <a:rPr sz="1400" spc="-20" dirty="0">
                <a:solidFill>
                  <a:srgbClr val="FFFFFF"/>
                </a:solidFill>
                <a:latin typeface="Corbel"/>
                <a:cs typeface="Corbel"/>
              </a:rPr>
              <a:t>ll</a:t>
            </a:r>
            <a:r>
              <a:rPr sz="1400" spc="-10" dirty="0">
                <a:solidFill>
                  <a:srgbClr val="FFFFFF"/>
                </a:solidFill>
                <a:latin typeface="Corbel"/>
                <a:cs typeface="Corbel"/>
              </a:rPr>
              <a:t>e</a:t>
            </a:r>
            <a:r>
              <a:rPr sz="1400" spc="-25" dirty="0">
                <a:solidFill>
                  <a:srgbClr val="FFFFFF"/>
                </a:solidFill>
                <a:latin typeface="Corbel"/>
                <a:cs typeface="Corbel"/>
              </a:rPr>
              <a:t>c</a:t>
            </a:r>
            <a:r>
              <a:rPr sz="1400" spc="-5" dirty="0">
                <a:solidFill>
                  <a:srgbClr val="FFFFFF"/>
                </a:solidFill>
                <a:latin typeface="Corbel"/>
                <a:cs typeface="Corbel"/>
              </a:rPr>
              <a:t>t</a:t>
            </a:r>
            <a:r>
              <a:rPr sz="1400" spc="50" dirty="0">
                <a:solidFill>
                  <a:srgbClr val="FFFFFF"/>
                </a:solidFill>
                <a:latin typeface="Corbel"/>
                <a:cs typeface="Corbel"/>
              </a:rPr>
              <a:t> </a:t>
            </a:r>
            <a:r>
              <a:rPr sz="1400" spc="-20" dirty="0">
                <a:solidFill>
                  <a:srgbClr val="FFFFFF"/>
                </a:solidFill>
                <a:latin typeface="Corbel"/>
                <a:cs typeface="Corbel"/>
              </a:rPr>
              <a:t>al</a:t>
            </a:r>
            <a:r>
              <a:rPr sz="1400" spc="-5" dirty="0">
                <a:solidFill>
                  <a:srgbClr val="FFFFFF"/>
                </a:solidFill>
                <a:latin typeface="Corbel"/>
                <a:cs typeface="Corbel"/>
              </a:rPr>
              <a:t>l</a:t>
            </a:r>
            <a:r>
              <a:rPr sz="1400" spc="20" dirty="0">
                <a:solidFill>
                  <a:srgbClr val="FFFFFF"/>
                </a:solidFill>
                <a:latin typeface="Corbel"/>
                <a:cs typeface="Corbel"/>
              </a:rPr>
              <a:t> </a:t>
            </a:r>
            <a:r>
              <a:rPr sz="1400" spc="-5" dirty="0">
                <a:solidFill>
                  <a:srgbClr val="FFFFFF"/>
                </a:solidFill>
                <a:latin typeface="Corbel"/>
                <a:cs typeface="Corbel"/>
              </a:rPr>
              <a:t>v</a:t>
            </a:r>
            <a:r>
              <a:rPr sz="1400" spc="-20" dirty="0">
                <a:solidFill>
                  <a:srgbClr val="FFFFFF"/>
                </a:solidFill>
                <a:latin typeface="Corbel"/>
                <a:cs typeface="Corbel"/>
              </a:rPr>
              <a:t>al</a:t>
            </a:r>
            <a:r>
              <a:rPr sz="1400" spc="-15" dirty="0">
                <a:solidFill>
                  <a:srgbClr val="FFFFFF"/>
                </a:solidFill>
                <a:latin typeface="Corbel"/>
                <a:cs typeface="Corbel"/>
              </a:rPr>
              <a:t>u</a:t>
            </a:r>
            <a:r>
              <a:rPr sz="1400" spc="-10" dirty="0">
                <a:solidFill>
                  <a:srgbClr val="FFFFFF"/>
                </a:solidFill>
                <a:latin typeface="Corbel"/>
                <a:cs typeface="Corbel"/>
              </a:rPr>
              <a:t>es</a:t>
            </a:r>
            <a:r>
              <a:rPr sz="1400" spc="-5" dirty="0">
                <a:solidFill>
                  <a:srgbClr val="FFFFFF"/>
                </a:solidFill>
                <a:latin typeface="Corbel"/>
                <a:cs typeface="Corbel"/>
              </a:rPr>
              <a:t> </a:t>
            </a:r>
            <a:r>
              <a:rPr sz="1400" spc="-15" dirty="0">
                <a:solidFill>
                  <a:srgbClr val="FFFFFF"/>
                </a:solidFill>
                <a:latin typeface="Corbel"/>
                <a:cs typeface="Corbel"/>
              </a:rPr>
              <a:t>b</a:t>
            </a:r>
            <a:r>
              <a:rPr sz="1400" spc="-10" dirty="0">
                <a:solidFill>
                  <a:srgbClr val="FFFFFF"/>
                </a:solidFill>
                <a:latin typeface="Corbel"/>
                <a:cs typeface="Corbel"/>
              </a:rPr>
              <a:t>e</a:t>
            </a:r>
            <a:r>
              <a:rPr sz="1400" spc="-20" dirty="0">
                <a:solidFill>
                  <a:srgbClr val="FFFFFF"/>
                </a:solidFill>
                <a:latin typeface="Corbel"/>
                <a:cs typeface="Corbel"/>
              </a:rPr>
              <a:t>l</a:t>
            </a:r>
            <a:r>
              <a:rPr sz="1400" spc="-10" dirty="0">
                <a:solidFill>
                  <a:srgbClr val="FFFFFF"/>
                </a:solidFill>
                <a:latin typeface="Corbel"/>
                <a:cs typeface="Corbel"/>
              </a:rPr>
              <a:t>o</a:t>
            </a:r>
            <a:r>
              <a:rPr sz="1400" dirty="0">
                <a:solidFill>
                  <a:srgbClr val="FFFFFF"/>
                </a:solidFill>
                <a:latin typeface="Corbel"/>
                <a:cs typeface="Corbel"/>
              </a:rPr>
              <a:t>n</a:t>
            </a:r>
            <a:r>
              <a:rPr sz="1400" spc="-5" dirty="0">
                <a:solidFill>
                  <a:srgbClr val="FFFFFF"/>
                </a:solidFill>
                <a:latin typeface="Corbel"/>
                <a:cs typeface="Corbel"/>
              </a:rPr>
              <a:t>g</a:t>
            </a:r>
            <a:r>
              <a:rPr sz="1400" spc="-20" dirty="0">
                <a:solidFill>
                  <a:srgbClr val="FFFFFF"/>
                </a:solidFill>
                <a:latin typeface="Corbel"/>
                <a:cs typeface="Corbel"/>
              </a:rPr>
              <a:t>i</a:t>
            </a:r>
            <a:r>
              <a:rPr sz="1400" dirty="0">
                <a:solidFill>
                  <a:srgbClr val="FFFFFF"/>
                </a:solidFill>
                <a:latin typeface="Corbel"/>
                <a:cs typeface="Corbel"/>
              </a:rPr>
              <a:t>n</a:t>
            </a:r>
            <a:r>
              <a:rPr sz="1400" spc="-10" dirty="0">
                <a:solidFill>
                  <a:srgbClr val="FFFFFF"/>
                </a:solidFill>
                <a:latin typeface="Corbel"/>
                <a:cs typeface="Corbel"/>
              </a:rPr>
              <a:t>g</a:t>
            </a:r>
            <a:r>
              <a:rPr sz="1400" spc="10" dirty="0">
                <a:solidFill>
                  <a:srgbClr val="FFFFFF"/>
                </a:solidFill>
                <a:latin typeface="Corbel"/>
                <a:cs typeface="Corbel"/>
              </a:rPr>
              <a:t> </a:t>
            </a:r>
            <a:r>
              <a:rPr sz="1400" spc="-10" dirty="0">
                <a:solidFill>
                  <a:srgbClr val="FFFFFF"/>
                </a:solidFill>
                <a:latin typeface="Corbel"/>
                <a:cs typeface="Corbel"/>
              </a:rPr>
              <a:t>to</a:t>
            </a:r>
            <a:r>
              <a:rPr sz="1400" spc="10" dirty="0">
                <a:solidFill>
                  <a:srgbClr val="FFFFFF"/>
                </a:solidFill>
                <a:latin typeface="Corbel"/>
                <a:cs typeface="Corbel"/>
              </a:rPr>
              <a:t> </a:t>
            </a:r>
            <a:r>
              <a:rPr sz="1400" spc="-10" dirty="0">
                <a:solidFill>
                  <a:srgbClr val="FFFFFF"/>
                </a:solidFill>
                <a:latin typeface="Corbel"/>
                <a:cs typeface="Corbel"/>
              </a:rPr>
              <a:t>the</a:t>
            </a:r>
            <a:r>
              <a:rPr sz="1400" spc="-5" dirty="0">
                <a:solidFill>
                  <a:srgbClr val="FFFFFF"/>
                </a:solidFill>
                <a:latin typeface="Corbel"/>
                <a:cs typeface="Corbel"/>
              </a:rPr>
              <a:t> </a:t>
            </a:r>
            <a:r>
              <a:rPr sz="1400" spc="-40" dirty="0">
                <a:solidFill>
                  <a:srgbClr val="FFFFFF"/>
                </a:solidFill>
                <a:latin typeface="Corbel"/>
                <a:cs typeface="Corbel"/>
              </a:rPr>
              <a:t>k</a:t>
            </a:r>
            <a:r>
              <a:rPr sz="1400" spc="-10" dirty="0">
                <a:solidFill>
                  <a:srgbClr val="FFFFFF"/>
                </a:solidFill>
                <a:latin typeface="Corbel"/>
                <a:cs typeface="Corbel"/>
              </a:rPr>
              <a:t>ey</a:t>
            </a:r>
            <a:r>
              <a:rPr sz="1400" spc="10" dirty="0">
                <a:solidFill>
                  <a:srgbClr val="FFFFFF"/>
                </a:solidFill>
                <a:latin typeface="Corbel"/>
                <a:cs typeface="Corbel"/>
              </a:rPr>
              <a:t> </a:t>
            </a:r>
            <a:r>
              <a:rPr sz="1400" spc="-20" dirty="0">
                <a:solidFill>
                  <a:srgbClr val="FFFFFF"/>
                </a:solidFill>
                <a:latin typeface="Corbel"/>
                <a:cs typeface="Corbel"/>
              </a:rPr>
              <a:t>a</a:t>
            </a:r>
            <a:r>
              <a:rPr sz="1400" dirty="0">
                <a:solidFill>
                  <a:srgbClr val="FFFFFF"/>
                </a:solidFill>
                <a:latin typeface="Corbel"/>
                <a:cs typeface="Corbel"/>
              </a:rPr>
              <a:t>n</a:t>
            </a:r>
            <a:r>
              <a:rPr sz="1400" spc="-10" dirty="0">
                <a:solidFill>
                  <a:srgbClr val="FFFFFF"/>
                </a:solidFill>
                <a:latin typeface="Corbel"/>
                <a:cs typeface="Corbel"/>
              </a:rPr>
              <a:t>d</a:t>
            </a:r>
            <a:r>
              <a:rPr sz="1400" spc="5" dirty="0">
                <a:solidFill>
                  <a:srgbClr val="FFFFFF"/>
                </a:solidFill>
                <a:latin typeface="Corbel"/>
                <a:cs typeface="Corbel"/>
              </a:rPr>
              <a:t> </a:t>
            </a:r>
            <a:r>
              <a:rPr sz="1400" spc="-10" dirty="0">
                <a:solidFill>
                  <a:srgbClr val="FFFFFF"/>
                </a:solidFill>
                <a:latin typeface="Corbel"/>
                <a:cs typeface="Corbel"/>
              </a:rPr>
              <a:t>o</a:t>
            </a:r>
            <a:r>
              <a:rPr sz="1400" spc="-15" dirty="0">
                <a:solidFill>
                  <a:srgbClr val="FFFFFF"/>
                </a:solidFill>
                <a:latin typeface="Corbel"/>
                <a:cs typeface="Corbel"/>
              </a:rPr>
              <a:t>ut</a:t>
            </a:r>
            <a:r>
              <a:rPr sz="1400" spc="-5" dirty="0">
                <a:solidFill>
                  <a:srgbClr val="FFFFFF"/>
                </a:solidFill>
                <a:latin typeface="Corbel"/>
                <a:cs typeface="Corbel"/>
              </a:rPr>
              <a:t>p</a:t>
            </a:r>
            <a:r>
              <a:rPr sz="1400" spc="-15" dirty="0">
                <a:solidFill>
                  <a:srgbClr val="FFFFFF"/>
                </a:solidFill>
                <a:latin typeface="Corbel"/>
                <a:cs typeface="Corbel"/>
              </a:rPr>
              <a:t>u</a:t>
            </a:r>
            <a:r>
              <a:rPr sz="1400" spc="-5" dirty="0">
                <a:solidFill>
                  <a:srgbClr val="FFFFFF"/>
                </a:solidFill>
                <a:latin typeface="Corbel"/>
                <a:cs typeface="Corbel"/>
              </a:rPr>
              <a:t>t</a:t>
            </a:r>
            <a:endParaRPr sz="1400">
              <a:latin typeface="Corbel"/>
              <a:cs typeface="Corbel"/>
            </a:endParaRPr>
          </a:p>
        </p:txBody>
      </p:sp>
      <p:sp>
        <p:nvSpPr>
          <p:cNvPr id="117" name="object 26">
            <a:extLst>
              <a:ext uri="{FF2B5EF4-FFF2-40B4-BE49-F238E27FC236}">
                <a16:creationId xmlns:a16="http://schemas.microsoft.com/office/drawing/2014/main" id="{14D71B77-0A06-3140-8F05-00D015F71715}"/>
              </a:ext>
            </a:extLst>
          </p:cNvPr>
          <p:cNvSpPr txBox="1"/>
          <p:nvPr/>
        </p:nvSpPr>
        <p:spPr>
          <a:xfrm>
            <a:off x="6117857" y="1381112"/>
            <a:ext cx="1646884" cy="553998"/>
          </a:xfrm>
          <a:prstGeom prst="rect">
            <a:avLst/>
          </a:prstGeom>
        </p:spPr>
        <p:txBody>
          <a:bodyPr vert="horz" wrap="square" lIns="0" tIns="0" rIns="0" bIns="0" rtlCol="0">
            <a:spAutoFit/>
          </a:bodyPr>
          <a:lstStyle/>
          <a:p>
            <a:pPr marL="195580" marR="5080" indent="-182880">
              <a:lnSpc>
                <a:spcPct val="100000"/>
              </a:lnSpc>
            </a:pPr>
            <a:r>
              <a:rPr lang="en-US" sz="1800" spc="-5" dirty="0">
                <a:latin typeface="+mn-lt"/>
                <a:cs typeface="Arial"/>
              </a:rPr>
              <a:t>Provided by the programmer</a:t>
            </a:r>
            <a:endParaRPr sz="1800" dirty="0">
              <a:latin typeface="+mn-lt"/>
              <a:cs typeface="Arial"/>
            </a:endParaRPr>
          </a:p>
        </p:txBody>
      </p:sp>
      <p:sp>
        <p:nvSpPr>
          <p:cNvPr id="118" name="object 17">
            <a:extLst>
              <a:ext uri="{FF2B5EF4-FFF2-40B4-BE49-F238E27FC236}">
                <a16:creationId xmlns:a16="http://schemas.microsoft.com/office/drawing/2014/main" id="{7299B6A1-3AEC-9A45-88FA-07E83252CB51}"/>
              </a:ext>
            </a:extLst>
          </p:cNvPr>
          <p:cNvSpPr txBox="1"/>
          <p:nvPr/>
        </p:nvSpPr>
        <p:spPr>
          <a:xfrm>
            <a:off x="6374142" y="3560090"/>
            <a:ext cx="1134314" cy="1661993"/>
          </a:xfrm>
          <a:prstGeom prst="rect">
            <a:avLst/>
          </a:prstGeom>
        </p:spPr>
        <p:txBody>
          <a:bodyPr vert="horz" wrap="square" lIns="0" tIns="0" rIns="0" bIns="0" rtlCol="0">
            <a:spAutoFit/>
          </a:bodyPr>
          <a:lstStyle/>
          <a:p>
            <a:pPr marL="61594" algn="ctr">
              <a:lnSpc>
                <a:spcPct val="100000"/>
              </a:lnSpc>
            </a:pPr>
            <a:r>
              <a:rPr sz="1800" spc="-50" dirty="0">
                <a:solidFill>
                  <a:srgbClr val="FFFFFF"/>
                </a:solidFill>
                <a:latin typeface="Corbel"/>
                <a:cs typeface="Corbel"/>
              </a:rPr>
              <a:t>(</a:t>
            </a:r>
            <a:r>
              <a:rPr sz="1800" dirty="0">
                <a:solidFill>
                  <a:srgbClr val="FFFFFF"/>
                </a:solidFill>
                <a:latin typeface="Corbel"/>
                <a:cs typeface="Corbel"/>
              </a:rPr>
              <a:t>c</a:t>
            </a:r>
            <a:r>
              <a:rPr sz="1800" spc="-15" dirty="0">
                <a:solidFill>
                  <a:srgbClr val="FFFFFF"/>
                </a:solidFill>
                <a:latin typeface="Corbel"/>
                <a:cs typeface="Corbel"/>
              </a:rPr>
              <a:t>r</a:t>
            </a:r>
            <a:r>
              <a:rPr sz="1800" spc="-20" dirty="0">
                <a:solidFill>
                  <a:srgbClr val="FFFFFF"/>
                </a:solidFill>
                <a:latin typeface="Corbel"/>
                <a:cs typeface="Corbel"/>
              </a:rPr>
              <a:t>e</a:t>
            </a:r>
            <a:r>
              <a:rPr sz="1800" spc="-75" dirty="0">
                <a:solidFill>
                  <a:srgbClr val="FFFFFF"/>
                </a:solidFill>
                <a:latin typeface="Corbel"/>
                <a:cs typeface="Corbel"/>
              </a:rPr>
              <a:t>w</a:t>
            </a:r>
            <a:r>
              <a:rPr sz="1800" spc="-5" dirty="0">
                <a:solidFill>
                  <a:srgbClr val="FFFFFF"/>
                </a:solidFill>
                <a:latin typeface="Corbel"/>
                <a:cs typeface="Corbel"/>
              </a:rPr>
              <a:t>,</a:t>
            </a:r>
            <a:r>
              <a:rPr sz="1800" spc="30" dirty="0">
                <a:solidFill>
                  <a:srgbClr val="FFFFFF"/>
                </a:solidFill>
                <a:latin typeface="Corbel"/>
                <a:cs typeface="Corbel"/>
              </a:rPr>
              <a:t> </a:t>
            </a:r>
            <a:r>
              <a:rPr lang="en-US" sz="1800" spc="5" dirty="0">
                <a:solidFill>
                  <a:srgbClr val="FFFFFF"/>
                </a:solidFill>
                <a:latin typeface="Corbel"/>
                <a:cs typeface="Corbel"/>
              </a:rPr>
              <a:t>2</a:t>
            </a:r>
            <a:r>
              <a:rPr sz="1800" spc="-10" dirty="0">
                <a:solidFill>
                  <a:srgbClr val="FFFFFF"/>
                </a:solidFill>
                <a:latin typeface="Corbel"/>
                <a:cs typeface="Corbel"/>
              </a:rPr>
              <a:t>)</a:t>
            </a:r>
            <a:endParaRPr sz="1800" dirty="0">
              <a:latin typeface="Corbel"/>
              <a:cs typeface="Corbel"/>
            </a:endParaRPr>
          </a:p>
          <a:p>
            <a:pPr marL="12700" algn="ctr">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p</a:t>
            </a:r>
            <a:r>
              <a:rPr sz="1800" spc="-5" dirty="0">
                <a:solidFill>
                  <a:srgbClr val="FFFFFF"/>
                </a:solidFill>
                <a:latin typeface="Corbel"/>
                <a:cs typeface="Corbel"/>
              </a:rPr>
              <a:t>a</a:t>
            </a:r>
            <a:r>
              <a:rPr sz="1800" dirty="0">
                <a:solidFill>
                  <a:srgbClr val="FFFFFF"/>
                </a:solidFill>
                <a:latin typeface="Corbel"/>
                <a:cs typeface="Corbel"/>
              </a:rPr>
              <a:t>c</a:t>
            </a:r>
            <a:r>
              <a:rPr sz="1800" spc="-20" dirty="0">
                <a:solidFill>
                  <a:srgbClr val="FFFFFF"/>
                </a:solidFill>
                <a:latin typeface="Corbel"/>
                <a:cs typeface="Corbel"/>
              </a:rPr>
              <a:t>e</a:t>
            </a:r>
            <a:r>
              <a:rPr sz="1800" spc="-5" dirty="0">
                <a:solidFill>
                  <a:srgbClr val="FFFFFF"/>
                </a:solidFill>
                <a:latin typeface="Corbel"/>
                <a:cs typeface="Corbel"/>
              </a:rPr>
              <a:t>,</a:t>
            </a:r>
            <a:r>
              <a:rPr sz="1800" spc="5" dirty="0">
                <a:solidFill>
                  <a:srgbClr val="FFFFFF"/>
                </a:solidFill>
                <a:latin typeface="Corbel"/>
                <a:cs typeface="Corbel"/>
              </a:rPr>
              <a:t> </a:t>
            </a:r>
            <a:r>
              <a:rPr lang="en-US" sz="1800" spc="5" dirty="0">
                <a:solidFill>
                  <a:srgbClr val="FFFFFF"/>
                </a:solidFill>
                <a:latin typeface="Corbel"/>
                <a:cs typeface="Corbel"/>
              </a:rPr>
              <a:t>2</a:t>
            </a:r>
            <a:r>
              <a:rPr sz="1800" spc="-10" dirty="0">
                <a:solidFill>
                  <a:srgbClr val="FFFFFF"/>
                </a:solidFill>
                <a:latin typeface="Corbel"/>
                <a:cs typeface="Corbel"/>
              </a:rPr>
              <a:t>)</a:t>
            </a:r>
            <a:endParaRPr lang="en-US" sz="1800" spc="-10" dirty="0">
              <a:solidFill>
                <a:srgbClr val="FFFFFF"/>
              </a:solidFill>
              <a:latin typeface="Corbel"/>
              <a:cs typeface="Corbel"/>
            </a:endParaRPr>
          </a:p>
          <a:p>
            <a:pPr marL="12700" algn="ctr">
              <a:lnSpc>
                <a:spcPct val="100000"/>
              </a:lnSpc>
            </a:pPr>
            <a:r>
              <a:rPr lang="en-US" sz="1800" spc="-10" dirty="0">
                <a:solidFill>
                  <a:srgbClr val="FFFFFF"/>
                </a:solidFill>
                <a:latin typeface="Corbel"/>
                <a:cs typeface="Corbel"/>
              </a:rPr>
              <a:t>(the, 3)</a:t>
            </a:r>
          </a:p>
          <a:p>
            <a:pPr marL="12700" algn="ctr">
              <a:lnSpc>
                <a:spcPct val="100000"/>
              </a:lnSpc>
            </a:pPr>
            <a:r>
              <a:rPr lang="en-US" sz="1800" spc="-10" dirty="0">
                <a:solidFill>
                  <a:srgbClr val="FFFFFF"/>
                </a:solidFill>
                <a:latin typeface="Corbel"/>
                <a:cs typeface="Corbel"/>
              </a:rPr>
              <a:t>(shuttle, 1)</a:t>
            </a:r>
          </a:p>
          <a:p>
            <a:pPr marL="12700" algn="ctr">
              <a:lnSpc>
                <a:spcPct val="100000"/>
              </a:lnSpc>
            </a:pPr>
            <a:r>
              <a:rPr lang="en-US" sz="1800" spc="-10" dirty="0">
                <a:solidFill>
                  <a:srgbClr val="FFFFFF"/>
                </a:solidFill>
                <a:latin typeface="Corbel"/>
                <a:cs typeface="Corbel"/>
              </a:rPr>
              <a:t>(recently, 1)</a:t>
            </a:r>
          </a:p>
          <a:p>
            <a:pPr marL="12700" algn="ctr">
              <a:lnSpc>
                <a:spcPct val="100000"/>
              </a:lnSpc>
            </a:pPr>
            <a:r>
              <a:rPr lang="en-US" sz="1800" spc="-10" dirty="0">
                <a:solidFill>
                  <a:srgbClr val="FFFFFF"/>
                </a:solidFill>
                <a:latin typeface="Corbel"/>
                <a:cs typeface="Corbel"/>
              </a:rPr>
              <a:t>…</a:t>
            </a:r>
          </a:p>
        </p:txBody>
      </p:sp>
      <p:sp>
        <p:nvSpPr>
          <p:cNvPr id="119" name="object 8">
            <a:extLst>
              <a:ext uri="{FF2B5EF4-FFF2-40B4-BE49-F238E27FC236}">
                <a16:creationId xmlns:a16="http://schemas.microsoft.com/office/drawing/2014/main" id="{076E0573-5BCF-8040-A458-9AE9103B6810}"/>
              </a:ext>
            </a:extLst>
          </p:cNvPr>
          <p:cNvSpPr txBox="1"/>
          <p:nvPr/>
        </p:nvSpPr>
        <p:spPr>
          <a:xfrm>
            <a:off x="6396142" y="6166445"/>
            <a:ext cx="1555750" cy="276999"/>
          </a:xfrm>
          <a:prstGeom prst="rect">
            <a:avLst/>
          </a:prstGeom>
        </p:spPr>
        <p:txBody>
          <a:bodyPr vert="horz" wrap="square" lIns="0" tIns="0" rIns="0" bIns="0" rtlCol="0">
            <a:spAutoFit/>
          </a:bodyPr>
          <a:lstStyle/>
          <a:p>
            <a:pPr marL="12700">
              <a:lnSpc>
                <a:spcPct val="100000"/>
              </a:lnSpc>
            </a:pPr>
            <a:r>
              <a:rPr lang="en-US" sz="1800" b="1" spc="-5" dirty="0">
                <a:solidFill>
                  <a:srgbClr val="3366FF"/>
                </a:solidFill>
                <a:latin typeface="Arial"/>
                <a:cs typeface="Arial"/>
              </a:rPr>
              <a:t>(key, value)</a:t>
            </a:r>
            <a:endParaRPr sz="1800" dirty="0">
              <a:solidFill>
                <a:srgbClr val="3366FF"/>
              </a:solidFill>
              <a:latin typeface="Arial"/>
              <a:cs typeface="Arial"/>
            </a:endParaRPr>
          </a:p>
        </p:txBody>
      </p:sp>
      <p:sp>
        <p:nvSpPr>
          <p:cNvPr id="120" name="object 8">
            <a:extLst>
              <a:ext uri="{FF2B5EF4-FFF2-40B4-BE49-F238E27FC236}">
                <a16:creationId xmlns:a16="http://schemas.microsoft.com/office/drawing/2014/main" id="{1B3A5CD9-A724-914E-8526-F22A6F676385}"/>
              </a:ext>
            </a:extLst>
          </p:cNvPr>
          <p:cNvSpPr txBox="1"/>
          <p:nvPr/>
        </p:nvSpPr>
        <p:spPr>
          <a:xfrm>
            <a:off x="4343400" y="6161124"/>
            <a:ext cx="1555750" cy="276999"/>
          </a:xfrm>
          <a:prstGeom prst="rect">
            <a:avLst/>
          </a:prstGeom>
        </p:spPr>
        <p:txBody>
          <a:bodyPr vert="horz" wrap="square" lIns="0" tIns="0" rIns="0" bIns="0" rtlCol="0">
            <a:spAutoFit/>
          </a:bodyPr>
          <a:lstStyle/>
          <a:p>
            <a:pPr marL="12700">
              <a:lnSpc>
                <a:spcPct val="100000"/>
              </a:lnSpc>
            </a:pPr>
            <a:r>
              <a:rPr lang="en-US" sz="1800" b="1" spc="-5" dirty="0">
                <a:solidFill>
                  <a:srgbClr val="3366FF"/>
                </a:solidFill>
                <a:latin typeface="Arial"/>
                <a:cs typeface="Arial"/>
              </a:rPr>
              <a:t>(key, value)</a:t>
            </a:r>
            <a:endParaRPr sz="1800" dirty="0">
              <a:solidFill>
                <a:srgbClr val="3366FF"/>
              </a:solidFill>
              <a:latin typeface="Arial"/>
              <a:cs typeface="Arial"/>
            </a:endParaRPr>
          </a:p>
        </p:txBody>
      </p:sp>
    </p:spTree>
    <p:extLst>
      <p:ext uri="{BB962C8B-B14F-4D97-AF65-F5344CB8AC3E}">
        <p14:creationId xmlns:p14="http://schemas.microsoft.com/office/powerpoint/2010/main" val="2365835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Single Node Architecture</a:t>
            </a:r>
          </a:p>
        </p:txBody>
      </p:sp>
      <p:sp>
        <p:nvSpPr>
          <p:cNvPr id="15" name="Text Box 10">
            <a:extLst>
              <a:ext uri="{FF2B5EF4-FFF2-40B4-BE49-F238E27FC236}">
                <a16:creationId xmlns:a16="http://schemas.microsoft.com/office/drawing/2014/main" id="{C5F4CB41-07E0-1942-B80D-418E9FE6D959}"/>
              </a:ext>
            </a:extLst>
          </p:cNvPr>
          <p:cNvSpPr txBox="1">
            <a:spLocks noChangeArrowheads="1"/>
          </p:cNvSpPr>
          <p:nvPr/>
        </p:nvSpPr>
        <p:spPr bwMode="auto">
          <a:xfrm>
            <a:off x="4451498" y="3045767"/>
            <a:ext cx="4038600"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dirty="0">
                <a:solidFill>
                  <a:schemeClr val="bg1">
                    <a:lumMod val="65000"/>
                  </a:schemeClr>
                </a:solidFill>
              </a:rPr>
              <a:t>Machine Learning, Statistics</a:t>
            </a:r>
          </a:p>
        </p:txBody>
      </p:sp>
      <p:grpSp>
        <p:nvGrpSpPr>
          <p:cNvPr id="2" name="Group 1">
            <a:extLst>
              <a:ext uri="{FF2B5EF4-FFF2-40B4-BE49-F238E27FC236}">
                <a16:creationId xmlns:a16="http://schemas.microsoft.com/office/drawing/2014/main" id="{21D16051-81DF-1947-A1BD-4D2216089024}"/>
              </a:ext>
            </a:extLst>
          </p:cNvPr>
          <p:cNvGrpSpPr/>
          <p:nvPr/>
        </p:nvGrpSpPr>
        <p:grpSpPr>
          <a:xfrm>
            <a:off x="533400" y="2438400"/>
            <a:ext cx="3657600" cy="3429000"/>
            <a:chOff x="533400" y="2438400"/>
            <a:chExt cx="3657600" cy="3429000"/>
          </a:xfrm>
        </p:grpSpPr>
        <p:sp>
          <p:nvSpPr>
            <p:cNvPr id="11" name="Rectangle 4">
              <a:extLst>
                <a:ext uri="{FF2B5EF4-FFF2-40B4-BE49-F238E27FC236}">
                  <a16:creationId xmlns:a16="http://schemas.microsoft.com/office/drawing/2014/main" id="{179E6BC5-4B98-994D-801B-1DE73AEBAB13}"/>
                </a:ext>
              </a:extLst>
            </p:cNvPr>
            <p:cNvSpPr>
              <a:spLocks noChangeArrowheads="1"/>
            </p:cNvSpPr>
            <p:nvPr/>
          </p:nvSpPr>
          <p:spPr bwMode="auto">
            <a:xfrm>
              <a:off x="1676400" y="3503428"/>
              <a:ext cx="1447800" cy="8382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000" b="1"/>
                <a:t>Memory</a:t>
              </a:r>
            </a:p>
          </p:txBody>
        </p:sp>
        <p:sp>
          <p:nvSpPr>
            <p:cNvPr id="12" name="Rectangle 7">
              <a:extLst>
                <a:ext uri="{FF2B5EF4-FFF2-40B4-BE49-F238E27FC236}">
                  <a16:creationId xmlns:a16="http://schemas.microsoft.com/office/drawing/2014/main" id="{6C0A6CB7-82F7-0145-8148-50126DBEBC0A}"/>
                </a:ext>
              </a:extLst>
            </p:cNvPr>
            <p:cNvSpPr>
              <a:spLocks noChangeArrowheads="1"/>
            </p:cNvSpPr>
            <p:nvPr/>
          </p:nvSpPr>
          <p:spPr bwMode="auto">
            <a:xfrm>
              <a:off x="2438400" y="2667000"/>
              <a:ext cx="1447800" cy="6096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000" b="1" dirty="0"/>
                <a:t>CPU</a:t>
              </a:r>
            </a:p>
          </p:txBody>
        </p:sp>
        <p:sp>
          <p:nvSpPr>
            <p:cNvPr id="14" name="Rectangle 7">
              <a:extLst>
                <a:ext uri="{FF2B5EF4-FFF2-40B4-BE49-F238E27FC236}">
                  <a16:creationId xmlns:a16="http://schemas.microsoft.com/office/drawing/2014/main" id="{D9CBA55F-5505-074D-A6D6-415D1922F6DA}"/>
                </a:ext>
              </a:extLst>
            </p:cNvPr>
            <p:cNvSpPr>
              <a:spLocks noChangeArrowheads="1"/>
            </p:cNvSpPr>
            <p:nvPr/>
          </p:nvSpPr>
          <p:spPr bwMode="auto">
            <a:xfrm>
              <a:off x="838200" y="2668772"/>
              <a:ext cx="1447800" cy="6096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000" b="1"/>
                <a:t>GPU</a:t>
              </a:r>
            </a:p>
          </p:txBody>
        </p:sp>
        <p:sp>
          <p:nvSpPr>
            <p:cNvPr id="8" name="AutoShape 6">
              <a:extLst>
                <a:ext uri="{FF2B5EF4-FFF2-40B4-BE49-F238E27FC236}">
                  <a16:creationId xmlns:a16="http://schemas.microsoft.com/office/drawing/2014/main" id="{1F638684-EB36-CA4A-BB6B-3723996E29DC}"/>
                </a:ext>
              </a:extLst>
            </p:cNvPr>
            <p:cNvSpPr>
              <a:spLocks noChangeArrowheads="1"/>
            </p:cNvSpPr>
            <p:nvPr/>
          </p:nvSpPr>
          <p:spPr bwMode="auto">
            <a:xfrm>
              <a:off x="1638300" y="4724400"/>
              <a:ext cx="1524000" cy="914400"/>
            </a:xfrm>
            <a:prstGeom prst="can">
              <a:avLst>
                <a:gd name="adj" fmla="val 25000"/>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000" b="1"/>
                <a:t>Disk</a:t>
              </a:r>
            </a:p>
          </p:txBody>
        </p:sp>
        <p:sp>
          <p:nvSpPr>
            <p:cNvPr id="9" name="Rectangle 8">
              <a:extLst>
                <a:ext uri="{FF2B5EF4-FFF2-40B4-BE49-F238E27FC236}">
                  <a16:creationId xmlns:a16="http://schemas.microsoft.com/office/drawing/2014/main" id="{83469522-F337-0F4B-8ADB-DBBB928897AD}"/>
                </a:ext>
              </a:extLst>
            </p:cNvPr>
            <p:cNvSpPr>
              <a:spLocks noChangeArrowheads="1"/>
            </p:cNvSpPr>
            <p:nvPr/>
          </p:nvSpPr>
          <p:spPr bwMode="auto">
            <a:xfrm>
              <a:off x="533400" y="2438400"/>
              <a:ext cx="3657600" cy="34290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000" b="1"/>
            </a:p>
          </p:txBody>
        </p:sp>
      </p:grpSp>
      <p:sp>
        <p:nvSpPr>
          <p:cNvPr id="10" name="Text Box 10">
            <a:extLst>
              <a:ext uri="{FF2B5EF4-FFF2-40B4-BE49-F238E27FC236}">
                <a16:creationId xmlns:a16="http://schemas.microsoft.com/office/drawing/2014/main" id="{058B2BDD-E5DF-044E-976D-33CF79A49D7A}"/>
              </a:ext>
            </a:extLst>
          </p:cNvPr>
          <p:cNvSpPr txBox="1">
            <a:spLocks noChangeArrowheads="1"/>
          </p:cNvSpPr>
          <p:nvPr/>
        </p:nvSpPr>
        <p:spPr bwMode="auto">
          <a:xfrm>
            <a:off x="4455042" y="3922528"/>
            <a:ext cx="468895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dirty="0">
                <a:solidFill>
                  <a:schemeClr val="accent2"/>
                </a:solidFill>
              </a:rPr>
              <a:t>“Classical” Data Mining algorithm</a:t>
            </a:r>
          </a:p>
        </p:txBody>
      </p:sp>
    </p:spTree>
    <p:extLst>
      <p:ext uri="{BB962C8B-B14F-4D97-AF65-F5344CB8AC3E}">
        <p14:creationId xmlns:p14="http://schemas.microsoft.com/office/powerpoint/2010/main" val="13048417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object 9">
            <a:extLst>
              <a:ext uri="{FF2B5EF4-FFF2-40B4-BE49-F238E27FC236}">
                <a16:creationId xmlns:a16="http://schemas.microsoft.com/office/drawing/2014/main" id="{72362B44-0237-9A41-802F-EB400AD6072E}"/>
              </a:ext>
            </a:extLst>
          </p:cNvPr>
          <p:cNvSpPr/>
          <p:nvPr/>
        </p:nvSpPr>
        <p:spPr>
          <a:xfrm>
            <a:off x="2178799" y="3468471"/>
            <a:ext cx="1600200" cy="2590800"/>
          </a:xfrm>
          <a:custGeom>
            <a:avLst/>
            <a:gdLst/>
            <a:ahLst/>
            <a:cxnLst/>
            <a:rect l="l" t="t" r="r" b="b"/>
            <a:pathLst>
              <a:path w="1600200" h="2590800">
                <a:moveTo>
                  <a:pt x="0" y="0"/>
                </a:moveTo>
                <a:lnTo>
                  <a:pt x="1600199" y="0"/>
                </a:lnTo>
                <a:lnTo>
                  <a:pt x="1600199" y="2590800"/>
                </a:lnTo>
                <a:lnTo>
                  <a:pt x="0" y="2590800"/>
                </a:lnTo>
                <a:lnTo>
                  <a:pt x="0" y="0"/>
                </a:lnTo>
                <a:close/>
              </a:path>
            </a:pathLst>
          </a:custGeom>
          <a:solidFill>
            <a:srgbClr val="60B5CC"/>
          </a:solidFill>
        </p:spPr>
        <p:txBody>
          <a:bodyPr wrap="square" lIns="0" tIns="0" rIns="0" bIns="0" rtlCol="0"/>
          <a:lstStyle/>
          <a:p>
            <a:endParaRPr/>
          </a:p>
        </p:txBody>
      </p:sp>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Map-Reduce: Word Count</a:t>
            </a:r>
            <a:endParaRPr lang="en-US" sz="3600" b="0" dirty="0">
              <a:solidFill>
                <a:srgbClr val="A01A06"/>
              </a:solidFill>
              <a:latin typeface="Calibri" panose="020F0502020204030204" pitchFamily="34" charset="0"/>
              <a:cs typeface="Calibri" panose="020F0502020204030204" pitchFamily="34" charset="0"/>
            </a:endParaRPr>
          </a:p>
        </p:txBody>
      </p:sp>
      <p:sp>
        <p:nvSpPr>
          <p:cNvPr id="5" name="object 3">
            <a:extLst>
              <a:ext uri="{FF2B5EF4-FFF2-40B4-BE49-F238E27FC236}">
                <a16:creationId xmlns:a16="http://schemas.microsoft.com/office/drawing/2014/main" id="{300DA776-7668-ED4B-907A-0DD9565C4BBE}"/>
              </a:ext>
            </a:extLst>
          </p:cNvPr>
          <p:cNvSpPr/>
          <p:nvPr/>
        </p:nvSpPr>
        <p:spPr>
          <a:xfrm>
            <a:off x="228600" y="3124199"/>
            <a:ext cx="1710690" cy="2971901"/>
          </a:xfrm>
          <a:custGeom>
            <a:avLst/>
            <a:gdLst/>
            <a:ahLst/>
            <a:cxnLst/>
            <a:rect l="l" t="t" r="r" b="b"/>
            <a:pathLst>
              <a:path w="1600200" h="2627629">
                <a:moveTo>
                  <a:pt x="0" y="0"/>
                </a:moveTo>
                <a:lnTo>
                  <a:pt x="1600200" y="0"/>
                </a:lnTo>
                <a:lnTo>
                  <a:pt x="1600200" y="2627528"/>
                </a:lnTo>
                <a:lnTo>
                  <a:pt x="0" y="2627528"/>
                </a:lnTo>
                <a:lnTo>
                  <a:pt x="0" y="0"/>
                </a:lnTo>
                <a:close/>
              </a:path>
            </a:pathLst>
          </a:custGeom>
          <a:ln w="48006">
            <a:solidFill>
              <a:srgbClr val="000000"/>
            </a:solidFill>
          </a:ln>
        </p:spPr>
        <p:txBody>
          <a:bodyPr wrap="square" lIns="0" tIns="0" rIns="0" bIns="0" rtlCol="0"/>
          <a:lstStyle/>
          <a:p>
            <a:endParaRPr/>
          </a:p>
        </p:txBody>
      </p:sp>
      <p:sp>
        <p:nvSpPr>
          <p:cNvPr id="6" name="object 4">
            <a:extLst>
              <a:ext uri="{FF2B5EF4-FFF2-40B4-BE49-F238E27FC236}">
                <a16:creationId xmlns:a16="http://schemas.microsoft.com/office/drawing/2014/main" id="{C32C89FA-567A-0C4C-B6B0-B2D32410ABF7}"/>
              </a:ext>
            </a:extLst>
          </p:cNvPr>
          <p:cNvSpPr txBox="1"/>
          <p:nvPr/>
        </p:nvSpPr>
        <p:spPr>
          <a:xfrm>
            <a:off x="322738" y="3236696"/>
            <a:ext cx="1522413" cy="2746906"/>
          </a:xfrm>
          <a:prstGeom prst="rect">
            <a:avLst/>
          </a:prstGeom>
        </p:spPr>
        <p:txBody>
          <a:bodyPr vert="horz" wrap="square" lIns="0" tIns="0" rIns="0" bIns="0" rtlCol="0">
            <a:spAutoFit/>
          </a:bodyPr>
          <a:lstStyle/>
          <a:p>
            <a:pPr marL="12700" marR="5080">
              <a:lnSpc>
                <a:spcPct val="100000"/>
              </a:lnSpc>
            </a:pPr>
            <a:r>
              <a:rPr sz="1050" spc="-5" dirty="0">
                <a:latin typeface="+mn-lt"/>
                <a:cs typeface="Arial Narrow"/>
              </a:rPr>
              <a:t>T</a:t>
            </a:r>
            <a:r>
              <a:rPr sz="1050" dirty="0">
                <a:latin typeface="+mn-lt"/>
                <a:cs typeface="Arial Narrow"/>
              </a:rPr>
              <a:t>he</a:t>
            </a:r>
            <a:r>
              <a:rPr sz="1050" spc="60" dirty="0">
                <a:latin typeface="+mn-lt"/>
                <a:cs typeface="Arial Narrow"/>
              </a:rPr>
              <a:t> </a:t>
            </a:r>
            <a:r>
              <a:rPr sz="1050" dirty="0">
                <a:latin typeface="+mn-lt"/>
                <a:cs typeface="Arial Narrow"/>
              </a:rPr>
              <a:t>c</a:t>
            </a:r>
            <a:r>
              <a:rPr sz="1050" spc="10" dirty="0">
                <a:latin typeface="+mn-lt"/>
                <a:cs typeface="Arial Narrow"/>
              </a:rPr>
              <a:t>r</a:t>
            </a:r>
            <a:r>
              <a:rPr sz="1050" dirty="0">
                <a:latin typeface="+mn-lt"/>
                <a:cs typeface="Arial Narrow"/>
              </a:rPr>
              <a:t>ew</a:t>
            </a:r>
            <a:r>
              <a:rPr lang="en-US" sz="1050" dirty="0">
                <a:latin typeface="+mn-lt"/>
                <a:cs typeface="Arial Narrow"/>
              </a:rPr>
              <a:t> </a:t>
            </a:r>
            <a:r>
              <a:rPr sz="1050" dirty="0">
                <a:latin typeface="+mn-lt"/>
                <a:cs typeface="Arial Narrow"/>
              </a:rPr>
              <a:t>of</a:t>
            </a:r>
            <a:r>
              <a:rPr lang="en-US" sz="1050" dirty="0">
                <a:latin typeface="+mn-lt"/>
                <a:cs typeface="Arial Narrow"/>
              </a:rPr>
              <a:t> </a:t>
            </a:r>
            <a:r>
              <a:rPr sz="1050" spc="-15" dirty="0">
                <a:latin typeface="+mn-lt"/>
                <a:cs typeface="Arial Narrow"/>
              </a:rPr>
              <a:t>t</a:t>
            </a:r>
            <a:r>
              <a:rPr sz="1050" dirty="0">
                <a:latin typeface="+mn-lt"/>
                <a:cs typeface="Arial Narrow"/>
              </a:rPr>
              <a:t>he space</a:t>
            </a:r>
            <a:r>
              <a:rPr lang="en-US" sz="1050" dirty="0">
                <a:latin typeface="+mn-lt"/>
                <a:cs typeface="Arial Narrow"/>
              </a:rPr>
              <a:t> </a:t>
            </a:r>
            <a:r>
              <a:rPr sz="1050" dirty="0">
                <a:latin typeface="+mn-lt"/>
                <a:cs typeface="Arial Narrow"/>
              </a:rPr>
              <a:t>shu</a:t>
            </a:r>
            <a:r>
              <a:rPr sz="1050" spc="-15" dirty="0">
                <a:latin typeface="+mn-lt"/>
                <a:cs typeface="Arial Narrow"/>
              </a:rPr>
              <a:t>tt</a:t>
            </a:r>
            <a:r>
              <a:rPr sz="1050" spc="-10" dirty="0">
                <a:latin typeface="+mn-lt"/>
                <a:cs typeface="Arial Narrow"/>
              </a:rPr>
              <a:t>l</a:t>
            </a:r>
            <a:r>
              <a:rPr sz="1050" dirty="0">
                <a:latin typeface="+mn-lt"/>
                <a:cs typeface="Arial Narrow"/>
              </a:rPr>
              <a:t>e </a:t>
            </a:r>
            <a:r>
              <a:rPr sz="1050" spc="-5" dirty="0">
                <a:latin typeface="+mn-lt"/>
                <a:cs typeface="Arial Narrow"/>
              </a:rPr>
              <a:t>E</a:t>
            </a:r>
            <a:r>
              <a:rPr sz="1050" dirty="0">
                <a:latin typeface="+mn-lt"/>
                <a:cs typeface="Arial Narrow"/>
              </a:rPr>
              <a:t>ndeavor</a:t>
            </a:r>
            <a:r>
              <a:rPr lang="en-US" sz="1050" dirty="0">
                <a:latin typeface="+mn-lt"/>
                <a:cs typeface="Arial Narrow"/>
              </a:rPr>
              <a:t> </a:t>
            </a:r>
            <a:r>
              <a:rPr sz="1050" spc="10" dirty="0">
                <a:latin typeface="+mn-lt"/>
                <a:cs typeface="Arial Narrow"/>
              </a:rPr>
              <a:t>r</a:t>
            </a:r>
            <a:r>
              <a:rPr sz="1050" spc="-25" dirty="0">
                <a:latin typeface="+mn-lt"/>
                <a:cs typeface="Arial Narrow"/>
              </a:rPr>
              <a:t>e</a:t>
            </a:r>
            <a:r>
              <a:rPr sz="1050" dirty="0">
                <a:latin typeface="+mn-lt"/>
                <a:cs typeface="Arial Narrow"/>
              </a:rPr>
              <a:t>cen</a:t>
            </a:r>
            <a:r>
              <a:rPr sz="1050" spc="-15" dirty="0">
                <a:latin typeface="+mn-lt"/>
                <a:cs typeface="Arial Narrow"/>
              </a:rPr>
              <a:t>t</a:t>
            </a:r>
            <a:r>
              <a:rPr sz="1050" spc="-10" dirty="0">
                <a:latin typeface="+mn-lt"/>
                <a:cs typeface="Arial Narrow"/>
              </a:rPr>
              <a:t>l</a:t>
            </a:r>
            <a:r>
              <a:rPr sz="1050" dirty="0">
                <a:latin typeface="+mn-lt"/>
                <a:cs typeface="Arial Narrow"/>
              </a:rPr>
              <a:t>y </a:t>
            </a:r>
            <a:r>
              <a:rPr sz="1050" spc="10" dirty="0">
                <a:latin typeface="+mn-lt"/>
                <a:cs typeface="Arial Narrow"/>
              </a:rPr>
              <a:t>r</a:t>
            </a:r>
            <a:r>
              <a:rPr sz="1050" dirty="0">
                <a:latin typeface="+mn-lt"/>
                <a:cs typeface="Arial Narrow"/>
              </a:rPr>
              <a:t>e</a:t>
            </a:r>
            <a:r>
              <a:rPr sz="1050" spc="-15" dirty="0">
                <a:latin typeface="+mn-lt"/>
                <a:cs typeface="Arial Narrow"/>
              </a:rPr>
              <a:t>t</a:t>
            </a:r>
            <a:r>
              <a:rPr sz="1050" dirty="0">
                <a:latin typeface="+mn-lt"/>
                <a:cs typeface="Arial Narrow"/>
              </a:rPr>
              <a:t>u</a:t>
            </a:r>
            <a:r>
              <a:rPr sz="1050" spc="10" dirty="0">
                <a:latin typeface="+mn-lt"/>
                <a:cs typeface="Arial Narrow"/>
              </a:rPr>
              <a:t>r</a:t>
            </a:r>
            <a:r>
              <a:rPr sz="1050" dirty="0">
                <a:latin typeface="+mn-lt"/>
                <a:cs typeface="Arial Narrow"/>
              </a:rPr>
              <a:t>ned</a:t>
            </a:r>
            <a:r>
              <a:rPr lang="en-US" sz="1050" dirty="0">
                <a:latin typeface="+mn-lt"/>
                <a:cs typeface="Arial Narrow"/>
              </a:rPr>
              <a:t> </a:t>
            </a:r>
            <a:r>
              <a:rPr sz="1050" spc="-15" dirty="0">
                <a:latin typeface="+mn-lt"/>
                <a:cs typeface="Arial Narrow"/>
              </a:rPr>
              <a:t>t</a:t>
            </a:r>
            <a:r>
              <a:rPr sz="1050" dirty="0">
                <a:latin typeface="+mn-lt"/>
                <a:cs typeface="Arial Narrow"/>
              </a:rPr>
              <a:t>o</a:t>
            </a:r>
            <a:r>
              <a:rPr sz="1050" spc="40" dirty="0">
                <a:latin typeface="+mn-lt"/>
                <a:cs typeface="Arial Narrow"/>
              </a:rPr>
              <a:t> </a:t>
            </a:r>
            <a:r>
              <a:rPr sz="1050" spc="-5" dirty="0">
                <a:latin typeface="+mn-lt"/>
                <a:cs typeface="Arial Narrow"/>
              </a:rPr>
              <a:t>E</a:t>
            </a:r>
            <a:r>
              <a:rPr sz="1050" dirty="0">
                <a:latin typeface="+mn-lt"/>
                <a:cs typeface="Arial Narrow"/>
              </a:rPr>
              <a:t>a</a:t>
            </a:r>
            <a:r>
              <a:rPr sz="1050" spc="10" dirty="0">
                <a:latin typeface="+mn-lt"/>
                <a:cs typeface="Arial Narrow"/>
              </a:rPr>
              <a:t>r</a:t>
            </a:r>
            <a:r>
              <a:rPr sz="1050" spc="-15" dirty="0">
                <a:latin typeface="+mn-lt"/>
                <a:cs typeface="Arial Narrow"/>
              </a:rPr>
              <a:t>t</a:t>
            </a:r>
            <a:r>
              <a:rPr sz="1050" dirty="0">
                <a:latin typeface="+mn-lt"/>
                <a:cs typeface="Arial Narrow"/>
              </a:rPr>
              <a:t>h as</a:t>
            </a:r>
            <a:r>
              <a:rPr lang="en-US" sz="1050" dirty="0">
                <a:latin typeface="+mn-lt"/>
                <a:cs typeface="Arial Narrow"/>
              </a:rPr>
              <a:t> </a:t>
            </a:r>
            <a:r>
              <a:rPr sz="1050" dirty="0">
                <a:latin typeface="+mn-lt"/>
                <a:cs typeface="Arial Narrow"/>
              </a:rPr>
              <a:t>a</a:t>
            </a:r>
            <a:r>
              <a:rPr sz="1050" spc="-10" dirty="0">
                <a:latin typeface="+mn-lt"/>
                <a:cs typeface="Arial Narrow"/>
              </a:rPr>
              <a:t>m</a:t>
            </a:r>
            <a:r>
              <a:rPr sz="1050" dirty="0">
                <a:latin typeface="+mn-lt"/>
                <a:cs typeface="Arial Narrow"/>
              </a:rPr>
              <a:t>bassad</a:t>
            </a:r>
            <a:r>
              <a:rPr sz="1050" spc="-25" dirty="0">
                <a:latin typeface="+mn-lt"/>
                <a:cs typeface="Arial Narrow"/>
              </a:rPr>
              <a:t>o</a:t>
            </a:r>
            <a:r>
              <a:rPr sz="1050" spc="10" dirty="0">
                <a:latin typeface="+mn-lt"/>
                <a:cs typeface="Arial Narrow"/>
              </a:rPr>
              <a:t>r</a:t>
            </a:r>
            <a:r>
              <a:rPr sz="1050" dirty="0">
                <a:latin typeface="+mn-lt"/>
                <a:cs typeface="Arial Narrow"/>
              </a:rPr>
              <a:t>s,</a:t>
            </a:r>
            <a:r>
              <a:rPr lang="en-US" sz="1050" spc="-25" dirty="0">
                <a:latin typeface="+mn-lt"/>
                <a:cs typeface="Arial Narrow"/>
              </a:rPr>
              <a:t> </a:t>
            </a:r>
            <a:r>
              <a:rPr sz="1050" dirty="0">
                <a:latin typeface="+mn-lt"/>
                <a:cs typeface="Arial Narrow"/>
              </a:rPr>
              <a:t>ha</a:t>
            </a:r>
            <a:r>
              <a:rPr sz="1050" spc="10" dirty="0">
                <a:latin typeface="+mn-lt"/>
                <a:cs typeface="Arial Narrow"/>
              </a:rPr>
              <a:t>r</a:t>
            </a:r>
            <a:r>
              <a:rPr sz="1050" dirty="0">
                <a:latin typeface="+mn-lt"/>
                <a:cs typeface="Arial Narrow"/>
              </a:rPr>
              <a:t>b</a:t>
            </a:r>
            <a:r>
              <a:rPr sz="1050" spc="-10" dirty="0">
                <a:latin typeface="+mn-lt"/>
                <a:cs typeface="Arial Narrow"/>
              </a:rPr>
              <a:t>i</a:t>
            </a:r>
            <a:r>
              <a:rPr sz="1050" dirty="0">
                <a:latin typeface="+mn-lt"/>
                <a:cs typeface="Arial Narrow"/>
              </a:rPr>
              <a:t>ng</a:t>
            </a:r>
            <a:r>
              <a:rPr sz="1050" spc="-25" dirty="0">
                <a:latin typeface="+mn-lt"/>
                <a:cs typeface="Arial Narrow"/>
              </a:rPr>
              <a:t>e</a:t>
            </a:r>
            <a:r>
              <a:rPr sz="1050" spc="10" dirty="0">
                <a:latin typeface="+mn-lt"/>
                <a:cs typeface="Arial Narrow"/>
              </a:rPr>
              <a:t>r</a:t>
            </a:r>
            <a:r>
              <a:rPr sz="1050" dirty="0">
                <a:latin typeface="+mn-lt"/>
                <a:cs typeface="Arial Narrow"/>
              </a:rPr>
              <a:t>s</a:t>
            </a:r>
            <a:r>
              <a:rPr lang="en-US" sz="1050" spc="-10" dirty="0">
                <a:latin typeface="+mn-lt"/>
                <a:cs typeface="Arial Narrow"/>
              </a:rPr>
              <a:t> </a:t>
            </a:r>
            <a:r>
              <a:rPr sz="1050" dirty="0">
                <a:latin typeface="+mn-lt"/>
                <a:cs typeface="Arial Narrow"/>
              </a:rPr>
              <a:t>of</a:t>
            </a:r>
            <a:r>
              <a:rPr lang="en-US" sz="1050" dirty="0">
                <a:latin typeface="+mn-lt"/>
                <a:cs typeface="Arial Narrow"/>
              </a:rPr>
              <a:t> </a:t>
            </a:r>
            <a:r>
              <a:rPr sz="1050" dirty="0">
                <a:latin typeface="+mn-lt"/>
                <a:cs typeface="Arial Narrow"/>
              </a:rPr>
              <a:t>a</a:t>
            </a:r>
            <a:r>
              <a:rPr lang="en-US" sz="1050" dirty="0">
                <a:latin typeface="+mn-lt"/>
                <a:cs typeface="Arial Narrow"/>
              </a:rPr>
              <a:t> </a:t>
            </a:r>
            <a:r>
              <a:rPr sz="1050" dirty="0">
                <a:latin typeface="+mn-lt"/>
                <a:cs typeface="Arial Narrow"/>
              </a:rPr>
              <a:t>new e</a:t>
            </a:r>
            <a:r>
              <a:rPr sz="1050" spc="10" dirty="0">
                <a:latin typeface="+mn-lt"/>
                <a:cs typeface="Arial Narrow"/>
              </a:rPr>
              <a:t>r</a:t>
            </a:r>
            <a:r>
              <a:rPr sz="1050" dirty="0">
                <a:latin typeface="+mn-lt"/>
                <a:cs typeface="Arial Narrow"/>
              </a:rPr>
              <a:t>a of space</a:t>
            </a:r>
            <a:r>
              <a:rPr lang="en-US" sz="1050" dirty="0">
                <a:latin typeface="+mn-lt"/>
                <a:cs typeface="Arial Narrow"/>
              </a:rPr>
              <a:t> </a:t>
            </a:r>
            <a:r>
              <a:rPr sz="1050" dirty="0">
                <a:latin typeface="+mn-lt"/>
                <a:cs typeface="Arial Narrow"/>
              </a:rPr>
              <a:t>exp</a:t>
            </a:r>
            <a:r>
              <a:rPr sz="1050" spc="-10" dirty="0">
                <a:latin typeface="+mn-lt"/>
                <a:cs typeface="Arial Narrow"/>
              </a:rPr>
              <a:t>l</a:t>
            </a:r>
            <a:r>
              <a:rPr sz="1050" dirty="0">
                <a:latin typeface="+mn-lt"/>
                <a:cs typeface="Arial Narrow"/>
              </a:rPr>
              <a:t>o</a:t>
            </a:r>
            <a:r>
              <a:rPr sz="1050" spc="10" dirty="0">
                <a:latin typeface="+mn-lt"/>
                <a:cs typeface="Arial Narrow"/>
              </a:rPr>
              <a:t>r</a:t>
            </a:r>
            <a:r>
              <a:rPr sz="1050" dirty="0">
                <a:latin typeface="+mn-lt"/>
                <a:cs typeface="Arial Narrow"/>
              </a:rPr>
              <a:t>a</a:t>
            </a:r>
            <a:r>
              <a:rPr sz="1050" spc="-15" dirty="0">
                <a:latin typeface="+mn-lt"/>
                <a:cs typeface="Arial Narrow"/>
              </a:rPr>
              <a:t>t</a:t>
            </a:r>
            <a:r>
              <a:rPr sz="1050" spc="-10" dirty="0">
                <a:latin typeface="+mn-lt"/>
                <a:cs typeface="Arial Narrow"/>
              </a:rPr>
              <a:t>i</a:t>
            </a:r>
            <a:r>
              <a:rPr sz="1050" dirty="0">
                <a:latin typeface="+mn-lt"/>
                <a:cs typeface="Arial Narrow"/>
              </a:rPr>
              <a:t>on</a:t>
            </a:r>
            <a:r>
              <a:rPr lang="en-US" sz="1050" dirty="0">
                <a:latin typeface="+mn-lt"/>
                <a:cs typeface="Arial Narrow"/>
              </a:rPr>
              <a:t>. </a:t>
            </a:r>
            <a:r>
              <a:rPr sz="1050" spc="-5" dirty="0">
                <a:latin typeface="+mn-lt"/>
                <a:cs typeface="Arial Narrow"/>
              </a:rPr>
              <a:t>S</a:t>
            </a:r>
            <a:r>
              <a:rPr sz="1050" dirty="0">
                <a:latin typeface="+mn-lt"/>
                <a:cs typeface="Arial Narrow"/>
              </a:rPr>
              <a:t>c</a:t>
            </a:r>
            <a:r>
              <a:rPr sz="1050" spc="-10" dirty="0">
                <a:latin typeface="+mn-lt"/>
                <a:cs typeface="Arial Narrow"/>
              </a:rPr>
              <a:t>i</a:t>
            </a:r>
            <a:r>
              <a:rPr sz="1050" dirty="0">
                <a:latin typeface="+mn-lt"/>
                <a:cs typeface="Arial Narrow"/>
              </a:rPr>
              <a:t>en</a:t>
            </a:r>
            <a:r>
              <a:rPr sz="1050" spc="-15" dirty="0">
                <a:latin typeface="+mn-lt"/>
                <a:cs typeface="Arial Narrow"/>
              </a:rPr>
              <a:t>t</a:t>
            </a:r>
            <a:r>
              <a:rPr sz="1050" spc="-10" dirty="0">
                <a:latin typeface="+mn-lt"/>
                <a:cs typeface="Arial Narrow"/>
              </a:rPr>
              <a:t>i</a:t>
            </a:r>
            <a:r>
              <a:rPr sz="1050" dirty="0">
                <a:latin typeface="+mn-lt"/>
                <a:cs typeface="Arial Narrow"/>
              </a:rPr>
              <a:t>s</a:t>
            </a:r>
            <a:r>
              <a:rPr sz="1050" spc="-15" dirty="0">
                <a:latin typeface="+mn-lt"/>
                <a:cs typeface="Arial Narrow"/>
              </a:rPr>
              <a:t>t</a:t>
            </a:r>
            <a:r>
              <a:rPr sz="1050" dirty="0">
                <a:latin typeface="+mn-lt"/>
                <a:cs typeface="Arial Narrow"/>
              </a:rPr>
              <a:t>s</a:t>
            </a:r>
            <a:r>
              <a:rPr sz="1050" spc="-65" dirty="0">
                <a:latin typeface="+mn-lt"/>
                <a:cs typeface="Arial Narrow"/>
              </a:rPr>
              <a:t> </a:t>
            </a:r>
            <a:r>
              <a:rPr sz="1050" spc="20" dirty="0">
                <a:latin typeface="+mn-lt"/>
                <a:cs typeface="Arial Narrow"/>
              </a:rPr>
              <a:t>at</a:t>
            </a:r>
            <a:r>
              <a:rPr lang="en-US" sz="1050" spc="20" dirty="0">
                <a:latin typeface="+mn-lt"/>
                <a:cs typeface="Arial Narrow"/>
              </a:rPr>
              <a:t> </a:t>
            </a:r>
            <a:r>
              <a:rPr lang="en-US" sz="1050" spc="-10" dirty="0">
                <a:latin typeface="+mn-lt"/>
                <a:cs typeface="Arial Narrow"/>
              </a:rPr>
              <a:t>N</a:t>
            </a:r>
            <a:r>
              <a:rPr lang="en-US" sz="1050" spc="-5" dirty="0">
                <a:latin typeface="+mn-lt"/>
                <a:cs typeface="Arial Narrow"/>
              </a:rPr>
              <a:t>AS</a:t>
            </a:r>
            <a:r>
              <a:rPr lang="en-US" sz="1050" dirty="0">
                <a:latin typeface="+mn-lt"/>
                <a:cs typeface="Arial Narrow"/>
              </a:rPr>
              <a:t>A</a:t>
            </a:r>
            <a:r>
              <a:rPr lang="en-US" sz="1050" spc="-5" dirty="0">
                <a:latin typeface="+mn-lt"/>
                <a:cs typeface="Arial Narrow"/>
              </a:rPr>
              <a:t> </a:t>
            </a:r>
            <a:r>
              <a:rPr lang="en-US" sz="1050" dirty="0">
                <a:latin typeface="+mn-lt"/>
                <a:cs typeface="Arial Narrow"/>
              </a:rPr>
              <a:t>a</a:t>
            </a:r>
            <a:r>
              <a:rPr lang="en-US" sz="1050" spc="10" dirty="0">
                <a:latin typeface="+mn-lt"/>
                <a:cs typeface="Arial Narrow"/>
              </a:rPr>
              <a:t>r</a:t>
            </a:r>
            <a:r>
              <a:rPr lang="en-US" sz="1050" dirty="0">
                <a:latin typeface="+mn-lt"/>
                <a:cs typeface="Arial Narrow"/>
              </a:rPr>
              <a:t>e  say</a:t>
            </a:r>
            <a:r>
              <a:rPr lang="en-US" sz="1050" spc="-10" dirty="0">
                <a:latin typeface="+mn-lt"/>
                <a:cs typeface="Arial Narrow"/>
              </a:rPr>
              <a:t>i</a:t>
            </a:r>
            <a:r>
              <a:rPr lang="en-US" sz="1050" dirty="0">
                <a:latin typeface="+mn-lt"/>
                <a:cs typeface="Arial Narrow"/>
              </a:rPr>
              <a:t>ng  </a:t>
            </a:r>
            <a:r>
              <a:rPr lang="en-US" sz="1050" spc="-15" dirty="0">
                <a:latin typeface="+mn-lt"/>
                <a:cs typeface="Arial Narrow"/>
              </a:rPr>
              <a:t>t</a:t>
            </a:r>
            <a:r>
              <a:rPr lang="en-US" sz="1050" dirty="0">
                <a:latin typeface="+mn-lt"/>
                <a:cs typeface="Arial Narrow"/>
              </a:rPr>
              <a:t>hat </a:t>
            </a:r>
            <a:r>
              <a:rPr lang="en-US" sz="1050" spc="-15" dirty="0">
                <a:latin typeface="+mn-lt"/>
                <a:cs typeface="Arial Narrow"/>
              </a:rPr>
              <a:t>t</a:t>
            </a:r>
            <a:r>
              <a:rPr lang="en-US" sz="1050" dirty="0">
                <a:latin typeface="+mn-lt"/>
                <a:cs typeface="Arial Narrow"/>
              </a:rPr>
              <a:t>he </a:t>
            </a:r>
            <a:r>
              <a:rPr lang="en-US" sz="1050" spc="10" dirty="0">
                <a:latin typeface="+mn-lt"/>
                <a:cs typeface="Arial Narrow"/>
              </a:rPr>
              <a:t>r</a:t>
            </a:r>
            <a:r>
              <a:rPr lang="en-US" sz="1050" dirty="0">
                <a:latin typeface="+mn-lt"/>
                <a:cs typeface="Arial Narrow"/>
              </a:rPr>
              <a:t>ecent asse</a:t>
            </a:r>
            <a:r>
              <a:rPr lang="en-US" sz="1050" spc="-10" dirty="0">
                <a:latin typeface="+mn-lt"/>
                <a:cs typeface="Arial Narrow"/>
              </a:rPr>
              <a:t>m</a:t>
            </a:r>
            <a:r>
              <a:rPr lang="en-US" sz="1050" dirty="0">
                <a:latin typeface="+mn-lt"/>
                <a:cs typeface="Arial Narrow"/>
              </a:rPr>
              <a:t>b</a:t>
            </a:r>
            <a:r>
              <a:rPr lang="en-US" sz="1050" spc="-10" dirty="0">
                <a:latin typeface="+mn-lt"/>
                <a:cs typeface="Arial Narrow"/>
              </a:rPr>
              <a:t>l</a:t>
            </a:r>
            <a:r>
              <a:rPr lang="en-US" sz="1050" dirty="0">
                <a:latin typeface="+mn-lt"/>
                <a:cs typeface="Arial Narrow"/>
              </a:rPr>
              <a:t>y of </a:t>
            </a:r>
            <a:r>
              <a:rPr lang="en-US" sz="1050" spc="-15" dirty="0">
                <a:latin typeface="+mn-lt"/>
                <a:cs typeface="Arial Narrow"/>
              </a:rPr>
              <a:t>t</a:t>
            </a:r>
            <a:r>
              <a:rPr lang="en-US" sz="1050" dirty="0">
                <a:latin typeface="+mn-lt"/>
                <a:cs typeface="Arial Narrow"/>
              </a:rPr>
              <a:t>he </a:t>
            </a:r>
            <a:r>
              <a:rPr lang="en-US" sz="1050" spc="-10" dirty="0" err="1">
                <a:latin typeface="+mn-lt"/>
                <a:cs typeface="Arial Narrow"/>
              </a:rPr>
              <a:t>D</a:t>
            </a:r>
            <a:r>
              <a:rPr lang="en-US" sz="1050" dirty="0" err="1">
                <a:latin typeface="+mn-lt"/>
                <a:cs typeface="Arial Narrow"/>
              </a:rPr>
              <a:t>ex</a:t>
            </a:r>
            <a:r>
              <a:rPr lang="en-US" sz="1050" spc="-15" dirty="0" err="1">
                <a:latin typeface="+mn-lt"/>
                <a:cs typeface="Arial Narrow"/>
              </a:rPr>
              <a:t>t</a:t>
            </a:r>
            <a:r>
              <a:rPr lang="en-US" sz="1050" spc="10" dirty="0" err="1">
                <a:latin typeface="+mn-lt"/>
                <a:cs typeface="Arial Narrow"/>
              </a:rPr>
              <a:t>r</a:t>
            </a:r>
            <a:r>
              <a:rPr lang="en-US" sz="1050" dirty="0" err="1">
                <a:latin typeface="+mn-lt"/>
                <a:cs typeface="Arial Narrow"/>
              </a:rPr>
              <a:t>e</a:t>
            </a:r>
            <a:r>
              <a:rPr lang="en-US" sz="1050" spc="-15" dirty="0">
                <a:latin typeface="+mn-lt"/>
                <a:cs typeface="Arial Narrow"/>
              </a:rPr>
              <a:t> </a:t>
            </a:r>
            <a:r>
              <a:rPr lang="en-US" sz="1050" dirty="0">
                <a:latin typeface="+mn-lt"/>
                <a:cs typeface="Arial Narrow"/>
              </a:rPr>
              <a:t>bot</a:t>
            </a:r>
            <a:r>
              <a:rPr lang="en-US" sz="1050" spc="-25" dirty="0">
                <a:latin typeface="+mn-lt"/>
                <a:cs typeface="Arial Narrow"/>
              </a:rPr>
              <a:t> </a:t>
            </a:r>
            <a:r>
              <a:rPr lang="en-US" sz="1050" spc="-10" dirty="0">
                <a:latin typeface="+mn-lt"/>
                <a:cs typeface="Arial Narrow"/>
              </a:rPr>
              <a:t>i</a:t>
            </a:r>
            <a:r>
              <a:rPr lang="en-US" sz="1050" dirty="0">
                <a:latin typeface="+mn-lt"/>
                <a:cs typeface="Arial Narrow"/>
              </a:rPr>
              <a:t>s</a:t>
            </a:r>
            <a:r>
              <a:rPr lang="en-US" sz="1050" spc="-10" dirty="0">
                <a:latin typeface="+mn-lt"/>
                <a:cs typeface="Arial Narrow"/>
              </a:rPr>
              <a:t> </a:t>
            </a:r>
            <a:r>
              <a:rPr lang="en-US" sz="1050" spc="-15" dirty="0">
                <a:latin typeface="+mn-lt"/>
                <a:cs typeface="Arial Narrow"/>
              </a:rPr>
              <a:t>t</a:t>
            </a:r>
            <a:r>
              <a:rPr lang="en-US" sz="1050" dirty="0">
                <a:latin typeface="+mn-lt"/>
                <a:cs typeface="Arial Narrow"/>
              </a:rPr>
              <a:t>he</a:t>
            </a:r>
            <a:r>
              <a:rPr lang="en-US" sz="1050" spc="10" dirty="0">
                <a:latin typeface="+mn-lt"/>
                <a:cs typeface="Arial Narrow"/>
              </a:rPr>
              <a:t> </a:t>
            </a:r>
            <a:r>
              <a:rPr lang="en-US" sz="1050" spc="-15" dirty="0">
                <a:latin typeface="+mn-lt"/>
                <a:cs typeface="Arial Narrow"/>
              </a:rPr>
              <a:t>f</a:t>
            </a:r>
            <a:r>
              <a:rPr lang="en-US" sz="1050" spc="-10" dirty="0">
                <a:latin typeface="+mn-lt"/>
                <a:cs typeface="Arial Narrow"/>
              </a:rPr>
              <a:t>i</a:t>
            </a:r>
            <a:r>
              <a:rPr lang="en-US" sz="1050" spc="10" dirty="0">
                <a:latin typeface="+mn-lt"/>
                <a:cs typeface="Arial Narrow"/>
              </a:rPr>
              <a:t>r</a:t>
            </a:r>
            <a:r>
              <a:rPr lang="en-US" sz="1050" dirty="0">
                <a:latin typeface="+mn-lt"/>
                <a:cs typeface="Arial Narrow"/>
              </a:rPr>
              <a:t>st</a:t>
            </a:r>
            <a:r>
              <a:rPr lang="en-US" sz="1050" spc="-25" dirty="0">
                <a:latin typeface="+mn-lt"/>
                <a:cs typeface="Arial Narrow"/>
              </a:rPr>
              <a:t> </a:t>
            </a:r>
            <a:r>
              <a:rPr lang="en-US" sz="1050" dirty="0">
                <a:latin typeface="+mn-lt"/>
                <a:cs typeface="Arial Narrow"/>
              </a:rPr>
              <a:t>s</a:t>
            </a:r>
            <a:r>
              <a:rPr lang="en-US" sz="1050" spc="-15" dirty="0">
                <a:latin typeface="+mn-lt"/>
                <a:cs typeface="Arial Narrow"/>
              </a:rPr>
              <a:t>t</a:t>
            </a:r>
            <a:r>
              <a:rPr lang="en-US" sz="1050" dirty="0">
                <a:latin typeface="+mn-lt"/>
                <a:cs typeface="Arial Narrow"/>
              </a:rPr>
              <a:t>ep</a:t>
            </a:r>
            <a:r>
              <a:rPr lang="en-US" sz="1050" spc="10" dirty="0">
                <a:latin typeface="+mn-lt"/>
                <a:cs typeface="Arial Narrow"/>
              </a:rPr>
              <a:t> </a:t>
            </a:r>
            <a:r>
              <a:rPr lang="en-US" sz="1050" spc="-10" dirty="0">
                <a:latin typeface="+mn-lt"/>
                <a:cs typeface="Arial Narrow"/>
              </a:rPr>
              <a:t>in </a:t>
            </a:r>
            <a:r>
              <a:rPr lang="en-US" sz="1050" dirty="0">
                <a:latin typeface="+mn-lt"/>
                <a:cs typeface="Arial Narrow"/>
              </a:rPr>
              <a:t>a  </a:t>
            </a:r>
            <a:r>
              <a:rPr lang="en-US" sz="1050" spc="85" dirty="0">
                <a:latin typeface="+mn-lt"/>
                <a:cs typeface="Arial Narrow"/>
              </a:rPr>
              <a:t> </a:t>
            </a:r>
            <a:r>
              <a:rPr lang="en-US" sz="1050" spc="-10" dirty="0">
                <a:latin typeface="+mn-lt"/>
                <a:cs typeface="Arial Narrow"/>
              </a:rPr>
              <a:t>l</a:t>
            </a:r>
            <a:r>
              <a:rPr lang="en-US" sz="1050" dirty="0">
                <a:latin typeface="+mn-lt"/>
                <a:cs typeface="Arial Narrow"/>
              </a:rPr>
              <a:t>ong</a:t>
            </a:r>
            <a:r>
              <a:rPr lang="en-US" sz="1050" spc="10" dirty="0">
                <a:latin typeface="+mn-lt"/>
                <a:cs typeface="Arial Narrow"/>
              </a:rPr>
              <a:t>-</a:t>
            </a:r>
            <a:r>
              <a:rPr lang="en-US" sz="1050" spc="-15" dirty="0">
                <a:latin typeface="+mn-lt"/>
                <a:cs typeface="Arial Narrow"/>
              </a:rPr>
              <a:t>t</a:t>
            </a:r>
            <a:r>
              <a:rPr lang="en-US" sz="1050" dirty="0">
                <a:latin typeface="+mn-lt"/>
                <a:cs typeface="Arial Narrow"/>
              </a:rPr>
              <a:t>e</a:t>
            </a:r>
            <a:r>
              <a:rPr lang="en-US" sz="1050" spc="10" dirty="0">
                <a:latin typeface="+mn-lt"/>
                <a:cs typeface="Arial Narrow"/>
              </a:rPr>
              <a:t>r</a:t>
            </a:r>
            <a:r>
              <a:rPr lang="en-US" sz="1050" dirty="0">
                <a:latin typeface="+mn-lt"/>
                <a:cs typeface="Arial Narrow"/>
              </a:rPr>
              <a:t>m space</a:t>
            </a:r>
            <a:r>
              <a:rPr lang="en-US" sz="1050" spc="-15" dirty="0">
                <a:latin typeface="+mn-lt"/>
                <a:cs typeface="Arial Narrow"/>
              </a:rPr>
              <a:t>-</a:t>
            </a:r>
            <a:r>
              <a:rPr lang="en-US" sz="1050" dirty="0">
                <a:latin typeface="+mn-lt"/>
                <a:cs typeface="Arial Narrow"/>
              </a:rPr>
              <a:t>based </a:t>
            </a:r>
            <a:r>
              <a:rPr lang="en-US" sz="1050" spc="-10" dirty="0">
                <a:latin typeface="+mn-lt"/>
                <a:cs typeface="Arial Narrow"/>
              </a:rPr>
              <a:t>m</a:t>
            </a:r>
            <a:r>
              <a:rPr lang="en-US" sz="1050" dirty="0">
                <a:latin typeface="+mn-lt"/>
                <a:cs typeface="Arial Narrow"/>
              </a:rPr>
              <a:t>an</a:t>
            </a:r>
            <a:r>
              <a:rPr lang="en-US" sz="1050" spc="-15" dirty="0">
                <a:latin typeface="+mn-lt"/>
                <a:cs typeface="Arial Narrow"/>
              </a:rPr>
              <a:t>/</a:t>
            </a:r>
            <a:r>
              <a:rPr lang="en-US" sz="1050" spc="-10" dirty="0" err="1">
                <a:latin typeface="+mn-lt"/>
                <a:cs typeface="Arial Narrow"/>
              </a:rPr>
              <a:t>m</a:t>
            </a:r>
            <a:r>
              <a:rPr lang="en-US" sz="1050" dirty="0" err="1">
                <a:latin typeface="+mn-lt"/>
                <a:cs typeface="Arial Narrow"/>
              </a:rPr>
              <a:t>ache</a:t>
            </a:r>
            <a:r>
              <a:rPr lang="en-US" sz="1050" dirty="0">
                <a:latin typeface="+mn-lt"/>
                <a:cs typeface="Arial Narrow"/>
              </a:rPr>
              <a:t> pa</a:t>
            </a:r>
            <a:r>
              <a:rPr lang="en-US" sz="1050" spc="10" dirty="0">
                <a:latin typeface="+mn-lt"/>
                <a:cs typeface="Arial Narrow"/>
              </a:rPr>
              <a:t>r</a:t>
            </a:r>
            <a:r>
              <a:rPr lang="en-US" sz="1050" spc="-15" dirty="0">
                <a:latin typeface="+mn-lt"/>
                <a:cs typeface="Arial Narrow"/>
              </a:rPr>
              <a:t>t</a:t>
            </a:r>
            <a:r>
              <a:rPr lang="en-US" sz="1050" dirty="0">
                <a:latin typeface="+mn-lt"/>
                <a:cs typeface="Arial Narrow"/>
              </a:rPr>
              <a:t>ne</a:t>
            </a:r>
            <a:r>
              <a:rPr lang="en-US" sz="1050" spc="10" dirty="0">
                <a:latin typeface="+mn-lt"/>
                <a:cs typeface="Arial Narrow"/>
              </a:rPr>
              <a:t>r</a:t>
            </a:r>
            <a:r>
              <a:rPr lang="en-US" sz="1050" dirty="0">
                <a:latin typeface="+mn-lt"/>
                <a:cs typeface="Arial Narrow"/>
              </a:rPr>
              <a:t>sh</a:t>
            </a:r>
            <a:r>
              <a:rPr lang="en-US" sz="1050" spc="-10" dirty="0">
                <a:latin typeface="+mn-lt"/>
                <a:cs typeface="Arial Narrow"/>
              </a:rPr>
              <a:t>i</a:t>
            </a:r>
            <a:r>
              <a:rPr lang="en-US" sz="1050" dirty="0">
                <a:latin typeface="+mn-lt"/>
                <a:cs typeface="Arial Narrow"/>
              </a:rPr>
              <a:t>p. </a:t>
            </a:r>
            <a:r>
              <a:rPr lang="en-US" sz="1050" spc="-10" dirty="0">
                <a:latin typeface="+mn-lt"/>
                <a:cs typeface="Arial Narrow"/>
              </a:rPr>
              <a:t>'"</a:t>
            </a:r>
            <a:r>
              <a:rPr lang="en-US" sz="1050" spc="-5" dirty="0">
                <a:latin typeface="+mn-lt"/>
                <a:cs typeface="Arial Narrow"/>
              </a:rPr>
              <a:t>T</a:t>
            </a:r>
            <a:r>
              <a:rPr lang="en-US" sz="1050" dirty="0">
                <a:latin typeface="+mn-lt"/>
                <a:cs typeface="Arial Narrow"/>
              </a:rPr>
              <a:t>he</a:t>
            </a:r>
            <a:r>
              <a:rPr lang="en-US" sz="1050" spc="35" dirty="0">
                <a:latin typeface="+mn-lt"/>
                <a:cs typeface="Arial Narrow"/>
              </a:rPr>
              <a:t> </a:t>
            </a:r>
            <a:r>
              <a:rPr lang="en-US" sz="1050" spc="-10" dirty="0">
                <a:latin typeface="+mn-lt"/>
                <a:cs typeface="Arial Narrow"/>
              </a:rPr>
              <a:t>w</a:t>
            </a:r>
            <a:r>
              <a:rPr lang="en-US" sz="1050" dirty="0">
                <a:latin typeface="+mn-lt"/>
                <a:cs typeface="Arial Narrow"/>
              </a:rPr>
              <a:t>o</a:t>
            </a:r>
            <a:r>
              <a:rPr lang="en-US" sz="1050" spc="10" dirty="0">
                <a:latin typeface="+mn-lt"/>
                <a:cs typeface="Arial Narrow"/>
              </a:rPr>
              <a:t>r</a:t>
            </a:r>
            <a:r>
              <a:rPr lang="en-US" sz="1050" dirty="0">
                <a:latin typeface="+mn-lt"/>
                <a:cs typeface="Arial Narrow"/>
              </a:rPr>
              <a:t>k</a:t>
            </a:r>
            <a:r>
              <a:rPr lang="en-US" sz="1050" spc="40" dirty="0">
                <a:latin typeface="+mn-lt"/>
                <a:cs typeface="Arial Narrow"/>
              </a:rPr>
              <a:t> </a:t>
            </a:r>
            <a:r>
              <a:rPr lang="en-US" sz="1050" spc="-10" dirty="0">
                <a:latin typeface="+mn-lt"/>
                <a:cs typeface="Arial Narrow"/>
              </a:rPr>
              <a:t>w</a:t>
            </a:r>
            <a:r>
              <a:rPr lang="en-US" sz="105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a:t>
            </a:r>
            <a:r>
              <a:rPr lang="en-US" sz="1050" spc="35" dirty="0">
                <a:latin typeface="+mn-lt"/>
                <a:cs typeface="Arial Narrow"/>
              </a:rPr>
              <a:t> </a:t>
            </a:r>
            <a:r>
              <a:rPr lang="en-US" sz="1050" dirty="0">
                <a:latin typeface="+mn-lt"/>
                <a:cs typeface="Arial Narrow"/>
              </a:rPr>
              <a:t>do</a:t>
            </a:r>
            <a:r>
              <a:rPr lang="en-US" sz="1050" spc="-10" dirty="0">
                <a:latin typeface="+mn-lt"/>
                <a:cs typeface="Arial Narrow"/>
              </a:rPr>
              <a:t>i</a:t>
            </a:r>
            <a:r>
              <a:rPr lang="en-US" sz="1050" dirty="0">
                <a:latin typeface="+mn-lt"/>
                <a:cs typeface="Arial Narrow"/>
              </a:rPr>
              <a:t>ng</a:t>
            </a:r>
            <a:r>
              <a:rPr lang="en-US" sz="1050" spc="60" dirty="0">
                <a:latin typeface="+mn-lt"/>
                <a:cs typeface="Arial Narrow"/>
              </a:rPr>
              <a:t> </a:t>
            </a:r>
            <a:r>
              <a:rPr lang="en-US" sz="1050" dirty="0">
                <a:latin typeface="+mn-lt"/>
                <a:cs typeface="Arial Narrow"/>
              </a:rPr>
              <a:t>now</a:t>
            </a:r>
          </a:p>
          <a:p>
            <a:pPr marL="12700">
              <a:lnSpc>
                <a:spcPct val="100000"/>
              </a:lnSpc>
            </a:pPr>
            <a:r>
              <a:rPr lang="en-US" sz="1050" spc="10" dirty="0">
                <a:latin typeface="+mn-lt"/>
                <a:cs typeface="Arial Narrow"/>
              </a:rPr>
              <a:t>-</a:t>
            </a:r>
            <a:r>
              <a:rPr lang="en-US" sz="1050" dirty="0">
                <a:latin typeface="+mn-lt"/>
                <a:cs typeface="Arial Narrow"/>
              </a:rPr>
              <a:t>-</a:t>
            </a:r>
            <a:r>
              <a:rPr lang="en-US" sz="1050" spc="45" dirty="0">
                <a:latin typeface="+mn-lt"/>
                <a:cs typeface="Arial Narrow"/>
              </a:rPr>
              <a:t> </a:t>
            </a:r>
            <a:r>
              <a:rPr lang="en-US" sz="1050" spc="-15" dirty="0">
                <a:latin typeface="+mn-lt"/>
                <a:cs typeface="Arial Narrow"/>
              </a:rPr>
              <a:t>t</a:t>
            </a:r>
            <a:r>
              <a:rPr lang="en-US" sz="1050" dirty="0">
                <a:latin typeface="+mn-lt"/>
                <a:cs typeface="Arial Narrow"/>
              </a:rPr>
              <a:t>he</a:t>
            </a:r>
            <a:r>
              <a:rPr lang="en-US" sz="1050" spc="35" dirty="0">
                <a:latin typeface="+mn-lt"/>
                <a:cs typeface="Arial Narrow"/>
              </a:rPr>
              <a:t> </a:t>
            </a:r>
            <a:r>
              <a:rPr lang="en-US" sz="1050" spc="10" dirty="0">
                <a:latin typeface="+mn-lt"/>
                <a:cs typeface="Arial Narrow"/>
              </a:rPr>
              <a:t>r</a:t>
            </a:r>
            <a:r>
              <a:rPr lang="en-US" sz="1050" dirty="0">
                <a:latin typeface="+mn-lt"/>
                <a:cs typeface="Arial Narrow"/>
              </a:rPr>
              <a:t>obo</a:t>
            </a:r>
            <a:r>
              <a:rPr lang="en-US" sz="1050" spc="-15" dirty="0">
                <a:latin typeface="+mn-lt"/>
                <a:cs typeface="Arial Narrow"/>
              </a:rPr>
              <a:t>t</a:t>
            </a:r>
            <a:r>
              <a:rPr lang="en-US" sz="1050" spc="-10" dirty="0">
                <a:latin typeface="+mn-lt"/>
                <a:cs typeface="Arial Narrow"/>
              </a:rPr>
              <a:t>i</a:t>
            </a:r>
            <a:r>
              <a:rPr lang="en-US" sz="1050" dirty="0">
                <a:latin typeface="+mn-lt"/>
                <a:cs typeface="Arial Narrow"/>
              </a:rPr>
              <a:t>cs</a:t>
            </a:r>
            <a:r>
              <a:rPr lang="en-US" sz="1050" spc="40" dirty="0">
                <a:latin typeface="+mn-lt"/>
                <a:cs typeface="Arial Narrow"/>
              </a:rPr>
              <a:t> </a:t>
            </a:r>
            <a:r>
              <a:rPr lang="en-US" sz="1050" spc="-10" dirty="0">
                <a:latin typeface="+mn-lt"/>
                <a:cs typeface="Arial Narrow"/>
              </a:rPr>
              <a:t>w</a:t>
            </a:r>
            <a:r>
              <a:rPr lang="en-US" sz="105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a:t>
            </a:r>
            <a:r>
              <a:rPr lang="en-US" sz="1050" spc="35" dirty="0">
                <a:latin typeface="+mn-lt"/>
                <a:cs typeface="Arial Narrow"/>
              </a:rPr>
              <a:t> </a:t>
            </a:r>
            <a:r>
              <a:rPr lang="en-US" sz="1050" dirty="0">
                <a:latin typeface="+mn-lt"/>
                <a:cs typeface="Arial Narrow"/>
              </a:rPr>
              <a:t>do</a:t>
            </a:r>
            <a:r>
              <a:rPr lang="en-US" sz="1050" spc="-10" dirty="0">
                <a:latin typeface="+mn-lt"/>
                <a:cs typeface="Arial Narrow"/>
              </a:rPr>
              <a:t>i</a:t>
            </a:r>
            <a:r>
              <a:rPr lang="en-US" sz="1050" dirty="0">
                <a:latin typeface="+mn-lt"/>
                <a:cs typeface="Arial Narrow"/>
              </a:rPr>
              <a:t>ng</a:t>
            </a:r>
            <a:r>
              <a:rPr lang="en-US" sz="1050" spc="35" dirty="0">
                <a:latin typeface="+mn-lt"/>
                <a:cs typeface="Arial Narrow"/>
              </a:rPr>
              <a:t> </a:t>
            </a:r>
            <a:r>
              <a:rPr lang="en-US" sz="1050" dirty="0">
                <a:latin typeface="+mn-lt"/>
                <a:cs typeface="Arial Narrow"/>
              </a:rPr>
              <a:t>--</a:t>
            </a:r>
            <a:r>
              <a:rPr lang="en-US" sz="1050" spc="-120" dirty="0">
                <a:latin typeface="+mn-lt"/>
                <a:cs typeface="Arial Narrow"/>
              </a:rPr>
              <a:t> </a:t>
            </a:r>
            <a:r>
              <a:rPr lang="en-US" sz="1050" spc="-10" dirty="0">
                <a:latin typeface="+mn-lt"/>
                <a:cs typeface="Arial Narrow"/>
              </a:rPr>
              <a:t>i</a:t>
            </a:r>
            <a:r>
              <a:rPr lang="en-US" sz="1050" dirty="0">
                <a:latin typeface="+mn-lt"/>
                <a:cs typeface="Arial Narrow"/>
              </a:rPr>
              <a:t>s </a:t>
            </a:r>
            <a:r>
              <a:rPr lang="en-US" sz="1050" spc="-10" dirty="0">
                <a:latin typeface="+mn-lt"/>
                <a:cs typeface="Arial Narrow"/>
              </a:rPr>
              <a:t>w</a:t>
            </a:r>
            <a:r>
              <a:rPr lang="en-US" sz="1050" dirty="0">
                <a:latin typeface="+mn-lt"/>
                <a:cs typeface="Arial Narrow"/>
              </a:rPr>
              <a:t>h</a:t>
            </a:r>
            <a:r>
              <a:rPr lang="en-US" sz="1050" spc="20" dirty="0">
                <a:latin typeface="+mn-lt"/>
                <a:cs typeface="Arial Narrow"/>
              </a:rPr>
              <a:t>a</a:t>
            </a:r>
            <a:r>
              <a:rPr lang="en-US" sz="1050" dirty="0">
                <a:latin typeface="+mn-lt"/>
                <a:cs typeface="Arial Narrow"/>
              </a:rPr>
              <a:t>t </a:t>
            </a:r>
            <a:r>
              <a:rPr lang="en-US" sz="1050" spc="-10" dirty="0">
                <a:latin typeface="+mn-lt"/>
                <a:cs typeface="Arial Narrow"/>
              </a:rPr>
              <a:t>w</a:t>
            </a:r>
            <a:r>
              <a:rPr lang="en-US" sz="1050" spc="2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 go</a:t>
            </a:r>
            <a:r>
              <a:rPr lang="en-US" sz="1050" spc="-10" dirty="0">
                <a:latin typeface="+mn-lt"/>
                <a:cs typeface="Arial Narrow"/>
              </a:rPr>
              <a:t>i</a:t>
            </a:r>
            <a:r>
              <a:rPr lang="en-US" sz="1050" dirty="0">
                <a:latin typeface="+mn-lt"/>
                <a:cs typeface="Arial Narrow"/>
              </a:rPr>
              <a:t>ng </a:t>
            </a:r>
            <a:r>
              <a:rPr lang="en-US" sz="1050" spc="-15" dirty="0">
                <a:latin typeface="+mn-lt"/>
                <a:cs typeface="Arial Narrow"/>
              </a:rPr>
              <a:t>to </a:t>
            </a:r>
            <a:r>
              <a:rPr lang="en-US" sz="1050" dirty="0">
                <a:latin typeface="+mn-lt"/>
                <a:cs typeface="Arial Narrow"/>
              </a:rPr>
              <a:t>need</a:t>
            </a:r>
            <a:r>
              <a:rPr lang="en-US" sz="1050" spc="-15" dirty="0">
                <a:latin typeface="+mn-lt"/>
                <a:cs typeface="Arial Narrow"/>
              </a:rPr>
              <a:t> </a:t>
            </a:r>
            <a:r>
              <a:rPr lang="en-US" sz="1050" spc="5" dirty="0">
                <a:latin typeface="+mn-lt"/>
                <a:cs typeface="Arial Narrow"/>
              </a:rPr>
              <a:t>………………</a:t>
            </a:r>
            <a:r>
              <a:rPr lang="en-US" sz="1050" spc="-20" dirty="0">
                <a:latin typeface="+mn-lt"/>
                <a:cs typeface="Arial Narrow"/>
              </a:rPr>
              <a:t>…</a:t>
            </a:r>
            <a:r>
              <a:rPr lang="en-US" sz="1050" spc="5" dirty="0">
                <a:latin typeface="+mn-lt"/>
                <a:cs typeface="Arial Narrow"/>
              </a:rPr>
              <a:t>…</a:t>
            </a:r>
            <a:r>
              <a:rPr lang="en-US" sz="1050" spc="-15" dirty="0">
                <a:latin typeface="+mn-lt"/>
                <a:cs typeface="Arial Narrow"/>
              </a:rPr>
              <a:t>..</a:t>
            </a:r>
            <a:endParaRPr lang="en-US" sz="1050" dirty="0">
              <a:latin typeface="+mn-lt"/>
              <a:cs typeface="Arial Narrow"/>
            </a:endParaRPr>
          </a:p>
        </p:txBody>
      </p:sp>
      <p:sp>
        <p:nvSpPr>
          <p:cNvPr id="10" name="object 8">
            <a:extLst>
              <a:ext uri="{FF2B5EF4-FFF2-40B4-BE49-F238E27FC236}">
                <a16:creationId xmlns:a16="http://schemas.microsoft.com/office/drawing/2014/main" id="{0B2A15ED-D37C-9C41-BE0C-3F8384AB4480}"/>
              </a:ext>
            </a:extLst>
          </p:cNvPr>
          <p:cNvSpPr txBox="1"/>
          <p:nvPr/>
        </p:nvSpPr>
        <p:spPr>
          <a:xfrm>
            <a:off x="289401" y="6166446"/>
            <a:ext cx="1555750" cy="276999"/>
          </a:xfrm>
          <a:prstGeom prst="rect">
            <a:avLst/>
          </a:prstGeom>
        </p:spPr>
        <p:txBody>
          <a:bodyPr vert="horz" wrap="square" lIns="0" tIns="0" rIns="0" bIns="0" rtlCol="0">
            <a:spAutoFit/>
          </a:bodyPr>
          <a:lstStyle/>
          <a:p>
            <a:pPr marL="12700">
              <a:lnSpc>
                <a:spcPct val="100000"/>
              </a:lnSpc>
            </a:pPr>
            <a:r>
              <a:rPr sz="1800" b="1" spc="-5" dirty="0">
                <a:solidFill>
                  <a:srgbClr val="3366FF"/>
                </a:solidFill>
                <a:latin typeface="Arial"/>
                <a:cs typeface="Arial"/>
              </a:rPr>
              <a:t>B</a:t>
            </a:r>
            <a:r>
              <a:rPr sz="1800" b="1" dirty="0">
                <a:solidFill>
                  <a:srgbClr val="3366FF"/>
                </a:solidFill>
                <a:latin typeface="Arial"/>
                <a:cs typeface="Arial"/>
              </a:rPr>
              <a:t>ig</a:t>
            </a:r>
            <a:r>
              <a:rPr sz="1800" b="1" spc="5" dirty="0">
                <a:solidFill>
                  <a:srgbClr val="3366FF"/>
                </a:solidFill>
                <a:latin typeface="Arial"/>
                <a:cs typeface="Arial"/>
              </a:rPr>
              <a:t> </a:t>
            </a:r>
            <a:r>
              <a:rPr sz="1800" b="1" dirty="0">
                <a:solidFill>
                  <a:srgbClr val="3366FF"/>
                </a:solidFill>
                <a:latin typeface="Arial"/>
                <a:cs typeface="Arial"/>
              </a:rPr>
              <a:t>do</a:t>
            </a:r>
            <a:r>
              <a:rPr sz="1800" b="1" spc="5" dirty="0">
                <a:solidFill>
                  <a:srgbClr val="3366FF"/>
                </a:solidFill>
                <a:latin typeface="Arial"/>
                <a:cs typeface="Arial"/>
              </a:rPr>
              <a:t>c</a:t>
            </a:r>
            <a:r>
              <a:rPr sz="1800" b="1" dirty="0">
                <a:solidFill>
                  <a:srgbClr val="3366FF"/>
                </a:solidFill>
                <a:latin typeface="Arial"/>
                <a:cs typeface="Arial"/>
              </a:rPr>
              <a:t>u</a:t>
            </a:r>
            <a:r>
              <a:rPr sz="1800" b="1" spc="5" dirty="0">
                <a:solidFill>
                  <a:srgbClr val="3366FF"/>
                </a:solidFill>
                <a:latin typeface="Arial"/>
                <a:cs typeface="Arial"/>
              </a:rPr>
              <a:t>me</a:t>
            </a:r>
            <a:r>
              <a:rPr sz="1800" b="1" dirty="0">
                <a:solidFill>
                  <a:srgbClr val="3366FF"/>
                </a:solidFill>
                <a:latin typeface="Arial"/>
                <a:cs typeface="Arial"/>
              </a:rPr>
              <a:t>nt</a:t>
            </a:r>
            <a:endParaRPr sz="1800" dirty="0">
              <a:solidFill>
                <a:srgbClr val="3366FF"/>
              </a:solidFill>
              <a:latin typeface="Arial"/>
              <a:cs typeface="Arial"/>
            </a:endParaRPr>
          </a:p>
        </p:txBody>
      </p:sp>
      <p:sp>
        <p:nvSpPr>
          <p:cNvPr id="65" name="object 26">
            <a:extLst>
              <a:ext uri="{FF2B5EF4-FFF2-40B4-BE49-F238E27FC236}">
                <a16:creationId xmlns:a16="http://schemas.microsoft.com/office/drawing/2014/main" id="{AEB35D02-F4AF-E346-8D71-6462E0F610FC}"/>
              </a:ext>
            </a:extLst>
          </p:cNvPr>
          <p:cNvSpPr txBox="1"/>
          <p:nvPr/>
        </p:nvSpPr>
        <p:spPr>
          <a:xfrm>
            <a:off x="2207310" y="1381112"/>
            <a:ext cx="1646884" cy="553998"/>
          </a:xfrm>
          <a:prstGeom prst="rect">
            <a:avLst/>
          </a:prstGeom>
        </p:spPr>
        <p:txBody>
          <a:bodyPr vert="horz" wrap="square" lIns="0" tIns="0" rIns="0" bIns="0" rtlCol="0">
            <a:spAutoFit/>
          </a:bodyPr>
          <a:lstStyle/>
          <a:p>
            <a:pPr marL="195580" marR="5080" indent="-182880">
              <a:lnSpc>
                <a:spcPct val="100000"/>
              </a:lnSpc>
            </a:pPr>
            <a:r>
              <a:rPr lang="en-US" sz="1800" spc="-5" dirty="0">
                <a:latin typeface="+mn-lt"/>
                <a:cs typeface="Arial"/>
              </a:rPr>
              <a:t>Provided by the programmer</a:t>
            </a:r>
            <a:endParaRPr sz="1800" dirty="0">
              <a:latin typeface="+mn-lt"/>
              <a:cs typeface="Arial"/>
            </a:endParaRPr>
          </a:p>
        </p:txBody>
      </p:sp>
      <p:sp>
        <p:nvSpPr>
          <p:cNvPr id="90" name="object 10">
            <a:extLst>
              <a:ext uri="{FF2B5EF4-FFF2-40B4-BE49-F238E27FC236}">
                <a16:creationId xmlns:a16="http://schemas.microsoft.com/office/drawing/2014/main" id="{77D1BDB8-BCBB-7848-AF17-9CD99A23AD9B}"/>
              </a:ext>
            </a:extLst>
          </p:cNvPr>
          <p:cNvSpPr/>
          <p:nvPr/>
        </p:nvSpPr>
        <p:spPr>
          <a:xfrm>
            <a:off x="2178799" y="3468471"/>
            <a:ext cx="1600200" cy="2590800"/>
          </a:xfrm>
          <a:custGeom>
            <a:avLst/>
            <a:gdLst/>
            <a:ahLst/>
            <a:cxnLst/>
            <a:rect l="l" t="t" r="r" b="b"/>
            <a:pathLst>
              <a:path w="1600200" h="2590800">
                <a:moveTo>
                  <a:pt x="0" y="0"/>
                </a:moveTo>
                <a:lnTo>
                  <a:pt x="1600199" y="0"/>
                </a:lnTo>
                <a:lnTo>
                  <a:pt x="1600199" y="2590800"/>
                </a:lnTo>
                <a:lnTo>
                  <a:pt x="0" y="2590800"/>
                </a:lnTo>
                <a:lnTo>
                  <a:pt x="0" y="0"/>
                </a:lnTo>
                <a:close/>
              </a:path>
            </a:pathLst>
          </a:custGeom>
          <a:ln w="48006">
            <a:solidFill>
              <a:srgbClr val="448495"/>
            </a:solidFill>
          </a:ln>
        </p:spPr>
        <p:txBody>
          <a:bodyPr wrap="square" lIns="0" tIns="0" rIns="0" bIns="0" rtlCol="0"/>
          <a:lstStyle/>
          <a:p>
            <a:endParaRPr/>
          </a:p>
        </p:txBody>
      </p:sp>
      <p:sp>
        <p:nvSpPr>
          <p:cNvPr id="91" name="object 11">
            <a:extLst>
              <a:ext uri="{FF2B5EF4-FFF2-40B4-BE49-F238E27FC236}">
                <a16:creationId xmlns:a16="http://schemas.microsoft.com/office/drawing/2014/main" id="{EE1C1929-CDCD-5E44-A8A8-A3D213DE47BB}"/>
              </a:ext>
            </a:extLst>
          </p:cNvPr>
          <p:cNvSpPr txBox="1"/>
          <p:nvPr/>
        </p:nvSpPr>
        <p:spPr>
          <a:xfrm>
            <a:off x="2572001" y="3560090"/>
            <a:ext cx="816610" cy="528320"/>
          </a:xfrm>
          <a:prstGeom prst="rect">
            <a:avLst/>
          </a:prstGeom>
        </p:spPr>
        <p:txBody>
          <a:bodyPr vert="horz" wrap="square" lIns="0" tIns="0" rIns="0" bIns="0" rtlCol="0">
            <a:spAutoFit/>
          </a:bodyPr>
          <a:lstStyle/>
          <a:p>
            <a:pPr marL="52069">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a:p>
            <a:pPr marL="12700">
              <a:lnSpc>
                <a:spcPct val="100000"/>
              </a:lnSpc>
            </a:pPr>
            <a:r>
              <a:rPr sz="1800" spc="-50" dirty="0">
                <a:solidFill>
                  <a:srgbClr val="FFFFFF"/>
                </a:solidFill>
                <a:latin typeface="Corbel"/>
                <a:cs typeface="Corbel"/>
              </a:rPr>
              <a:t>(</a:t>
            </a:r>
            <a:r>
              <a:rPr sz="1800" dirty="0">
                <a:solidFill>
                  <a:srgbClr val="FFFFFF"/>
                </a:solidFill>
                <a:latin typeface="Corbel"/>
                <a:cs typeface="Corbel"/>
              </a:rPr>
              <a:t>c</a:t>
            </a:r>
            <a:r>
              <a:rPr sz="1800" spc="-15" dirty="0">
                <a:solidFill>
                  <a:srgbClr val="FFFFFF"/>
                </a:solidFill>
                <a:latin typeface="Corbel"/>
                <a:cs typeface="Corbel"/>
              </a:rPr>
              <a:t>r</a:t>
            </a:r>
            <a:r>
              <a:rPr sz="1800" spc="-20" dirty="0">
                <a:solidFill>
                  <a:srgbClr val="FFFFFF"/>
                </a:solidFill>
                <a:latin typeface="Corbel"/>
                <a:cs typeface="Corbel"/>
              </a:rPr>
              <a:t>e</a:t>
            </a:r>
            <a:r>
              <a:rPr sz="1800" spc="-75" dirty="0">
                <a:solidFill>
                  <a:srgbClr val="FFFFFF"/>
                </a:solidFill>
                <a:latin typeface="Corbel"/>
                <a:cs typeface="Corbel"/>
              </a:rPr>
              <a:t>w</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p:txBody>
      </p:sp>
      <p:sp>
        <p:nvSpPr>
          <p:cNvPr id="92" name="object 12">
            <a:extLst>
              <a:ext uri="{FF2B5EF4-FFF2-40B4-BE49-F238E27FC236}">
                <a16:creationId xmlns:a16="http://schemas.microsoft.com/office/drawing/2014/main" id="{56509289-F114-D74E-96BA-69952294E334}"/>
              </a:ext>
            </a:extLst>
          </p:cNvPr>
          <p:cNvSpPr txBox="1"/>
          <p:nvPr/>
        </p:nvSpPr>
        <p:spPr>
          <a:xfrm>
            <a:off x="2636009" y="4108730"/>
            <a:ext cx="688340" cy="528320"/>
          </a:xfrm>
          <a:prstGeom prst="rect">
            <a:avLst/>
          </a:prstGeom>
        </p:spPr>
        <p:txBody>
          <a:bodyPr vert="horz" wrap="square" lIns="0" tIns="0" rIns="0" bIns="0" rtlCol="0">
            <a:spAutoFit/>
          </a:bodyPr>
          <a:lstStyle/>
          <a:p>
            <a:pPr algn="ctr">
              <a:lnSpc>
                <a:spcPct val="100000"/>
              </a:lnSpc>
            </a:pPr>
            <a:r>
              <a:rPr sz="1800" spc="-50" dirty="0">
                <a:solidFill>
                  <a:srgbClr val="FFFFFF"/>
                </a:solidFill>
                <a:latin typeface="Corbel"/>
                <a:cs typeface="Corbel"/>
              </a:rPr>
              <a:t>(</a:t>
            </a:r>
            <a:r>
              <a:rPr sz="1800" dirty="0">
                <a:solidFill>
                  <a:srgbClr val="FFFFFF"/>
                </a:solidFill>
                <a:latin typeface="Corbel"/>
                <a:cs typeface="Corbel"/>
              </a:rPr>
              <a:t>o</a:t>
            </a:r>
            <a:r>
              <a:rPr sz="1800" spc="-55" dirty="0">
                <a:solidFill>
                  <a:srgbClr val="FFFFFF"/>
                </a:solidFill>
                <a:latin typeface="Corbel"/>
                <a:cs typeface="Corbel"/>
              </a:rPr>
              <a:t>f</a:t>
            </a:r>
            <a:r>
              <a:rPr sz="1800" spc="-5" dirty="0">
                <a:solidFill>
                  <a:srgbClr val="FFFFFF"/>
                </a:solidFill>
                <a:latin typeface="Corbel"/>
                <a:cs typeface="Corbel"/>
              </a:rPr>
              <a:t>,</a:t>
            </a:r>
            <a:r>
              <a:rPr sz="1800" spc="5" dirty="0">
                <a:solidFill>
                  <a:srgbClr val="FFFFFF"/>
                </a:solidFill>
                <a:latin typeface="Corbel"/>
                <a:cs typeface="Corbel"/>
              </a:rPr>
              <a:t> 1</a:t>
            </a:r>
            <a:r>
              <a:rPr sz="1800" spc="-10" dirty="0">
                <a:solidFill>
                  <a:srgbClr val="FFFFFF"/>
                </a:solidFill>
                <a:latin typeface="Corbel"/>
                <a:cs typeface="Corbel"/>
              </a:rPr>
              <a:t>)</a:t>
            </a:r>
            <a:endParaRPr sz="1800" dirty="0">
              <a:latin typeface="Corbel"/>
              <a:cs typeface="Corbel"/>
            </a:endParaRPr>
          </a:p>
          <a:p>
            <a:pPr algn="ctr">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p:txBody>
      </p:sp>
      <p:sp>
        <p:nvSpPr>
          <p:cNvPr id="93" name="object 13">
            <a:extLst>
              <a:ext uri="{FF2B5EF4-FFF2-40B4-BE49-F238E27FC236}">
                <a16:creationId xmlns:a16="http://schemas.microsoft.com/office/drawing/2014/main" id="{035DC679-9248-8F43-8940-7D5162F94520}"/>
              </a:ext>
            </a:extLst>
          </p:cNvPr>
          <p:cNvSpPr txBox="1"/>
          <p:nvPr/>
        </p:nvSpPr>
        <p:spPr>
          <a:xfrm>
            <a:off x="2465016" y="4657369"/>
            <a:ext cx="1029969" cy="528320"/>
          </a:xfrm>
          <a:prstGeom prst="rect">
            <a:avLst/>
          </a:prstGeom>
        </p:spPr>
        <p:txBody>
          <a:bodyPr vert="horz" wrap="square" lIns="0" tIns="0" rIns="0" bIns="0" rtlCol="0">
            <a:spAutoFit/>
          </a:bodyPr>
          <a:lstStyle/>
          <a:p>
            <a:pPr marL="70485">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p</a:t>
            </a:r>
            <a:r>
              <a:rPr sz="1800" spc="-5" dirty="0">
                <a:solidFill>
                  <a:srgbClr val="FFFFFF"/>
                </a:solidFill>
                <a:latin typeface="Corbel"/>
                <a:cs typeface="Corbel"/>
              </a:rPr>
              <a:t>a</a:t>
            </a:r>
            <a:r>
              <a:rPr sz="1800" dirty="0">
                <a:solidFill>
                  <a:srgbClr val="FFFFFF"/>
                </a:solidFill>
                <a:latin typeface="Corbel"/>
                <a:cs typeface="Corbel"/>
              </a:rPr>
              <a:t>c</a:t>
            </a:r>
            <a:r>
              <a:rPr sz="1800" spc="-20" dirty="0">
                <a:solidFill>
                  <a:srgbClr val="FFFFFF"/>
                </a:solidFill>
                <a:latin typeface="Corbel"/>
                <a:cs typeface="Corbel"/>
              </a:rPr>
              <a:t>e</a:t>
            </a:r>
            <a:r>
              <a:rPr sz="1800" spc="-5" dirty="0">
                <a:solidFill>
                  <a:srgbClr val="FFFFFF"/>
                </a:solidFill>
                <a:latin typeface="Corbel"/>
                <a:cs typeface="Corbel"/>
              </a:rPr>
              <a:t>,</a:t>
            </a:r>
            <a:r>
              <a:rPr sz="1800" spc="5" dirty="0">
                <a:solidFill>
                  <a:srgbClr val="FFFFFF"/>
                </a:solidFill>
                <a:latin typeface="Corbel"/>
                <a:cs typeface="Corbel"/>
              </a:rPr>
              <a:t> 1</a:t>
            </a:r>
            <a:r>
              <a:rPr sz="1800" spc="-10" dirty="0">
                <a:solidFill>
                  <a:srgbClr val="FFFFFF"/>
                </a:solidFill>
                <a:latin typeface="Corbel"/>
                <a:cs typeface="Corbel"/>
              </a:rPr>
              <a:t>)</a:t>
            </a:r>
            <a:endParaRPr sz="1800">
              <a:latin typeface="Corbel"/>
              <a:cs typeface="Corbel"/>
            </a:endParaRPr>
          </a:p>
          <a:p>
            <a:pPr marL="12700">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h</a:t>
            </a:r>
            <a:r>
              <a:rPr sz="1800" spc="-10" dirty="0">
                <a:solidFill>
                  <a:srgbClr val="FFFFFF"/>
                </a:solidFill>
                <a:latin typeface="Corbel"/>
                <a:cs typeface="Corbel"/>
              </a:rPr>
              <a:t>u</a:t>
            </a:r>
            <a:r>
              <a:rPr sz="1800" spc="-5" dirty="0">
                <a:solidFill>
                  <a:srgbClr val="FFFFFF"/>
                </a:solidFill>
                <a:latin typeface="Corbel"/>
                <a:cs typeface="Corbel"/>
              </a:rPr>
              <a:t>tt</a:t>
            </a:r>
            <a:r>
              <a:rPr sz="1800" spc="-20" dirty="0">
                <a:solidFill>
                  <a:srgbClr val="FFFFFF"/>
                </a:solidFill>
                <a:latin typeface="Corbel"/>
                <a:cs typeface="Corbel"/>
              </a:rPr>
              <a:t>le</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p:txBody>
      </p:sp>
      <p:sp>
        <p:nvSpPr>
          <p:cNvPr id="94" name="object 14">
            <a:extLst>
              <a:ext uri="{FF2B5EF4-FFF2-40B4-BE49-F238E27FC236}">
                <a16:creationId xmlns:a16="http://schemas.microsoft.com/office/drawing/2014/main" id="{790C2FFF-1C2F-E544-8B4D-8D6991F4922E}"/>
              </a:ext>
            </a:extLst>
          </p:cNvPr>
          <p:cNvSpPr txBox="1"/>
          <p:nvPr/>
        </p:nvSpPr>
        <p:spPr>
          <a:xfrm>
            <a:off x="2349116" y="5206010"/>
            <a:ext cx="1261745" cy="802640"/>
          </a:xfrm>
          <a:prstGeom prst="rect">
            <a:avLst/>
          </a:prstGeom>
        </p:spPr>
        <p:txBody>
          <a:bodyPr vert="horz" wrap="square" lIns="0" tIns="0" rIns="0" bIns="0" rtlCol="0">
            <a:spAutoFit/>
          </a:bodyPr>
          <a:lstStyle/>
          <a:p>
            <a:pPr algn="ctr">
              <a:lnSpc>
                <a:spcPct val="100000"/>
              </a:lnSpc>
            </a:pPr>
            <a:r>
              <a:rPr sz="1800" spc="-25" dirty="0">
                <a:solidFill>
                  <a:srgbClr val="FFFFFF"/>
                </a:solidFill>
                <a:latin typeface="Corbel"/>
                <a:cs typeface="Corbel"/>
              </a:rPr>
              <a:t>(</a:t>
            </a:r>
            <a:r>
              <a:rPr sz="1800" spc="-10" dirty="0">
                <a:solidFill>
                  <a:srgbClr val="FFFFFF"/>
                </a:solidFill>
                <a:latin typeface="Corbel"/>
                <a:cs typeface="Corbel"/>
              </a:rPr>
              <a:t>E</a:t>
            </a:r>
            <a:r>
              <a:rPr sz="1800" spc="10" dirty="0">
                <a:solidFill>
                  <a:srgbClr val="FFFFFF"/>
                </a:solidFill>
                <a:latin typeface="Corbel"/>
                <a:cs typeface="Corbel"/>
              </a:rPr>
              <a:t>n</a:t>
            </a:r>
            <a:r>
              <a:rPr sz="1800" spc="-15" dirty="0">
                <a:solidFill>
                  <a:srgbClr val="FFFFFF"/>
                </a:solidFill>
                <a:latin typeface="Corbel"/>
                <a:cs typeface="Corbel"/>
              </a:rPr>
              <a:t>d</a:t>
            </a:r>
            <a:r>
              <a:rPr sz="1800" spc="-20" dirty="0">
                <a:solidFill>
                  <a:srgbClr val="FFFFFF"/>
                </a:solidFill>
                <a:latin typeface="Corbel"/>
                <a:cs typeface="Corbel"/>
              </a:rPr>
              <a:t>e</a:t>
            </a:r>
            <a:r>
              <a:rPr sz="1800" spc="-5" dirty="0">
                <a:solidFill>
                  <a:srgbClr val="FFFFFF"/>
                </a:solidFill>
                <a:latin typeface="Corbel"/>
                <a:cs typeface="Corbel"/>
              </a:rPr>
              <a:t>av</a:t>
            </a:r>
            <a:r>
              <a:rPr sz="1800" dirty="0">
                <a:solidFill>
                  <a:srgbClr val="FFFFFF"/>
                </a:solidFill>
                <a:latin typeface="Corbel"/>
                <a:cs typeface="Corbel"/>
              </a:rPr>
              <a:t>o</a:t>
            </a:r>
            <a:r>
              <a:rPr sz="1800" spc="-110" dirty="0">
                <a:solidFill>
                  <a:srgbClr val="FFFFFF"/>
                </a:solidFill>
                <a:latin typeface="Corbel"/>
                <a:cs typeface="Corbel"/>
              </a:rPr>
              <a:t>r</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algn="ctr">
              <a:lnSpc>
                <a:spcPct val="100000"/>
              </a:lnSpc>
            </a:pPr>
            <a:r>
              <a:rPr sz="1800" spc="-25" dirty="0">
                <a:solidFill>
                  <a:srgbClr val="FFFFFF"/>
                </a:solidFill>
                <a:latin typeface="Corbel"/>
                <a:cs typeface="Corbel"/>
              </a:rPr>
              <a:t>(</a:t>
            </a:r>
            <a:r>
              <a:rPr sz="1800" spc="-15" dirty="0">
                <a:solidFill>
                  <a:srgbClr val="FFFFFF"/>
                </a:solidFill>
                <a:latin typeface="Corbel"/>
                <a:cs typeface="Corbel"/>
              </a:rPr>
              <a:t>r</a:t>
            </a:r>
            <a:r>
              <a:rPr sz="1800" spc="-20" dirty="0">
                <a:solidFill>
                  <a:srgbClr val="FFFFFF"/>
                </a:solidFill>
                <a:latin typeface="Corbel"/>
                <a:cs typeface="Corbel"/>
              </a:rPr>
              <a:t>e</a:t>
            </a:r>
            <a:r>
              <a:rPr sz="1800" dirty="0">
                <a:solidFill>
                  <a:srgbClr val="FFFFFF"/>
                </a:solidFill>
                <a:latin typeface="Corbel"/>
                <a:cs typeface="Corbel"/>
              </a:rPr>
              <a:t>c</a:t>
            </a:r>
            <a:r>
              <a:rPr sz="1800" spc="-20" dirty="0">
                <a:solidFill>
                  <a:srgbClr val="FFFFFF"/>
                </a:solidFill>
                <a:latin typeface="Corbel"/>
                <a:cs typeface="Corbel"/>
              </a:rPr>
              <a:t>e</a:t>
            </a:r>
            <a:r>
              <a:rPr sz="1800" spc="10" dirty="0">
                <a:solidFill>
                  <a:srgbClr val="FFFFFF"/>
                </a:solidFill>
                <a:latin typeface="Corbel"/>
                <a:cs typeface="Corbel"/>
              </a:rPr>
              <a:t>n</a:t>
            </a:r>
            <a:r>
              <a:rPr sz="1800" spc="-5" dirty="0">
                <a:solidFill>
                  <a:srgbClr val="FFFFFF"/>
                </a:solidFill>
                <a:latin typeface="Corbel"/>
                <a:cs typeface="Corbel"/>
              </a:rPr>
              <a:t>t</a:t>
            </a:r>
            <a:r>
              <a:rPr sz="1800" spc="-15" dirty="0">
                <a:solidFill>
                  <a:srgbClr val="FFFFFF"/>
                </a:solidFill>
                <a:latin typeface="Corbel"/>
                <a:cs typeface="Corbel"/>
              </a:rPr>
              <a:t>l</a:t>
            </a:r>
            <a:r>
              <a:rPr sz="1800" spc="-75" dirty="0">
                <a:solidFill>
                  <a:srgbClr val="FFFFFF"/>
                </a:solidFill>
                <a:latin typeface="Corbel"/>
                <a:cs typeface="Corbel"/>
              </a:rPr>
              <a:t>y</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algn="ctr">
              <a:lnSpc>
                <a:spcPct val="100000"/>
              </a:lnSpc>
            </a:pPr>
            <a:r>
              <a:rPr sz="1800" spc="-15" dirty="0">
                <a:solidFill>
                  <a:srgbClr val="FFFFFF"/>
                </a:solidFill>
                <a:latin typeface="Corbel"/>
                <a:cs typeface="Corbel"/>
              </a:rPr>
              <a:t>…</a:t>
            </a:r>
            <a:r>
              <a:rPr sz="1800" dirty="0">
                <a:solidFill>
                  <a:srgbClr val="FFFFFF"/>
                </a:solidFill>
                <a:latin typeface="Corbel"/>
                <a:cs typeface="Corbel"/>
              </a:rPr>
              <a:t>.</a:t>
            </a:r>
            <a:endParaRPr sz="1800">
              <a:latin typeface="Corbel"/>
              <a:cs typeface="Corbel"/>
            </a:endParaRPr>
          </a:p>
        </p:txBody>
      </p:sp>
      <p:sp>
        <p:nvSpPr>
          <p:cNvPr id="95" name="object 22">
            <a:extLst>
              <a:ext uri="{FF2B5EF4-FFF2-40B4-BE49-F238E27FC236}">
                <a16:creationId xmlns:a16="http://schemas.microsoft.com/office/drawing/2014/main" id="{0BA1FFFD-F7E1-E14F-AD4C-E07AA1EFFB80}"/>
              </a:ext>
            </a:extLst>
          </p:cNvPr>
          <p:cNvSpPr txBox="1"/>
          <p:nvPr/>
        </p:nvSpPr>
        <p:spPr>
          <a:xfrm>
            <a:off x="2178799" y="2057400"/>
            <a:ext cx="1600200" cy="1138773"/>
          </a:xfrm>
          <a:prstGeom prst="rect">
            <a:avLst/>
          </a:prstGeom>
          <a:solidFill>
            <a:srgbClr val="60B5CC"/>
          </a:solidFill>
          <a:ln w="48006">
            <a:solidFill>
              <a:srgbClr val="448495"/>
            </a:solidFill>
          </a:ln>
        </p:spPr>
        <p:txBody>
          <a:bodyPr vert="horz" wrap="square" lIns="0" tIns="0" rIns="0" bIns="0" rtlCol="0">
            <a:spAutoFit/>
          </a:bodyPr>
          <a:lstStyle/>
          <a:p>
            <a:pPr algn="ctr">
              <a:lnSpc>
                <a:spcPct val="100000"/>
              </a:lnSpc>
            </a:pPr>
            <a:r>
              <a:rPr sz="1800" b="1" dirty="0">
                <a:solidFill>
                  <a:srgbClr val="FFFFFF"/>
                </a:solidFill>
                <a:latin typeface="Corbel"/>
                <a:cs typeface="Corbel"/>
              </a:rPr>
              <a:t>M</a:t>
            </a:r>
            <a:r>
              <a:rPr sz="1800" b="1" spc="-25" dirty="0">
                <a:solidFill>
                  <a:srgbClr val="FFFFFF"/>
                </a:solidFill>
                <a:latin typeface="Corbel"/>
                <a:cs typeface="Corbel"/>
              </a:rPr>
              <a:t>A</a:t>
            </a:r>
            <a:r>
              <a:rPr sz="1800" b="1" spc="-20" dirty="0">
                <a:solidFill>
                  <a:srgbClr val="FFFFFF"/>
                </a:solidFill>
                <a:latin typeface="Corbel"/>
                <a:cs typeface="Corbel"/>
              </a:rPr>
              <a:t>P</a:t>
            </a:r>
            <a:r>
              <a:rPr sz="1800" b="1" dirty="0">
                <a:solidFill>
                  <a:srgbClr val="FFFFFF"/>
                </a:solidFill>
                <a:latin typeface="Corbel"/>
                <a:cs typeface="Corbel"/>
              </a:rPr>
              <a:t>:</a:t>
            </a:r>
            <a:endParaRPr sz="1800" dirty="0">
              <a:latin typeface="Corbel"/>
              <a:cs typeface="Corbel"/>
            </a:endParaRPr>
          </a:p>
          <a:p>
            <a:pPr marL="156210" marR="148590" indent="1270" algn="ctr">
              <a:lnSpc>
                <a:spcPct val="100000"/>
              </a:lnSpc>
              <a:spcBef>
                <a:spcPts val="40"/>
              </a:spcBef>
            </a:pPr>
            <a:r>
              <a:rPr sz="1400" spc="-45" dirty="0">
                <a:solidFill>
                  <a:srgbClr val="FFFFFF"/>
                </a:solidFill>
                <a:latin typeface="Corbel"/>
                <a:cs typeface="Calibri" panose="020F0502020204030204" pitchFamily="34" charset="0"/>
              </a:rPr>
              <a:t>R</a:t>
            </a:r>
            <a:r>
              <a:rPr sz="1400" spc="-10" dirty="0">
                <a:solidFill>
                  <a:srgbClr val="FFFFFF"/>
                </a:solidFill>
                <a:latin typeface="Corbel"/>
                <a:cs typeface="Calibri" panose="020F0502020204030204" pitchFamily="34" charset="0"/>
              </a:rPr>
              <a:t>e</a:t>
            </a:r>
            <a:r>
              <a:rPr sz="1400" spc="-20" dirty="0">
                <a:solidFill>
                  <a:srgbClr val="FFFFFF"/>
                </a:solidFill>
                <a:latin typeface="Corbel"/>
                <a:cs typeface="Calibri" panose="020F0502020204030204" pitchFamily="34" charset="0"/>
              </a:rPr>
              <a:t>a</a:t>
            </a:r>
            <a:r>
              <a:rPr sz="1400" spc="-10" dirty="0">
                <a:solidFill>
                  <a:srgbClr val="FFFFFF"/>
                </a:solidFill>
                <a:latin typeface="Corbel"/>
                <a:cs typeface="Calibri" panose="020F0502020204030204" pitchFamily="34" charset="0"/>
              </a:rPr>
              <a:t>d</a:t>
            </a:r>
            <a:r>
              <a:rPr sz="1400" spc="30" dirty="0">
                <a:solidFill>
                  <a:srgbClr val="FFFFFF"/>
                </a:solidFill>
                <a:latin typeface="Corbel"/>
                <a:cs typeface="Calibri" panose="020F0502020204030204" pitchFamily="34" charset="0"/>
              </a:rPr>
              <a:t> </a:t>
            </a:r>
            <a:r>
              <a:rPr sz="1400" spc="-20" dirty="0">
                <a:solidFill>
                  <a:srgbClr val="FFFFFF"/>
                </a:solidFill>
                <a:latin typeface="Corbel"/>
                <a:cs typeface="Calibri" panose="020F0502020204030204" pitchFamily="34" charset="0"/>
              </a:rPr>
              <a:t>i</a:t>
            </a:r>
            <a:r>
              <a:rPr sz="1400" dirty="0">
                <a:solidFill>
                  <a:srgbClr val="FFFFFF"/>
                </a:solidFill>
                <a:latin typeface="Corbel"/>
                <a:cs typeface="Calibri" panose="020F0502020204030204" pitchFamily="34" charset="0"/>
              </a:rPr>
              <a:t>n</a:t>
            </a:r>
            <a:r>
              <a:rPr sz="1400" spc="-5" dirty="0">
                <a:solidFill>
                  <a:srgbClr val="FFFFFF"/>
                </a:solidFill>
                <a:latin typeface="Corbel"/>
                <a:cs typeface="Calibri" panose="020F0502020204030204" pitchFamily="34" charset="0"/>
              </a:rPr>
              <a:t>p</a:t>
            </a:r>
            <a:r>
              <a:rPr sz="1400" spc="-15" dirty="0">
                <a:solidFill>
                  <a:srgbClr val="FFFFFF"/>
                </a:solidFill>
                <a:latin typeface="Corbel"/>
                <a:cs typeface="Calibri" panose="020F0502020204030204" pitchFamily="34" charset="0"/>
              </a:rPr>
              <a:t>u</a:t>
            </a:r>
            <a:r>
              <a:rPr sz="1400" spc="-5" dirty="0">
                <a:solidFill>
                  <a:srgbClr val="FFFFFF"/>
                </a:solidFill>
                <a:latin typeface="Corbel"/>
                <a:cs typeface="Calibri" panose="020F0502020204030204" pitchFamily="34" charset="0"/>
              </a:rPr>
              <a:t>t</a:t>
            </a:r>
            <a:r>
              <a:rPr sz="1400" dirty="0">
                <a:solidFill>
                  <a:srgbClr val="FFFFFF"/>
                </a:solidFill>
                <a:latin typeface="Corbel"/>
                <a:cs typeface="Calibri" panose="020F0502020204030204" pitchFamily="34" charset="0"/>
              </a:rPr>
              <a:t> </a:t>
            </a:r>
            <a:r>
              <a:rPr sz="1400" spc="-20" dirty="0">
                <a:solidFill>
                  <a:srgbClr val="FFFFFF"/>
                </a:solidFill>
                <a:latin typeface="Corbel"/>
                <a:cs typeface="Calibri" panose="020F0502020204030204" pitchFamily="34" charset="0"/>
              </a:rPr>
              <a:t>a</a:t>
            </a:r>
            <a:r>
              <a:rPr sz="1400" dirty="0">
                <a:solidFill>
                  <a:srgbClr val="FFFFFF"/>
                </a:solidFill>
                <a:latin typeface="Corbel"/>
                <a:cs typeface="Calibri" panose="020F0502020204030204" pitchFamily="34" charset="0"/>
              </a:rPr>
              <a:t>n</a:t>
            </a:r>
            <a:r>
              <a:rPr sz="1400" spc="-10" dirty="0">
                <a:solidFill>
                  <a:srgbClr val="FFFFFF"/>
                </a:solidFill>
                <a:latin typeface="Corbel"/>
                <a:cs typeface="Calibri" panose="020F0502020204030204" pitchFamily="34" charset="0"/>
              </a:rPr>
              <a:t>d</a:t>
            </a:r>
            <a:r>
              <a:rPr sz="1400" spc="-5" dirty="0">
                <a:solidFill>
                  <a:srgbClr val="FFFFFF"/>
                </a:solidFill>
                <a:latin typeface="Corbel"/>
                <a:cs typeface="Calibri" panose="020F0502020204030204" pitchFamily="34" charset="0"/>
              </a:rPr>
              <a:t> p</a:t>
            </a:r>
            <a:r>
              <a:rPr sz="1400" spc="-15" dirty="0">
                <a:solidFill>
                  <a:srgbClr val="FFFFFF"/>
                </a:solidFill>
                <a:latin typeface="Corbel"/>
                <a:cs typeface="Calibri" panose="020F0502020204030204" pitchFamily="34" charset="0"/>
              </a:rPr>
              <a:t>r</a:t>
            </a:r>
            <a:r>
              <a:rPr sz="1400" spc="-10" dirty="0">
                <a:solidFill>
                  <a:srgbClr val="FFFFFF"/>
                </a:solidFill>
                <a:latin typeface="Corbel"/>
                <a:cs typeface="Calibri" panose="020F0502020204030204" pitchFamily="34" charset="0"/>
              </a:rPr>
              <a:t>o</a:t>
            </a:r>
            <a:r>
              <a:rPr sz="1400" spc="-15" dirty="0">
                <a:solidFill>
                  <a:srgbClr val="FFFFFF"/>
                </a:solidFill>
                <a:latin typeface="Corbel"/>
                <a:cs typeface="Calibri" panose="020F0502020204030204" pitchFamily="34" charset="0"/>
              </a:rPr>
              <a:t>du</a:t>
            </a:r>
            <a:r>
              <a:rPr sz="1400" spc="-25" dirty="0">
                <a:solidFill>
                  <a:srgbClr val="FFFFFF"/>
                </a:solidFill>
                <a:latin typeface="Corbel"/>
                <a:cs typeface="Calibri" panose="020F0502020204030204" pitchFamily="34" charset="0"/>
              </a:rPr>
              <a:t>c</a:t>
            </a:r>
            <a:r>
              <a:rPr sz="1400" spc="-10" dirty="0">
                <a:solidFill>
                  <a:srgbClr val="FFFFFF"/>
                </a:solidFill>
                <a:latin typeface="Corbel"/>
                <a:cs typeface="Calibri" panose="020F0502020204030204" pitchFamily="34" charset="0"/>
              </a:rPr>
              <a:t>es</a:t>
            </a:r>
            <a:r>
              <a:rPr sz="1400" spc="45" dirty="0">
                <a:solidFill>
                  <a:srgbClr val="FFFFFF"/>
                </a:solidFill>
                <a:latin typeface="Corbel"/>
                <a:cs typeface="Calibri" panose="020F0502020204030204" pitchFamily="34" charset="0"/>
              </a:rPr>
              <a:t> </a:t>
            </a:r>
            <a:r>
              <a:rPr sz="1400" spc="-10" dirty="0">
                <a:solidFill>
                  <a:srgbClr val="FFFFFF"/>
                </a:solidFill>
                <a:latin typeface="Corbel"/>
                <a:cs typeface="Calibri" panose="020F0502020204030204" pitchFamily="34" charset="0"/>
              </a:rPr>
              <a:t>a</a:t>
            </a:r>
            <a:r>
              <a:rPr sz="1400" spc="-5" dirty="0">
                <a:solidFill>
                  <a:srgbClr val="FFFFFF"/>
                </a:solidFill>
                <a:latin typeface="Corbel"/>
                <a:cs typeface="Calibri" panose="020F0502020204030204" pitchFamily="34" charset="0"/>
              </a:rPr>
              <a:t> </a:t>
            </a:r>
            <a:r>
              <a:rPr sz="1400" spc="-25" dirty="0">
                <a:solidFill>
                  <a:srgbClr val="FFFFFF"/>
                </a:solidFill>
                <a:latin typeface="Corbel"/>
                <a:cs typeface="Calibri" panose="020F0502020204030204" pitchFamily="34" charset="0"/>
              </a:rPr>
              <a:t>s</a:t>
            </a:r>
            <a:r>
              <a:rPr sz="1400" spc="-10" dirty="0">
                <a:solidFill>
                  <a:srgbClr val="FFFFFF"/>
                </a:solidFill>
                <a:latin typeface="Corbel"/>
                <a:cs typeface="Calibri" panose="020F0502020204030204" pitchFamily="34" charset="0"/>
              </a:rPr>
              <a:t>et</a:t>
            </a:r>
            <a:r>
              <a:rPr sz="1400" dirty="0">
                <a:solidFill>
                  <a:srgbClr val="FFFFFF"/>
                </a:solidFill>
                <a:latin typeface="Corbel"/>
                <a:cs typeface="Calibri" panose="020F0502020204030204" pitchFamily="34" charset="0"/>
              </a:rPr>
              <a:t> </a:t>
            </a:r>
            <a:r>
              <a:rPr sz="1400" spc="-10" dirty="0">
                <a:solidFill>
                  <a:srgbClr val="FFFFFF"/>
                </a:solidFill>
                <a:latin typeface="Corbel"/>
                <a:cs typeface="Calibri" panose="020F0502020204030204" pitchFamily="34" charset="0"/>
              </a:rPr>
              <a:t>of</a:t>
            </a:r>
            <a:r>
              <a:rPr sz="1400" spc="-5" dirty="0">
                <a:solidFill>
                  <a:srgbClr val="FFFFFF"/>
                </a:solidFill>
                <a:latin typeface="Corbel"/>
                <a:cs typeface="Calibri" panose="020F0502020204030204" pitchFamily="34" charset="0"/>
              </a:rPr>
              <a:t> </a:t>
            </a:r>
            <a:r>
              <a:rPr sz="1400" spc="-40" dirty="0">
                <a:solidFill>
                  <a:srgbClr val="FFFFFF"/>
                </a:solidFill>
                <a:latin typeface="Corbel"/>
                <a:cs typeface="Calibri" panose="020F0502020204030204" pitchFamily="34" charset="0"/>
              </a:rPr>
              <a:t>k</a:t>
            </a:r>
            <a:r>
              <a:rPr sz="1400" spc="-10" dirty="0">
                <a:solidFill>
                  <a:srgbClr val="FFFFFF"/>
                </a:solidFill>
                <a:latin typeface="Corbel"/>
                <a:cs typeface="Calibri" panose="020F0502020204030204" pitchFamily="34" charset="0"/>
              </a:rPr>
              <a:t>ey</a:t>
            </a:r>
            <a:r>
              <a:rPr sz="1400" spc="-15" dirty="0">
                <a:solidFill>
                  <a:srgbClr val="FFFFFF"/>
                </a:solidFill>
                <a:latin typeface="Corbel"/>
                <a:cs typeface="Calibri" panose="020F0502020204030204" pitchFamily="34" charset="0"/>
              </a:rPr>
              <a:t>-</a:t>
            </a:r>
            <a:r>
              <a:rPr sz="1400" spc="-5" dirty="0">
                <a:solidFill>
                  <a:srgbClr val="FFFFFF"/>
                </a:solidFill>
                <a:latin typeface="Corbel"/>
                <a:cs typeface="Calibri" panose="020F0502020204030204" pitchFamily="34" charset="0"/>
              </a:rPr>
              <a:t>v</a:t>
            </a:r>
            <a:r>
              <a:rPr sz="1400" spc="-20" dirty="0">
                <a:solidFill>
                  <a:srgbClr val="FFFFFF"/>
                </a:solidFill>
                <a:latin typeface="Corbel"/>
                <a:cs typeface="Calibri" panose="020F0502020204030204" pitchFamily="34" charset="0"/>
              </a:rPr>
              <a:t>al</a:t>
            </a:r>
            <a:r>
              <a:rPr sz="1400" spc="-15" dirty="0">
                <a:solidFill>
                  <a:srgbClr val="FFFFFF"/>
                </a:solidFill>
                <a:latin typeface="Corbel"/>
                <a:cs typeface="Calibri" panose="020F0502020204030204" pitchFamily="34" charset="0"/>
              </a:rPr>
              <a:t>u</a:t>
            </a:r>
            <a:r>
              <a:rPr sz="1400" spc="-10" dirty="0">
                <a:solidFill>
                  <a:srgbClr val="FFFFFF"/>
                </a:solidFill>
                <a:latin typeface="Corbel"/>
                <a:cs typeface="Calibri" panose="020F0502020204030204" pitchFamily="34" charset="0"/>
              </a:rPr>
              <a:t>e</a:t>
            </a:r>
            <a:r>
              <a:rPr sz="1400" spc="55" dirty="0">
                <a:solidFill>
                  <a:srgbClr val="FFFFFF"/>
                </a:solidFill>
                <a:latin typeface="Corbel"/>
                <a:cs typeface="Calibri" panose="020F0502020204030204" pitchFamily="34" charset="0"/>
              </a:rPr>
              <a:t> </a:t>
            </a:r>
            <a:r>
              <a:rPr sz="1400" spc="-5" dirty="0">
                <a:solidFill>
                  <a:srgbClr val="FFFFFF"/>
                </a:solidFill>
                <a:latin typeface="Corbel"/>
                <a:cs typeface="Calibri" panose="020F0502020204030204" pitchFamily="34" charset="0"/>
              </a:rPr>
              <a:t>p</a:t>
            </a:r>
            <a:r>
              <a:rPr sz="1400" spc="-20" dirty="0">
                <a:solidFill>
                  <a:srgbClr val="FFFFFF"/>
                </a:solidFill>
                <a:latin typeface="Corbel"/>
                <a:cs typeface="Calibri" panose="020F0502020204030204" pitchFamily="34" charset="0"/>
              </a:rPr>
              <a:t>airs</a:t>
            </a:r>
            <a:endParaRPr lang="en-US" sz="1400" spc="-20" dirty="0">
              <a:solidFill>
                <a:srgbClr val="FFFFFF"/>
              </a:solidFill>
              <a:latin typeface="Corbel"/>
              <a:cs typeface="Calibri" panose="020F0502020204030204" pitchFamily="34" charset="0"/>
            </a:endParaRPr>
          </a:p>
          <a:p>
            <a:pPr marL="156210" marR="148590" indent="1270" algn="ctr">
              <a:lnSpc>
                <a:spcPct val="100000"/>
              </a:lnSpc>
              <a:spcBef>
                <a:spcPts val="40"/>
              </a:spcBef>
            </a:pPr>
            <a:endParaRPr sz="1400" dirty="0">
              <a:latin typeface="Corbel"/>
              <a:cs typeface="Calibri" panose="020F0502020204030204" pitchFamily="34" charset="0"/>
            </a:endParaRPr>
          </a:p>
        </p:txBody>
      </p:sp>
      <p:sp>
        <p:nvSpPr>
          <p:cNvPr id="102" name="object 8">
            <a:extLst>
              <a:ext uri="{FF2B5EF4-FFF2-40B4-BE49-F238E27FC236}">
                <a16:creationId xmlns:a16="http://schemas.microsoft.com/office/drawing/2014/main" id="{A81C6FA5-833F-2C42-A534-F2F5E3783624}"/>
              </a:ext>
            </a:extLst>
          </p:cNvPr>
          <p:cNvSpPr txBox="1"/>
          <p:nvPr/>
        </p:nvSpPr>
        <p:spPr>
          <a:xfrm>
            <a:off x="2394731" y="6167482"/>
            <a:ext cx="1555750" cy="276999"/>
          </a:xfrm>
          <a:prstGeom prst="rect">
            <a:avLst/>
          </a:prstGeom>
        </p:spPr>
        <p:txBody>
          <a:bodyPr vert="horz" wrap="square" lIns="0" tIns="0" rIns="0" bIns="0" rtlCol="0">
            <a:spAutoFit/>
          </a:bodyPr>
          <a:lstStyle/>
          <a:p>
            <a:pPr marL="12700">
              <a:lnSpc>
                <a:spcPct val="100000"/>
              </a:lnSpc>
            </a:pPr>
            <a:r>
              <a:rPr lang="en-US" sz="1800" b="1" spc="-5" dirty="0">
                <a:solidFill>
                  <a:srgbClr val="3366FF"/>
                </a:solidFill>
                <a:latin typeface="Arial"/>
                <a:cs typeface="Arial"/>
              </a:rPr>
              <a:t>(key, value)</a:t>
            </a:r>
            <a:endParaRPr sz="1800" dirty="0">
              <a:solidFill>
                <a:srgbClr val="3366FF"/>
              </a:solidFill>
              <a:latin typeface="Arial"/>
              <a:cs typeface="Arial"/>
            </a:endParaRPr>
          </a:p>
        </p:txBody>
      </p:sp>
      <p:sp>
        <p:nvSpPr>
          <p:cNvPr id="103" name="object 15">
            <a:extLst>
              <a:ext uri="{FF2B5EF4-FFF2-40B4-BE49-F238E27FC236}">
                <a16:creationId xmlns:a16="http://schemas.microsoft.com/office/drawing/2014/main" id="{907F0B7E-6DA1-5749-8D52-2DD445F3B5F8}"/>
              </a:ext>
            </a:extLst>
          </p:cNvPr>
          <p:cNvSpPr/>
          <p:nvPr/>
        </p:nvSpPr>
        <p:spPr>
          <a:xfrm>
            <a:off x="4159999" y="3468471"/>
            <a:ext cx="1600200" cy="2590800"/>
          </a:xfrm>
          <a:custGeom>
            <a:avLst/>
            <a:gdLst/>
            <a:ahLst/>
            <a:cxnLst/>
            <a:rect l="l" t="t" r="r" b="b"/>
            <a:pathLst>
              <a:path w="1600200" h="2590800">
                <a:moveTo>
                  <a:pt x="0" y="0"/>
                </a:moveTo>
                <a:lnTo>
                  <a:pt x="1600200" y="0"/>
                </a:lnTo>
                <a:lnTo>
                  <a:pt x="1600200" y="2590800"/>
                </a:lnTo>
                <a:lnTo>
                  <a:pt x="0" y="2590800"/>
                </a:lnTo>
                <a:lnTo>
                  <a:pt x="0" y="0"/>
                </a:lnTo>
                <a:close/>
              </a:path>
            </a:pathLst>
          </a:custGeom>
          <a:solidFill>
            <a:srgbClr val="F0AD00"/>
          </a:solidFill>
        </p:spPr>
        <p:txBody>
          <a:bodyPr wrap="square" lIns="0" tIns="0" rIns="0" bIns="0" rtlCol="0"/>
          <a:lstStyle/>
          <a:p>
            <a:endParaRPr/>
          </a:p>
        </p:txBody>
      </p:sp>
      <p:sp>
        <p:nvSpPr>
          <p:cNvPr id="104" name="object 16">
            <a:extLst>
              <a:ext uri="{FF2B5EF4-FFF2-40B4-BE49-F238E27FC236}">
                <a16:creationId xmlns:a16="http://schemas.microsoft.com/office/drawing/2014/main" id="{7D434936-F6B6-5E48-8C07-05C46D174419}"/>
              </a:ext>
            </a:extLst>
          </p:cNvPr>
          <p:cNvSpPr/>
          <p:nvPr/>
        </p:nvSpPr>
        <p:spPr>
          <a:xfrm>
            <a:off x="4159999" y="3468471"/>
            <a:ext cx="1600200" cy="2590800"/>
          </a:xfrm>
          <a:custGeom>
            <a:avLst/>
            <a:gdLst/>
            <a:ahLst/>
            <a:cxnLst/>
            <a:rect l="l" t="t" r="r" b="b"/>
            <a:pathLst>
              <a:path w="1600200" h="2590800">
                <a:moveTo>
                  <a:pt x="0" y="0"/>
                </a:moveTo>
                <a:lnTo>
                  <a:pt x="1600200" y="0"/>
                </a:lnTo>
                <a:lnTo>
                  <a:pt x="1600200" y="2590800"/>
                </a:lnTo>
                <a:lnTo>
                  <a:pt x="0" y="2590800"/>
                </a:lnTo>
                <a:lnTo>
                  <a:pt x="0" y="0"/>
                </a:lnTo>
                <a:close/>
              </a:path>
            </a:pathLst>
          </a:custGeom>
          <a:ln w="48006">
            <a:solidFill>
              <a:srgbClr val="B07E00"/>
            </a:solidFill>
          </a:ln>
        </p:spPr>
        <p:txBody>
          <a:bodyPr wrap="square" lIns="0" tIns="0" rIns="0" bIns="0" rtlCol="0"/>
          <a:lstStyle/>
          <a:p>
            <a:endParaRPr/>
          </a:p>
        </p:txBody>
      </p:sp>
      <p:sp>
        <p:nvSpPr>
          <p:cNvPr id="105" name="object 17">
            <a:extLst>
              <a:ext uri="{FF2B5EF4-FFF2-40B4-BE49-F238E27FC236}">
                <a16:creationId xmlns:a16="http://schemas.microsoft.com/office/drawing/2014/main" id="{CDE2DFAB-CE04-254A-AF16-9186DE98513E}"/>
              </a:ext>
            </a:extLst>
          </p:cNvPr>
          <p:cNvSpPr txBox="1"/>
          <p:nvPr/>
        </p:nvSpPr>
        <p:spPr>
          <a:xfrm>
            <a:off x="4504401" y="3560090"/>
            <a:ext cx="911225" cy="802640"/>
          </a:xfrm>
          <a:prstGeom prst="rect">
            <a:avLst/>
          </a:prstGeom>
        </p:spPr>
        <p:txBody>
          <a:bodyPr vert="horz" wrap="square" lIns="0" tIns="0" rIns="0" bIns="0" rtlCol="0">
            <a:spAutoFit/>
          </a:bodyPr>
          <a:lstStyle/>
          <a:p>
            <a:pPr marL="61594">
              <a:lnSpc>
                <a:spcPct val="100000"/>
              </a:lnSpc>
            </a:pPr>
            <a:r>
              <a:rPr sz="1800" spc="-50" dirty="0">
                <a:solidFill>
                  <a:srgbClr val="FFFFFF"/>
                </a:solidFill>
                <a:latin typeface="Corbel"/>
                <a:cs typeface="Corbel"/>
              </a:rPr>
              <a:t>(</a:t>
            </a:r>
            <a:r>
              <a:rPr sz="1800" dirty="0">
                <a:solidFill>
                  <a:srgbClr val="FFFFFF"/>
                </a:solidFill>
                <a:latin typeface="Corbel"/>
                <a:cs typeface="Corbel"/>
              </a:rPr>
              <a:t>c</a:t>
            </a:r>
            <a:r>
              <a:rPr sz="1800" spc="-15" dirty="0">
                <a:solidFill>
                  <a:srgbClr val="FFFFFF"/>
                </a:solidFill>
                <a:latin typeface="Corbel"/>
                <a:cs typeface="Corbel"/>
              </a:rPr>
              <a:t>r</a:t>
            </a:r>
            <a:r>
              <a:rPr sz="1800" spc="-20" dirty="0">
                <a:solidFill>
                  <a:srgbClr val="FFFFFF"/>
                </a:solidFill>
                <a:latin typeface="Corbel"/>
                <a:cs typeface="Corbel"/>
              </a:rPr>
              <a:t>e</a:t>
            </a:r>
            <a:r>
              <a:rPr sz="1800" spc="-75" dirty="0">
                <a:solidFill>
                  <a:srgbClr val="FFFFFF"/>
                </a:solidFill>
                <a:latin typeface="Corbel"/>
                <a:cs typeface="Corbel"/>
              </a:rPr>
              <a:t>w</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a:p>
            <a:pPr marL="61594">
              <a:lnSpc>
                <a:spcPct val="100000"/>
              </a:lnSpc>
            </a:pPr>
            <a:r>
              <a:rPr sz="1800" spc="-50" dirty="0">
                <a:solidFill>
                  <a:srgbClr val="FFFFFF"/>
                </a:solidFill>
                <a:latin typeface="Corbel"/>
                <a:cs typeface="Corbel"/>
              </a:rPr>
              <a:t>(</a:t>
            </a:r>
            <a:r>
              <a:rPr sz="1800" dirty="0">
                <a:solidFill>
                  <a:srgbClr val="FFFFFF"/>
                </a:solidFill>
                <a:latin typeface="Corbel"/>
                <a:cs typeface="Corbel"/>
              </a:rPr>
              <a:t>c</a:t>
            </a:r>
            <a:r>
              <a:rPr sz="1800" spc="-15" dirty="0">
                <a:solidFill>
                  <a:srgbClr val="FFFFFF"/>
                </a:solidFill>
                <a:latin typeface="Corbel"/>
                <a:cs typeface="Corbel"/>
              </a:rPr>
              <a:t>r</a:t>
            </a:r>
            <a:r>
              <a:rPr sz="1800" spc="-20" dirty="0">
                <a:solidFill>
                  <a:srgbClr val="FFFFFF"/>
                </a:solidFill>
                <a:latin typeface="Corbel"/>
                <a:cs typeface="Corbel"/>
              </a:rPr>
              <a:t>e</a:t>
            </a:r>
            <a:r>
              <a:rPr sz="1800" spc="-75" dirty="0">
                <a:solidFill>
                  <a:srgbClr val="FFFFFF"/>
                </a:solidFill>
                <a:latin typeface="Corbel"/>
                <a:cs typeface="Corbel"/>
              </a:rPr>
              <a:t>w</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a:p>
            <a:pPr marL="12700">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p</a:t>
            </a:r>
            <a:r>
              <a:rPr sz="1800" spc="-5" dirty="0">
                <a:solidFill>
                  <a:srgbClr val="FFFFFF"/>
                </a:solidFill>
                <a:latin typeface="Corbel"/>
                <a:cs typeface="Corbel"/>
              </a:rPr>
              <a:t>a</a:t>
            </a:r>
            <a:r>
              <a:rPr sz="1800" dirty="0">
                <a:solidFill>
                  <a:srgbClr val="FFFFFF"/>
                </a:solidFill>
                <a:latin typeface="Corbel"/>
                <a:cs typeface="Corbel"/>
              </a:rPr>
              <a:t>c</a:t>
            </a:r>
            <a:r>
              <a:rPr sz="1800" spc="-20" dirty="0">
                <a:solidFill>
                  <a:srgbClr val="FFFFFF"/>
                </a:solidFill>
                <a:latin typeface="Corbel"/>
                <a:cs typeface="Corbel"/>
              </a:rPr>
              <a:t>e</a:t>
            </a:r>
            <a:r>
              <a:rPr sz="1800" spc="-5" dirty="0">
                <a:solidFill>
                  <a:srgbClr val="FFFFFF"/>
                </a:solidFill>
                <a:latin typeface="Corbel"/>
                <a:cs typeface="Corbel"/>
              </a:rPr>
              <a:t>,</a:t>
            </a:r>
            <a:r>
              <a:rPr sz="1800" spc="5" dirty="0">
                <a:solidFill>
                  <a:srgbClr val="FFFFFF"/>
                </a:solidFill>
                <a:latin typeface="Corbel"/>
                <a:cs typeface="Corbel"/>
              </a:rPr>
              <a:t> 1</a:t>
            </a:r>
            <a:r>
              <a:rPr sz="1800" spc="-10" dirty="0">
                <a:solidFill>
                  <a:srgbClr val="FFFFFF"/>
                </a:solidFill>
                <a:latin typeface="Corbel"/>
                <a:cs typeface="Corbel"/>
              </a:rPr>
              <a:t>)</a:t>
            </a:r>
            <a:endParaRPr sz="1800" dirty="0">
              <a:latin typeface="Corbel"/>
              <a:cs typeface="Corbel"/>
            </a:endParaRPr>
          </a:p>
        </p:txBody>
      </p:sp>
      <p:sp>
        <p:nvSpPr>
          <p:cNvPr id="106" name="object 18">
            <a:extLst>
              <a:ext uri="{FF2B5EF4-FFF2-40B4-BE49-F238E27FC236}">
                <a16:creationId xmlns:a16="http://schemas.microsoft.com/office/drawing/2014/main" id="{511DE4AE-80AB-2842-BABF-A1AA40F0C362}"/>
              </a:ext>
            </a:extLst>
          </p:cNvPr>
          <p:cNvSpPr txBox="1"/>
          <p:nvPr/>
        </p:nvSpPr>
        <p:spPr>
          <a:xfrm>
            <a:off x="4617101" y="4383050"/>
            <a:ext cx="688340" cy="254000"/>
          </a:xfrm>
          <a:prstGeom prst="rect">
            <a:avLst/>
          </a:prstGeom>
        </p:spPr>
        <p:txBody>
          <a:bodyPr vert="horz" wrap="square" lIns="0" tIns="0" rIns="0" bIns="0" rtlCol="0">
            <a:spAutoFit/>
          </a:bodyPr>
          <a:lstStyle/>
          <a:p>
            <a:pPr marL="12700">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p:txBody>
      </p:sp>
      <p:sp>
        <p:nvSpPr>
          <p:cNvPr id="107" name="object 19">
            <a:extLst>
              <a:ext uri="{FF2B5EF4-FFF2-40B4-BE49-F238E27FC236}">
                <a16:creationId xmlns:a16="http://schemas.microsoft.com/office/drawing/2014/main" id="{C6B6FDB4-8F4A-864F-AC65-3C52D05459AD}"/>
              </a:ext>
            </a:extLst>
          </p:cNvPr>
          <p:cNvSpPr txBox="1"/>
          <p:nvPr/>
        </p:nvSpPr>
        <p:spPr>
          <a:xfrm>
            <a:off x="4617101" y="4657369"/>
            <a:ext cx="688340" cy="528320"/>
          </a:xfrm>
          <a:prstGeom prst="rect">
            <a:avLst/>
          </a:prstGeom>
        </p:spPr>
        <p:txBody>
          <a:bodyPr vert="horz" wrap="square" lIns="0" tIns="0" rIns="0" bIns="0" rtlCol="0">
            <a:spAutoFit/>
          </a:bodyPr>
          <a:lstStyle/>
          <a:p>
            <a:pPr marL="12700">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marL="12700">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p:txBody>
      </p:sp>
      <p:sp>
        <p:nvSpPr>
          <p:cNvPr id="108" name="object 20">
            <a:extLst>
              <a:ext uri="{FF2B5EF4-FFF2-40B4-BE49-F238E27FC236}">
                <a16:creationId xmlns:a16="http://schemas.microsoft.com/office/drawing/2014/main" id="{058D75E8-15B0-A44D-8DBD-291158DC8E10}"/>
              </a:ext>
            </a:extLst>
          </p:cNvPr>
          <p:cNvSpPr txBox="1"/>
          <p:nvPr/>
        </p:nvSpPr>
        <p:spPr>
          <a:xfrm>
            <a:off x="4394444" y="5206010"/>
            <a:ext cx="1130300" cy="802640"/>
          </a:xfrm>
          <a:prstGeom prst="rect">
            <a:avLst/>
          </a:prstGeom>
        </p:spPr>
        <p:txBody>
          <a:bodyPr vert="horz" wrap="square" lIns="0" tIns="0" rIns="0" bIns="0" rtlCol="0">
            <a:spAutoFit/>
          </a:bodyPr>
          <a:lstStyle/>
          <a:p>
            <a:pPr marL="3175" algn="ctr">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h</a:t>
            </a:r>
            <a:r>
              <a:rPr sz="1800" spc="-10" dirty="0">
                <a:solidFill>
                  <a:srgbClr val="FFFFFF"/>
                </a:solidFill>
                <a:latin typeface="Corbel"/>
                <a:cs typeface="Corbel"/>
              </a:rPr>
              <a:t>u</a:t>
            </a:r>
            <a:r>
              <a:rPr sz="1800" spc="-5" dirty="0">
                <a:solidFill>
                  <a:srgbClr val="FFFFFF"/>
                </a:solidFill>
                <a:latin typeface="Corbel"/>
                <a:cs typeface="Corbel"/>
              </a:rPr>
              <a:t>tt</a:t>
            </a:r>
            <a:r>
              <a:rPr sz="1800" spc="-20" dirty="0">
                <a:solidFill>
                  <a:srgbClr val="FFFFFF"/>
                </a:solidFill>
                <a:latin typeface="Corbel"/>
                <a:cs typeface="Corbel"/>
              </a:rPr>
              <a:t>le</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algn="ctr">
              <a:lnSpc>
                <a:spcPct val="100000"/>
              </a:lnSpc>
            </a:pPr>
            <a:r>
              <a:rPr sz="1800" spc="-25" dirty="0">
                <a:solidFill>
                  <a:srgbClr val="FFFFFF"/>
                </a:solidFill>
                <a:latin typeface="Corbel"/>
                <a:cs typeface="Corbel"/>
              </a:rPr>
              <a:t>(</a:t>
            </a:r>
            <a:r>
              <a:rPr sz="1800" spc="-15" dirty="0">
                <a:solidFill>
                  <a:srgbClr val="FFFFFF"/>
                </a:solidFill>
                <a:latin typeface="Corbel"/>
                <a:cs typeface="Corbel"/>
              </a:rPr>
              <a:t>r</a:t>
            </a:r>
            <a:r>
              <a:rPr sz="1800" spc="-20" dirty="0">
                <a:solidFill>
                  <a:srgbClr val="FFFFFF"/>
                </a:solidFill>
                <a:latin typeface="Corbel"/>
                <a:cs typeface="Corbel"/>
              </a:rPr>
              <a:t>e</a:t>
            </a:r>
            <a:r>
              <a:rPr sz="1800" dirty="0">
                <a:solidFill>
                  <a:srgbClr val="FFFFFF"/>
                </a:solidFill>
                <a:latin typeface="Corbel"/>
                <a:cs typeface="Corbel"/>
              </a:rPr>
              <a:t>c</a:t>
            </a:r>
            <a:r>
              <a:rPr sz="1800" spc="-20" dirty="0">
                <a:solidFill>
                  <a:srgbClr val="FFFFFF"/>
                </a:solidFill>
                <a:latin typeface="Corbel"/>
                <a:cs typeface="Corbel"/>
              </a:rPr>
              <a:t>e</a:t>
            </a:r>
            <a:r>
              <a:rPr sz="1800" spc="10" dirty="0">
                <a:solidFill>
                  <a:srgbClr val="FFFFFF"/>
                </a:solidFill>
                <a:latin typeface="Corbel"/>
                <a:cs typeface="Corbel"/>
              </a:rPr>
              <a:t>n</a:t>
            </a:r>
            <a:r>
              <a:rPr sz="1800" spc="-5" dirty="0">
                <a:solidFill>
                  <a:srgbClr val="FFFFFF"/>
                </a:solidFill>
                <a:latin typeface="Corbel"/>
                <a:cs typeface="Corbel"/>
              </a:rPr>
              <a:t>t</a:t>
            </a:r>
            <a:r>
              <a:rPr sz="1800" spc="-15" dirty="0">
                <a:solidFill>
                  <a:srgbClr val="FFFFFF"/>
                </a:solidFill>
                <a:latin typeface="Corbel"/>
                <a:cs typeface="Corbel"/>
              </a:rPr>
              <a:t>l</a:t>
            </a:r>
            <a:r>
              <a:rPr sz="1800" spc="-75" dirty="0">
                <a:solidFill>
                  <a:srgbClr val="FFFFFF"/>
                </a:solidFill>
                <a:latin typeface="Corbel"/>
                <a:cs typeface="Corbel"/>
              </a:rPr>
              <a:t>y</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marL="2540" algn="ctr">
              <a:lnSpc>
                <a:spcPct val="100000"/>
              </a:lnSpc>
            </a:pPr>
            <a:r>
              <a:rPr sz="1800" dirty="0">
                <a:solidFill>
                  <a:srgbClr val="FFFFFF"/>
                </a:solidFill>
                <a:latin typeface="Corbel"/>
                <a:cs typeface="Corbel"/>
              </a:rPr>
              <a:t>…</a:t>
            </a:r>
            <a:endParaRPr sz="1800">
              <a:latin typeface="Corbel"/>
              <a:cs typeface="Corbel"/>
            </a:endParaRPr>
          </a:p>
        </p:txBody>
      </p:sp>
      <p:sp>
        <p:nvSpPr>
          <p:cNvPr id="109" name="object 23">
            <a:extLst>
              <a:ext uri="{FF2B5EF4-FFF2-40B4-BE49-F238E27FC236}">
                <a16:creationId xmlns:a16="http://schemas.microsoft.com/office/drawing/2014/main" id="{A80142E0-955F-7E48-8561-E133CEBCB430}"/>
              </a:ext>
            </a:extLst>
          </p:cNvPr>
          <p:cNvSpPr txBox="1"/>
          <p:nvPr/>
        </p:nvSpPr>
        <p:spPr>
          <a:xfrm>
            <a:off x="4159999" y="2057400"/>
            <a:ext cx="1600200" cy="1154162"/>
          </a:xfrm>
          <a:prstGeom prst="rect">
            <a:avLst/>
          </a:prstGeom>
          <a:solidFill>
            <a:srgbClr val="F0AD00"/>
          </a:solidFill>
          <a:ln w="48006">
            <a:solidFill>
              <a:srgbClr val="B07E00"/>
            </a:solidFill>
          </a:ln>
        </p:spPr>
        <p:txBody>
          <a:bodyPr vert="horz" wrap="square" lIns="0" tIns="0" rIns="0" bIns="0" rtlCol="0">
            <a:spAutoFit/>
          </a:bodyPr>
          <a:lstStyle/>
          <a:p>
            <a:pPr algn="ctr">
              <a:lnSpc>
                <a:spcPct val="100000"/>
              </a:lnSpc>
            </a:pPr>
            <a:endParaRPr lang="en-US" sz="1800" b="1" spc="-15" dirty="0">
              <a:solidFill>
                <a:srgbClr val="FFFFFF"/>
              </a:solidFill>
              <a:latin typeface="Corbel"/>
              <a:cs typeface="Corbel"/>
            </a:endParaRPr>
          </a:p>
          <a:p>
            <a:pPr algn="ctr">
              <a:lnSpc>
                <a:spcPct val="100000"/>
              </a:lnSpc>
            </a:pPr>
            <a:r>
              <a:rPr sz="1800" b="1" spc="-15" dirty="0">
                <a:solidFill>
                  <a:srgbClr val="FFFFFF"/>
                </a:solidFill>
                <a:latin typeface="Corbel"/>
                <a:cs typeface="Corbel"/>
              </a:rPr>
              <a:t>G</a:t>
            </a:r>
            <a:r>
              <a:rPr sz="1800" b="1" spc="-20" dirty="0">
                <a:solidFill>
                  <a:srgbClr val="FFFFFF"/>
                </a:solidFill>
                <a:latin typeface="Corbel"/>
                <a:cs typeface="Corbel"/>
              </a:rPr>
              <a:t>r</a:t>
            </a:r>
            <a:r>
              <a:rPr sz="1800" b="1" dirty="0">
                <a:solidFill>
                  <a:srgbClr val="FFFFFF"/>
                </a:solidFill>
                <a:latin typeface="Corbel"/>
                <a:cs typeface="Corbel"/>
              </a:rPr>
              <a:t>o</a:t>
            </a:r>
            <a:r>
              <a:rPr sz="1800" b="1" spc="-10" dirty="0">
                <a:solidFill>
                  <a:srgbClr val="FFFFFF"/>
                </a:solidFill>
                <a:latin typeface="Corbel"/>
                <a:cs typeface="Corbel"/>
              </a:rPr>
              <a:t>up</a:t>
            </a:r>
            <a:r>
              <a:rPr sz="1800" b="1" spc="5" dirty="0">
                <a:solidFill>
                  <a:srgbClr val="FFFFFF"/>
                </a:solidFill>
                <a:latin typeface="Corbel"/>
                <a:cs typeface="Corbel"/>
              </a:rPr>
              <a:t> b</a:t>
            </a:r>
            <a:r>
              <a:rPr sz="1800" b="1" spc="-10" dirty="0">
                <a:solidFill>
                  <a:srgbClr val="FFFFFF"/>
                </a:solidFill>
                <a:latin typeface="Corbel"/>
                <a:cs typeface="Corbel"/>
              </a:rPr>
              <a:t>y</a:t>
            </a:r>
            <a:r>
              <a:rPr sz="1800" b="1" spc="-25" dirty="0">
                <a:solidFill>
                  <a:srgbClr val="FFFFFF"/>
                </a:solidFill>
                <a:latin typeface="Corbel"/>
                <a:cs typeface="Corbel"/>
              </a:rPr>
              <a:t> </a:t>
            </a:r>
            <a:r>
              <a:rPr sz="1800" b="1" spc="-20" dirty="0">
                <a:solidFill>
                  <a:srgbClr val="FFFFFF"/>
                </a:solidFill>
                <a:latin typeface="Corbel"/>
                <a:cs typeface="Corbel"/>
              </a:rPr>
              <a:t>k</a:t>
            </a:r>
            <a:r>
              <a:rPr sz="1800" b="1" spc="-25" dirty="0">
                <a:solidFill>
                  <a:srgbClr val="FFFFFF"/>
                </a:solidFill>
                <a:latin typeface="Corbel"/>
                <a:cs typeface="Corbel"/>
              </a:rPr>
              <a:t>e</a:t>
            </a:r>
            <a:r>
              <a:rPr sz="1800" b="1" spc="10" dirty="0">
                <a:solidFill>
                  <a:srgbClr val="FFFFFF"/>
                </a:solidFill>
                <a:latin typeface="Corbel"/>
                <a:cs typeface="Corbel"/>
              </a:rPr>
              <a:t>y:</a:t>
            </a:r>
            <a:endParaRPr sz="1800" dirty="0">
              <a:latin typeface="Corbel"/>
              <a:cs typeface="Corbel"/>
            </a:endParaRPr>
          </a:p>
          <a:p>
            <a:pPr marL="226060" marR="219075" algn="ctr">
              <a:lnSpc>
                <a:spcPct val="100000"/>
              </a:lnSpc>
              <a:spcBef>
                <a:spcPts val="40"/>
              </a:spcBef>
            </a:pPr>
            <a:r>
              <a:rPr sz="1400" spc="-15" dirty="0">
                <a:solidFill>
                  <a:srgbClr val="FFFFFF"/>
                </a:solidFill>
                <a:latin typeface="Corbel"/>
                <a:cs typeface="Corbel"/>
              </a:rPr>
              <a:t>C</a:t>
            </a:r>
            <a:r>
              <a:rPr sz="1400" spc="-10" dirty="0">
                <a:solidFill>
                  <a:srgbClr val="FFFFFF"/>
                </a:solidFill>
                <a:latin typeface="Corbel"/>
                <a:cs typeface="Corbel"/>
              </a:rPr>
              <a:t>o</a:t>
            </a:r>
            <a:r>
              <a:rPr sz="1400" spc="-20" dirty="0">
                <a:solidFill>
                  <a:srgbClr val="FFFFFF"/>
                </a:solidFill>
                <a:latin typeface="Corbel"/>
                <a:cs typeface="Corbel"/>
              </a:rPr>
              <a:t>ll</a:t>
            </a:r>
            <a:r>
              <a:rPr sz="1400" spc="-10" dirty="0">
                <a:solidFill>
                  <a:srgbClr val="FFFFFF"/>
                </a:solidFill>
                <a:latin typeface="Corbel"/>
                <a:cs typeface="Corbel"/>
              </a:rPr>
              <a:t>e</a:t>
            </a:r>
            <a:r>
              <a:rPr sz="1400" spc="-25" dirty="0">
                <a:solidFill>
                  <a:srgbClr val="FFFFFF"/>
                </a:solidFill>
                <a:latin typeface="Corbel"/>
                <a:cs typeface="Corbel"/>
              </a:rPr>
              <a:t>c</a:t>
            </a:r>
            <a:r>
              <a:rPr sz="1400" spc="-5" dirty="0">
                <a:solidFill>
                  <a:srgbClr val="FFFFFF"/>
                </a:solidFill>
                <a:latin typeface="Corbel"/>
                <a:cs typeface="Corbel"/>
              </a:rPr>
              <a:t>t</a:t>
            </a:r>
            <a:r>
              <a:rPr sz="1400" spc="50" dirty="0">
                <a:solidFill>
                  <a:srgbClr val="FFFFFF"/>
                </a:solidFill>
                <a:latin typeface="Corbel"/>
                <a:cs typeface="Corbel"/>
              </a:rPr>
              <a:t> </a:t>
            </a:r>
            <a:r>
              <a:rPr sz="1400" spc="-20" dirty="0">
                <a:solidFill>
                  <a:srgbClr val="FFFFFF"/>
                </a:solidFill>
                <a:latin typeface="Corbel"/>
                <a:cs typeface="Corbel"/>
              </a:rPr>
              <a:t>al</a:t>
            </a:r>
            <a:r>
              <a:rPr sz="1400" spc="-5" dirty="0">
                <a:solidFill>
                  <a:srgbClr val="FFFFFF"/>
                </a:solidFill>
                <a:latin typeface="Corbel"/>
                <a:cs typeface="Corbel"/>
              </a:rPr>
              <a:t>l</a:t>
            </a:r>
            <a:r>
              <a:rPr sz="1400" spc="20" dirty="0">
                <a:solidFill>
                  <a:srgbClr val="FFFFFF"/>
                </a:solidFill>
                <a:latin typeface="Corbel"/>
                <a:cs typeface="Corbel"/>
              </a:rPr>
              <a:t> </a:t>
            </a:r>
            <a:r>
              <a:rPr sz="1400" spc="-5" dirty="0">
                <a:solidFill>
                  <a:srgbClr val="FFFFFF"/>
                </a:solidFill>
                <a:latin typeface="Corbel"/>
                <a:cs typeface="Corbel"/>
              </a:rPr>
              <a:t>p</a:t>
            </a:r>
            <a:r>
              <a:rPr sz="1400" spc="-20" dirty="0">
                <a:solidFill>
                  <a:srgbClr val="FFFFFF"/>
                </a:solidFill>
                <a:latin typeface="Corbel"/>
                <a:cs typeface="Corbel"/>
              </a:rPr>
              <a:t>air</a:t>
            </a:r>
            <a:r>
              <a:rPr sz="1400" spc="-10" dirty="0">
                <a:solidFill>
                  <a:srgbClr val="FFFFFF"/>
                </a:solidFill>
                <a:latin typeface="Corbel"/>
                <a:cs typeface="Corbel"/>
              </a:rPr>
              <a:t>s</a:t>
            </a:r>
            <a:r>
              <a:rPr sz="1400" spc="-5" dirty="0">
                <a:solidFill>
                  <a:srgbClr val="FFFFFF"/>
                </a:solidFill>
                <a:latin typeface="Corbel"/>
                <a:cs typeface="Corbel"/>
              </a:rPr>
              <a:t> </a:t>
            </a:r>
            <a:r>
              <a:rPr sz="1400" spc="-20" dirty="0">
                <a:solidFill>
                  <a:srgbClr val="FFFFFF"/>
                </a:solidFill>
                <a:latin typeface="Corbel"/>
                <a:cs typeface="Corbel"/>
              </a:rPr>
              <a:t>wi</a:t>
            </a:r>
            <a:r>
              <a:rPr sz="1400" spc="-10" dirty="0">
                <a:solidFill>
                  <a:srgbClr val="FFFFFF"/>
                </a:solidFill>
                <a:latin typeface="Corbel"/>
                <a:cs typeface="Corbel"/>
              </a:rPr>
              <a:t>th</a:t>
            </a:r>
            <a:r>
              <a:rPr sz="1400" spc="30" dirty="0">
                <a:solidFill>
                  <a:srgbClr val="FFFFFF"/>
                </a:solidFill>
                <a:latin typeface="Corbel"/>
                <a:cs typeface="Corbel"/>
              </a:rPr>
              <a:t> </a:t>
            </a:r>
            <a:r>
              <a:rPr sz="1400" spc="-25" dirty="0">
                <a:solidFill>
                  <a:srgbClr val="FFFFFF"/>
                </a:solidFill>
                <a:latin typeface="Corbel"/>
                <a:cs typeface="Corbel"/>
              </a:rPr>
              <a:t>s</a:t>
            </a:r>
            <a:r>
              <a:rPr sz="1400" spc="-20" dirty="0">
                <a:solidFill>
                  <a:srgbClr val="FFFFFF"/>
                </a:solidFill>
                <a:latin typeface="Corbel"/>
                <a:cs typeface="Corbel"/>
              </a:rPr>
              <a:t>am</a:t>
            </a:r>
            <a:r>
              <a:rPr sz="1400" spc="-10" dirty="0">
                <a:solidFill>
                  <a:srgbClr val="FFFFFF"/>
                </a:solidFill>
                <a:latin typeface="Corbel"/>
                <a:cs typeface="Corbel"/>
              </a:rPr>
              <a:t>e</a:t>
            </a:r>
            <a:r>
              <a:rPr sz="1400" spc="35" dirty="0">
                <a:solidFill>
                  <a:srgbClr val="FFFFFF"/>
                </a:solidFill>
                <a:latin typeface="Corbel"/>
                <a:cs typeface="Corbel"/>
              </a:rPr>
              <a:t> </a:t>
            </a:r>
            <a:r>
              <a:rPr sz="1400" spc="-40" dirty="0">
                <a:solidFill>
                  <a:srgbClr val="FFFFFF"/>
                </a:solidFill>
                <a:latin typeface="Corbel"/>
                <a:cs typeface="Corbel"/>
              </a:rPr>
              <a:t>k</a:t>
            </a:r>
            <a:r>
              <a:rPr sz="1400" spc="-10" dirty="0">
                <a:solidFill>
                  <a:srgbClr val="FFFFFF"/>
                </a:solidFill>
                <a:latin typeface="Corbel"/>
                <a:cs typeface="Corbel"/>
              </a:rPr>
              <a:t>ey</a:t>
            </a:r>
            <a:endParaRPr lang="en-US" sz="1400" spc="-10" dirty="0">
              <a:solidFill>
                <a:srgbClr val="FFFFFF"/>
              </a:solidFill>
              <a:latin typeface="Corbel"/>
              <a:cs typeface="Corbel"/>
            </a:endParaRPr>
          </a:p>
          <a:p>
            <a:pPr marL="226060" marR="219075" algn="ctr">
              <a:lnSpc>
                <a:spcPct val="100000"/>
              </a:lnSpc>
              <a:spcBef>
                <a:spcPts val="40"/>
              </a:spcBef>
            </a:pPr>
            <a:endParaRPr lang="en-US" sz="1100" spc="-10" dirty="0">
              <a:solidFill>
                <a:srgbClr val="FFFFFF"/>
              </a:solidFill>
              <a:latin typeface="Corbel"/>
              <a:cs typeface="Corbel"/>
            </a:endParaRPr>
          </a:p>
        </p:txBody>
      </p:sp>
      <p:sp>
        <p:nvSpPr>
          <p:cNvPr id="115" name="object 21">
            <a:extLst>
              <a:ext uri="{FF2B5EF4-FFF2-40B4-BE49-F238E27FC236}">
                <a16:creationId xmlns:a16="http://schemas.microsoft.com/office/drawing/2014/main" id="{2E9A1EC9-788A-A046-9389-4D80D715D61D}"/>
              </a:ext>
            </a:extLst>
          </p:cNvPr>
          <p:cNvSpPr txBox="1"/>
          <p:nvPr/>
        </p:nvSpPr>
        <p:spPr>
          <a:xfrm>
            <a:off x="6141199" y="3468471"/>
            <a:ext cx="1600200" cy="2585323"/>
          </a:xfrm>
          <a:prstGeom prst="rect">
            <a:avLst/>
          </a:prstGeom>
          <a:solidFill>
            <a:srgbClr val="6BB76D"/>
          </a:solidFill>
          <a:ln w="48006">
            <a:solidFill>
              <a:srgbClr val="4D864E"/>
            </a:solidFill>
          </a:ln>
        </p:spPr>
        <p:txBody>
          <a:bodyPr vert="horz" wrap="square" lIns="0" tIns="0" rIns="0" bIns="0" rtlCol="0">
            <a:spAutoFit/>
          </a:bodyPr>
          <a:lstStyle/>
          <a:p>
            <a:pPr marL="2540" algn="ctr">
              <a:lnSpc>
                <a:spcPct val="100000"/>
              </a:lnSpc>
            </a:pPr>
            <a:endParaRPr lang="en-US" sz="1800" dirty="0">
              <a:latin typeface="Corbel"/>
              <a:cs typeface="Corbel"/>
            </a:endParaRPr>
          </a:p>
          <a:p>
            <a:pPr marL="2540" algn="ctr">
              <a:lnSpc>
                <a:spcPct val="100000"/>
              </a:lnSpc>
            </a:pPr>
            <a:endParaRPr lang="en-US" sz="1800" dirty="0">
              <a:latin typeface="Corbel"/>
              <a:cs typeface="Corbel"/>
            </a:endParaRPr>
          </a:p>
          <a:p>
            <a:pPr marL="2540" algn="ctr">
              <a:lnSpc>
                <a:spcPct val="100000"/>
              </a:lnSpc>
            </a:pPr>
            <a:endParaRPr lang="en-US" sz="2000" dirty="0">
              <a:latin typeface="Corbel"/>
              <a:cs typeface="Corbel"/>
            </a:endParaRPr>
          </a:p>
          <a:p>
            <a:pPr marL="2540" algn="ctr">
              <a:lnSpc>
                <a:spcPct val="100000"/>
              </a:lnSpc>
            </a:pPr>
            <a:endParaRPr lang="en-US" sz="1800" dirty="0">
              <a:latin typeface="Corbel"/>
              <a:cs typeface="Corbel"/>
            </a:endParaRPr>
          </a:p>
          <a:p>
            <a:pPr marL="2540" algn="ctr">
              <a:lnSpc>
                <a:spcPct val="100000"/>
              </a:lnSpc>
            </a:pPr>
            <a:endParaRPr lang="en-US" sz="1800" dirty="0">
              <a:latin typeface="Corbel"/>
              <a:cs typeface="Corbel"/>
            </a:endParaRPr>
          </a:p>
          <a:p>
            <a:pPr marL="2540" algn="ctr">
              <a:lnSpc>
                <a:spcPct val="100000"/>
              </a:lnSpc>
            </a:pPr>
            <a:endParaRPr lang="en-US" sz="1800" dirty="0">
              <a:latin typeface="Corbel"/>
              <a:cs typeface="Corbel"/>
            </a:endParaRPr>
          </a:p>
          <a:p>
            <a:pPr marL="2540" algn="ctr">
              <a:lnSpc>
                <a:spcPct val="100000"/>
              </a:lnSpc>
            </a:pPr>
            <a:endParaRPr lang="en-US" sz="2000" dirty="0">
              <a:latin typeface="Corbel"/>
              <a:cs typeface="Corbel"/>
            </a:endParaRPr>
          </a:p>
          <a:p>
            <a:pPr marL="2540" algn="ctr">
              <a:lnSpc>
                <a:spcPct val="100000"/>
              </a:lnSpc>
            </a:pPr>
            <a:endParaRPr lang="en-US" sz="1800" dirty="0">
              <a:latin typeface="Corbel"/>
              <a:cs typeface="Corbel"/>
            </a:endParaRPr>
          </a:p>
          <a:p>
            <a:pPr marL="2540" algn="ctr">
              <a:lnSpc>
                <a:spcPct val="100000"/>
              </a:lnSpc>
            </a:pPr>
            <a:endParaRPr lang="en-US" sz="2000" dirty="0">
              <a:latin typeface="Corbel"/>
              <a:cs typeface="Corbel"/>
            </a:endParaRPr>
          </a:p>
        </p:txBody>
      </p:sp>
      <p:sp>
        <p:nvSpPr>
          <p:cNvPr id="116" name="object 24">
            <a:extLst>
              <a:ext uri="{FF2B5EF4-FFF2-40B4-BE49-F238E27FC236}">
                <a16:creationId xmlns:a16="http://schemas.microsoft.com/office/drawing/2014/main" id="{A5D0D2BA-B996-F144-B6D7-4EDE6ACDD74E}"/>
              </a:ext>
            </a:extLst>
          </p:cNvPr>
          <p:cNvSpPr txBox="1"/>
          <p:nvPr/>
        </p:nvSpPr>
        <p:spPr>
          <a:xfrm>
            <a:off x="6141199" y="2057400"/>
            <a:ext cx="1600200" cy="1143000"/>
          </a:xfrm>
          <a:prstGeom prst="rect">
            <a:avLst/>
          </a:prstGeom>
          <a:solidFill>
            <a:srgbClr val="6BB76D"/>
          </a:solidFill>
          <a:ln w="48006">
            <a:solidFill>
              <a:srgbClr val="4D864E"/>
            </a:solidFill>
          </a:ln>
        </p:spPr>
        <p:txBody>
          <a:bodyPr vert="horz" wrap="square" lIns="0" tIns="0" rIns="0" bIns="0" rtlCol="0">
            <a:spAutoFit/>
          </a:bodyPr>
          <a:lstStyle/>
          <a:p>
            <a:pPr marL="378460">
              <a:lnSpc>
                <a:spcPct val="100000"/>
              </a:lnSpc>
            </a:pPr>
            <a:r>
              <a:rPr sz="1800" b="1" spc="-45" dirty="0">
                <a:solidFill>
                  <a:srgbClr val="FFFFFF"/>
                </a:solidFill>
                <a:latin typeface="Corbel"/>
                <a:cs typeface="Corbel"/>
              </a:rPr>
              <a:t>R</a:t>
            </a:r>
            <a:r>
              <a:rPr sz="1800" b="1" spc="-25" dirty="0">
                <a:solidFill>
                  <a:srgbClr val="FFFFFF"/>
                </a:solidFill>
                <a:latin typeface="Corbel"/>
                <a:cs typeface="Corbel"/>
              </a:rPr>
              <a:t>e</a:t>
            </a:r>
            <a:r>
              <a:rPr sz="1800" b="1" spc="-10" dirty="0">
                <a:solidFill>
                  <a:srgbClr val="FFFFFF"/>
                </a:solidFill>
                <a:latin typeface="Corbel"/>
                <a:cs typeface="Corbel"/>
              </a:rPr>
              <a:t>du</a:t>
            </a:r>
            <a:r>
              <a:rPr sz="1800" b="1" spc="-15" dirty="0">
                <a:solidFill>
                  <a:srgbClr val="FFFFFF"/>
                </a:solidFill>
                <a:latin typeface="Corbel"/>
                <a:cs typeface="Corbel"/>
              </a:rPr>
              <a:t>ce:</a:t>
            </a:r>
            <a:endParaRPr sz="1800">
              <a:latin typeface="Corbel"/>
              <a:cs typeface="Corbel"/>
            </a:endParaRPr>
          </a:p>
          <a:p>
            <a:pPr marL="171450" marR="164465" algn="just">
              <a:lnSpc>
                <a:spcPct val="100000"/>
              </a:lnSpc>
              <a:spcBef>
                <a:spcPts val="40"/>
              </a:spcBef>
            </a:pPr>
            <a:r>
              <a:rPr sz="1400" spc="-15" dirty="0">
                <a:solidFill>
                  <a:srgbClr val="FFFFFF"/>
                </a:solidFill>
                <a:latin typeface="Corbel"/>
                <a:cs typeface="Corbel"/>
              </a:rPr>
              <a:t>C</a:t>
            </a:r>
            <a:r>
              <a:rPr sz="1400" spc="-10" dirty="0">
                <a:solidFill>
                  <a:srgbClr val="FFFFFF"/>
                </a:solidFill>
                <a:latin typeface="Corbel"/>
                <a:cs typeface="Corbel"/>
              </a:rPr>
              <a:t>o</a:t>
            </a:r>
            <a:r>
              <a:rPr sz="1400" spc="-20" dirty="0">
                <a:solidFill>
                  <a:srgbClr val="FFFFFF"/>
                </a:solidFill>
                <a:latin typeface="Corbel"/>
                <a:cs typeface="Corbel"/>
              </a:rPr>
              <a:t>ll</a:t>
            </a:r>
            <a:r>
              <a:rPr sz="1400" spc="-10" dirty="0">
                <a:solidFill>
                  <a:srgbClr val="FFFFFF"/>
                </a:solidFill>
                <a:latin typeface="Corbel"/>
                <a:cs typeface="Corbel"/>
              </a:rPr>
              <a:t>e</a:t>
            </a:r>
            <a:r>
              <a:rPr sz="1400" spc="-25" dirty="0">
                <a:solidFill>
                  <a:srgbClr val="FFFFFF"/>
                </a:solidFill>
                <a:latin typeface="Corbel"/>
                <a:cs typeface="Corbel"/>
              </a:rPr>
              <a:t>c</a:t>
            </a:r>
            <a:r>
              <a:rPr sz="1400" spc="-5" dirty="0">
                <a:solidFill>
                  <a:srgbClr val="FFFFFF"/>
                </a:solidFill>
                <a:latin typeface="Corbel"/>
                <a:cs typeface="Corbel"/>
              </a:rPr>
              <a:t>t</a:t>
            </a:r>
            <a:r>
              <a:rPr sz="1400" spc="50" dirty="0">
                <a:solidFill>
                  <a:srgbClr val="FFFFFF"/>
                </a:solidFill>
                <a:latin typeface="Corbel"/>
                <a:cs typeface="Corbel"/>
              </a:rPr>
              <a:t> </a:t>
            </a:r>
            <a:r>
              <a:rPr sz="1400" spc="-20" dirty="0">
                <a:solidFill>
                  <a:srgbClr val="FFFFFF"/>
                </a:solidFill>
                <a:latin typeface="Corbel"/>
                <a:cs typeface="Corbel"/>
              </a:rPr>
              <a:t>al</a:t>
            </a:r>
            <a:r>
              <a:rPr sz="1400" spc="-5" dirty="0">
                <a:solidFill>
                  <a:srgbClr val="FFFFFF"/>
                </a:solidFill>
                <a:latin typeface="Corbel"/>
                <a:cs typeface="Corbel"/>
              </a:rPr>
              <a:t>l</a:t>
            </a:r>
            <a:r>
              <a:rPr sz="1400" spc="20" dirty="0">
                <a:solidFill>
                  <a:srgbClr val="FFFFFF"/>
                </a:solidFill>
                <a:latin typeface="Corbel"/>
                <a:cs typeface="Corbel"/>
              </a:rPr>
              <a:t> </a:t>
            </a:r>
            <a:r>
              <a:rPr sz="1400" spc="-5" dirty="0">
                <a:solidFill>
                  <a:srgbClr val="FFFFFF"/>
                </a:solidFill>
                <a:latin typeface="Corbel"/>
                <a:cs typeface="Corbel"/>
              </a:rPr>
              <a:t>v</a:t>
            </a:r>
            <a:r>
              <a:rPr sz="1400" spc="-20" dirty="0">
                <a:solidFill>
                  <a:srgbClr val="FFFFFF"/>
                </a:solidFill>
                <a:latin typeface="Corbel"/>
                <a:cs typeface="Corbel"/>
              </a:rPr>
              <a:t>al</a:t>
            </a:r>
            <a:r>
              <a:rPr sz="1400" spc="-15" dirty="0">
                <a:solidFill>
                  <a:srgbClr val="FFFFFF"/>
                </a:solidFill>
                <a:latin typeface="Corbel"/>
                <a:cs typeface="Corbel"/>
              </a:rPr>
              <a:t>u</a:t>
            </a:r>
            <a:r>
              <a:rPr sz="1400" spc="-10" dirty="0">
                <a:solidFill>
                  <a:srgbClr val="FFFFFF"/>
                </a:solidFill>
                <a:latin typeface="Corbel"/>
                <a:cs typeface="Corbel"/>
              </a:rPr>
              <a:t>es</a:t>
            </a:r>
            <a:r>
              <a:rPr sz="1400" spc="-5" dirty="0">
                <a:solidFill>
                  <a:srgbClr val="FFFFFF"/>
                </a:solidFill>
                <a:latin typeface="Corbel"/>
                <a:cs typeface="Corbel"/>
              </a:rPr>
              <a:t> </a:t>
            </a:r>
            <a:r>
              <a:rPr sz="1400" spc="-15" dirty="0">
                <a:solidFill>
                  <a:srgbClr val="FFFFFF"/>
                </a:solidFill>
                <a:latin typeface="Corbel"/>
                <a:cs typeface="Corbel"/>
              </a:rPr>
              <a:t>b</a:t>
            </a:r>
            <a:r>
              <a:rPr sz="1400" spc="-10" dirty="0">
                <a:solidFill>
                  <a:srgbClr val="FFFFFF"/>
                </a:solidFill>
                <a:latin typeface="Corbel"/>
                <a:cs typeface="Corbel"/>
              </a:rPr>
              <a:t>e</a:t>
            </a:r>
            <a:r>
              <a:rPr sz="1400" spc="-20" dirty="0">
                <a:solidFill>
                  <a:srgbClr val="FFFFFF"/>
                </a:solidFill>
                <a:latin typeface="Corbel"/>
                <a:cs typeface="Corbel"/>
              </a:rPr>
              <a:t>l</a:t>
            </a:r>
            <a:r>
              <a:rPr sz="1400" spc="-10" dirty="0">
                <a:solidFill>
                  <a:srgbClr val="FFFFFF"/>
                </a:solidFill>
                <a:latin typeface="Corbel"/>
                <a:cs typeface="Corbel"/>
              </a:rPr>
              <a:t>o</a:t>
            </a:r>
            <a:r>
              <a:rPr sz="1400" dirty="0">
                <a:solidFill>
                  <a:srgbClr val="FFFFFF"/>
                </a:solidFill>
                <a:latin typeface="Corbel"/>
                <a:cs typeface="Corbel"/>
              </a:rPr>
              <a:t>n</a:t>
            </a:r>
            <a:r>
              <a:rPr sz="1400" spc="-5" dirty="0">
                <a:solidFill>
                  <a:srgbClr val="FFFFFF"/>
                </a:solidFill>
                <a:latin typeface="Corbel"/>
                <a:cs typeface="Corbel"/>
              </a:rPr>
              <a:t>g</a:t>
            </a:r>
            <a:r>
              <a:rPr sz="1400" spc="-20" dirty="0">
                <a:solidFill>
                  <a:srgbClr val="FFFFFF"/>
                </a:solidFill>
                <a:latin typeface="Corbel"/>
                <a:cs typeface="Corbel"/>
              </a:rPr>
              <a:t>i</a:t>
            </a:r>
            <a:r>
              <a:rPr sz="1400" dirty="0">
                <a:solidFill>
                  <a:srgbClr val="FFFFFF"/>
                </a:solidFill>
                <a:latin typeface="Corbel"/>
                <a:cs typeface="Corbel"/>
              </a:rPr>
              <a:t>n</a:t>
            </a:r>
            <a:r>
              <a:rPr sz="1400" spc="-10" dirty="0">
                <a:solidFill>
                  <a:srgbClr val="FFFFFF"/>
                </a:solidFill>
                <a:latin typeface="Corbel"/>
                <a:cs typeface="Corbel"/>
              </a:rPr>
              <a:t>g</a:t>
            </a:r>
            <a:r>
              <a:rPr sz="1400" spc="10" dirty="0">
                <a:solidFill>
                  <a:srgbClr val="FFFFFF"/>
                </a:solidFill>
                <a:latin typeface="Corbel"/>
                <a:cs typeface="Corbel"/>
              </a:rPr>
              <a:t> </a:t>
            </a:r>
            <a:r>
              <a:rPr sz="1400" spc="-10" dirty="0">
                <a:solidFill>
                  <a:srgbClr val="FFFFFF"/>
                </a:solidFill>
                <a:latin typeface="Corbel"/>
                <a:cs typeface="Corbel"/>
              </a:rPr>
              <a:t>to</a:t>
            </a:r>
            <a:r>
              <a:rPr sz="1400" spc="10" dirty="0">
                <a:solidFill>
                  <a:srgbClr val="FFFFFF"/>
                </a:solidFill>
                <a:latin typeface="Corbel"/>
                <a:cs typeface="Corbel"/>
              </a:rPr>
              <a:t> </a:t>
            </a:r>
            <a:r>
              <a:rPr sz="1400" spc="-10" dirty="0">
                <a:solidFill>
                  <a:srgbClr val="FFFFFF"/>
                </a:solidFill>
                <a:latin typeface="Corbel"/>
                <a:cs typeface="Corbel"/>
              </a:rPr>
              <a:t>the</a:t>
            </a:r>
            <a:r>
              <a:rPr sz="1400" spc="-5" dirty="0">
                <a:solidFill>
                  <a:srgbClr val="FFFFFF"/>
                </a:solidFill>
                <a:latin typeface="Corbel"/>
                <a:cs typeface="Corbel"/>
              </a:rPr>
              <a:t> </a:t>
            </a:r>
            <a:r>
              <a:rPr sz="1400" spc="-40" dirty="0">
                <a:solidFill>
                  <a:srgbClr val="FFFFFF"/>
                </a:solidFill>
                <a:latin typeface="Corbel"/>
                <a:cs typeface="Corbel"/>
              </a:rPr>
              <a:t>k</a:t>
            </a:r>
            <a:r>
              <a:rPr sz="1400" spc="-10" dirty="0">
                <a:solidFill>
                  <a:srgbClr val="FFFFFF"/>
                </a:solidFill>
                <a:latin typeface="Corbel"/>
                <a:cs typeface="Corbel"/>
              </a:rPr>
              <a:t>ey</a:t>
            </a:r>
            <a:r>
              <a:rPr sz="1400" spc="10" dirty="0">
                <a:solidFill>
                  <a:srgbClr val="FFFFFF"/>
                </a:solidFill>
                <a:latin typeface="Corbel"/>
                <a:cs typeface="Corbel"/>
              </a:rPr>
              <a:t> </a:t>
            </a:r>
            <a:r>
              <a:rPr sz="1400" spc="-20" dirty="0">
                <a:solidFill>
                  <a:srgbClr val="FFFFFF"/>
                </a:solidFill>
                <a:latin typeface="Corbel"/>
                <a:cs typeface="Corbel"/>
              </a:rPr>
              <a:t>a</a:t>
            </a:r>
            <a:r>
              <a:rPr sz="1400" dirty="0">
                <a:solidFill>
                  <a:srgbClr val="FFFFFF"/>
                </a:solidFill>
                <a:latin typeface="Corbel"/>
                <a:cs typeface="Corbel"/>
              </a:rPr>
              <a:t>n</a:t>
            </a:r>
            <a:r>
              <a:rPr sz="1400" spc="-10" dirty="0">
                <a:solidFill>
                  <a:srgbClr val="FFFFFF"/>
                </a:solidFill>
                <a:latin typeface="Corbel"/>
                <a:cs typeface="Corbel"/>
              </a:rPr>
              <a:t>d</a:t>
            </a:r>
            <a:r>
              <a:rPr sz="1400" spc="5" dirty="0">
                <a:solidFill>
                  <a:srgbClr val="FFFFFF"/>
                </a:solidFill>
                <a:latin typeface="Corbel"/>
                <a:cs typeface="Corbel"/>
              </a:rPr>
              <a:t> </a:t>
            </a:r>
            <a:r>
              <a:rPr sz="1400" spc="-10" dirty="0">
                <a:solidFill>
                  <a:srgbClr val="FFFFFF"/>
                </a:solidFill>
                <a:latin typeface="Corbel"/>
                <a:cs typeface="Corbel"/>
              </a:rPr>
              <a:t>o</a:t>
            </a:r>
            <a:r>
              <a:rPr sz="1400" spc="-15" dirty="0">
                <a:solidFill>
                  <a:srgbClr val="FFFFFF"/>
                </a:solidFill>
                <a:latin typeface="Corbel"/>
                <a:cs typeface="Corbel"/>
              </a:rPr>
              <a:t>ut</a:t>
            </a:r>
            <a:r>
              <a:rPr sz="1400" spc="-5" dirty="0">
                <a:solidFill>
                  <a:srgbClr val="FFFFFF"/>
                </a:solidFill>
                <a:latin typeface="Corbel"/>
                <a:cs typeface="Corbel"/>
              </a:rPr>
              <a:t>p</a:t>
            </a:r>
            <a:r>
              <a:rPr sz="1400" spc="-15" dirty="0">
                <a:solidFill>
                  <a:srgbClr val="FFFFFF"/>
                </a:solidFill>
                <a:latin typeface="Corbel"/>
                <a:cs typeface="Corbel"/>
              </a:rPr>
              <a:t>u</a:t>
            </a:r>
            <a:r>
              <a:rPr sz="1400" spc="-5" dirty="0">
                <a:solidFill>
                  <a:srgbClr val="FFFFFF"/>
                </a:solidFill>
                <a:latin typeface="Corbel"/>
                <a:cs typeface="Corbel"/>
              </a:rPr>
              <a:t>t</a:t>
            </a:r>
            <a:endParaRPr sz="1400">
              <a:latin typeface="Corbel"/>
              <a:cs typeface="Corbel"/>
            </a:endParaRPr>
          </a:p>
        </p:txBody>
      </p:sp>
      <p:sp>
        <p:nvSpPr>
          <p:cNvPr id="117" name="object 26">
            <a:extLst>
              <a:ext uri="{FF2B5EF4-FFF2-40B4-BE49-F238E27FC236}">
                <a16:creationId xmlns:a16="http://schemas.microsoft.com/office/drawing/2014/main" id="{14D71B77-0A06-3140-8F05-00D015F71715}"/>
              </a:ext>
            </a:extLst>
          </p:cNvPr>
          <p:cNvSpPr txBox="1"/>
          <p:nvPr/>
        </p:nvSpPr>
        <p:spPr>
          <a:xfrm>
            <a:off x="6117857" y="1381112"/>
            <a:ext cx="1646884" cy="553998"/>
          </a:xfrm>
          <a:prstGeom prst="rect">
            <a:avLst/>
          </a:prstGeom>
        </p:spPr>
        <p:txBody>
          <a:bodyPr vert="horz" wrap="square" lIns="0" tIns="0" rIns="0" bIns="0" rtlCol="0">
            <a:spAutoFit/>
          </a:bodyPr>
          <a:lstStyle/>
          <a:p>
            <a:pPr marL="195580" marR="5080" indent="-182880">
              <a:lnSpc>
                <a:spcPct val="100000"/>
              </a:lnSpc>
            </a:pPr>
            <a:r>
              <a:rPr lang="en-US" sz="1800" spc="-5" dirty="0">
                <a:latin typeface="+mn-lt"/>
                <a:cs typeface="Arial"/>
              </a:rPr>
              <a:t>Provided by the programmer</a:t>
            </a:r>
            <a:endParaRPr sz="1800" dirty="0">
              <a:latin typeface="+mn-lt"/>
              <a:cs typeface="Arial"/>
            </a:endParaRPr>
          </a:p>
        </p:txBody>
      </p:sp>
      <p:sp>
        <p:nvSpPr>
          <p:cNvPr id="118" name="object 17">
            <a:extLst>
              <a:ext uri="{FF2B5EF4-FFF2-40B4-BE49-F238E27FC236}">
                <a16:creationId xmlns:a16="http://schemas.microsoft.com/office/drawing/2014/main" id="{7299B6A1-3AEC-9A45-88FA-07E83252CB51}"/>
              </a:ext>
            </a:extLst>
          </p:cNvPr>
          <p:cNvSpPr txBox="1"/>
          <p:nvPr/>
        </p:nvSpPr>
        <p:spPr>
          <a:xfrm>
            <a:off x="6374142" y="3560090"/>
            <a:ext cx="1134314" cy="1661993"/>
          </a:xfrm>
          <a:prstGeom prst="rect">
            <a:avLst/>
          </a:prstGeom>
        </p:spPr>
        <p:txBody>
          <a:bodyPr vert="horz" wrap="square" lIns="0" tIns="0" rIns="0" bIns="0" rtlCol="0">
            <a:spAutoFit/>
          </a:bodyPr>
          <a:lstStyle/>
          <a:p>
            <a:pPr marL="61594" algn="ctr">
              <a:lnSpc>
                <a:spcPct val="100000"/>
              </a:lnSpc>
            </a:pPr>
            <a:r>
              <a:rPr sz="1800" spc="-50" dirty="0">
                <a:solidFill>
                  <a:srgbClr val="FFFFFF"/>
                </a:solidFill>
                <a:latin typeface="Corbel"/>
                <a:cs typeface="Corbel"/>
              </a:rPr>
              <a:t>(</a:t>
            </a:r>
            <a:r>
              <a:rPr sz="1800" dirty="0">
                <a:solidFill>
                  <a:srgbClr val="FFFFFF"/>
                </a:solidFill>
                <a:latin typeface="Corbel"/>
                <a:cs typeface="Corbel"/>
              </a:rPr>
              <a:t>c</a:t>
            </a:r>
            <a:r>
              <a:rPr sz="1800" spc="-15" dirty="0">
                <a:solidFill>
                  <a:srgbClr val="FFFFFF"/>
                </a:solidFill>
                <a:latin typeface="Corbel"/>
                <a:cs typeface="Corbel"/>
              </a:rPr>
              <a:t>r</a:t>
            </a:r>
            <a:r>
              <a:rPr sz="1800" spc="-20" dirty="0">
                <a:solidFill>
                  <a:srgbClr val="FFFFFF"/>
                </a:solidFill>
                <a:latin typeface="Corbel"/>
                <a:cs typeface="Corbel"/>
              </a:rPr>
              <a:t>e</a:t>
            </a:r>
            <a:r>
              <a:rPr sz="1800" spc="-75" dirty="0">
                <a:solidFill>
                  <a:srgbClr val="FFFFFF"/>
                </a:solidFill>
                <a:latin typeface="Corbel"/>
                <a:cs typeface="Corbel"/>
              </a:rPr>
              <a:t>w</a:t>
            </a:r>
            <a:r>
              <a:rPr sz="1800" spc="-5" dirty="0">
                <a:solidFill>
                  <a:srgbClr val="FFFFFF"/>
                </a:solidFill>
                <a:latin typeface="Corbel"/>
                <a:cs typeface="Corbel"/>
              </a:rPr>
              <a:t>,</a:t>
            </a:r>
            <a:r>
              <a:rPr sz="1800" spc="30" dirty="0">
                <a:solidFill>
                  <a:srgbClr val="FFFFFF"/>
                </a:solidFill>
                <a:latin typeface="Corbel"/>
                <a:cs typeface="Corbel"/>
              </a:rPr>
              <a:t> </a:t>
            </a:r>
            <a:r>
              <a:rPr lang="en-US" sz="1800" spc="5" dirty="0">
                <a:solidFill>
                  <a:srgbClr val="FFFFFF"/>
                </a:solidFill>
                <a:latin typeface="Corbel"/>
                <a:cs typeface="Corbel"/>
              </a:rPr>
              <a:t>2</a:t>
            </a:r>
            <a:r>
              <a:rPr sz="1800" spc="-10" dirty="0">
                <a:solidFill>
                  <a:srgbClr val="FFFFFF"/>
                </a:solidFill>
                <a:latin typeface="Corbel"/>
                <a:cs typeface="Corbel"/>
              </a:rPr>
              <a:t>)</a:t>
            </a:r>
            <a:endParaRPr sz="1800" dirty="0">
              <a:latin typeface="Corbel"/>
              <a:cs typeface="Corbel"/>
            </a:endParaRPr>
          </a:p>
          <a:p>
            <a:pPr marL="12700" algn="ctr">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p</a:t>
            </a:r>
            <a:r>
              <a:rPr sz="1800" spc="-5" dirty="0">
                <a:solidFill>
                  <a:srgbClr val="FFFFFF"/>
                </a:solidFill>
                <a:latin typeface="Corbel"/>
                <a:cs typeface="Corbel"/>
              </a:rPr>
              <a:t>a</a:t>
            </a:r>
            <a:r>
              <a:rPr sz="1800" dirty="0">
                <a:solidFill>
                  <a:srgbClr val="FFFFFF"/>
                </a:solidFill>
                <a:latin typeface="Corbel"/>
                <a:cs typeface="Corbel"/>
              </a:rPr>
              <a:t>c</a:t>
            </a:r>
            <a:r>
              <a:rPr sz="1800" spc="-20" dirty="0">
                <a:solidFill>
                  <a:srgbClr val="FFFFFF"/>
                </a:solidFill>
                <a:latin typeface="Corbel"/>
                <a:cs typeface="Corbel"/>
              </a:rPr>
              <a:t>e</a:t>
            </a:r>
            <a:r>
              <a:rPr sz="1800" spc="-5" dirty="0">
                <a:solidFill>
                  <a:srgbClr val="FFFFFF"/>
                </a:solidFill>
                <a:latin typeface="Corbel"/>
                <a:cs typeface="Corbel"/>
              </a:rPr>
              <a:t>,</a:t>
            </a:r>
            <a:r>
              <a:rPr sz="1800" spc="5" dirty="0">
                <a:solidFill>
                  <a:srgbClr val="FFFFFF"/>
                </a:solidFill>
                <a:latin typeface="Corbel"/>
                <a:cs typeface="Corbel"/>
              </a:rPr>
              <a:t> </a:t>
            </a:r>
            <a:r>
              <a:rPr lang="en-US" sz="1800" spc="5" dirty="0">
                <a:solidFill>
                  <a:srgbClr val="FFFFFF"/>
                </a:solidFill>
                <a:latin typeface="Corbel"/>
                <a:cs typeface="Corbel"/>
              </a:rPr>
              <a:t>2</a:t>
            </a:r>
            <a:r>
              <a:rPr sz="1800" spc="-10" dirty="0">
                <a:solidFill>
                  <a:srgbClr val="FFFFFF"/>
                </a:solidFill>
                <a:latin typeface="Corbel"/>
                <a:cs typeface="Corbel"/>
              </a:rPr>
              <a:t>)</a:t>
            </a:r>
            <a:endParaRPr lang="en-US" sz="1800" spc="-10" dirty="0">
              <a:solidFill>
                <a:srgbClr val="FFFFFF"/>
              </a:solidFill>
              <a:latin typeface="Corbel"/>
              <a:cs typeface="Corbel"/>
            </a:endParaRPr>
          </a:p>
          <a:p>
            <a:pPr marL="12700" algn="ctr">
              <a:lnSpc>
                <a:spcPct val="100000"/>
              </a:lnSpc>
            </a:pPr>
            <a:r>
              <a:rPr lang="en-US" sz="1800" spc="-10" dirty="0">
                <a:solidFill>
                  <a:srgbClr val="FFFFFF"/>
                </a:solidFill>
                <a:latin typeface="Corbel"/>
                <a:cs typeface="Corbel"/>
              </a:rPr>
              <a:t>(the, 3)</a:t>
            </a:r>
          </a:p>
          <a:p>
            <a:pPr marL="12700" algn="ctr">
              <a:lnSpc>
                <a:spcPct val="100000"/>
              </a:lnSpc>
            </a:pPr>
            <a:r>
              <a:rPr lang="en-US" sz="1800" spc="-10" dirty="0">
                <a:solidFill>
                  <a:srgbClr val="FFFFFF"/>
                </a:solidFill>
                <a:latin typeface="Corbel"/>
                <a:cs typeface="Corbel"/>
              </a:rPr>
              <a:t>(shuttle, 1)</a:t>
            </a:r>
          </a:p>
          <a:p>
            <a:pPr marL="12700" algn="ctr">
              <a:lnSpc>
                <a:spcPct val="100000"/>
              </a:lnSpc>
            </a:pPr>
            <a:r>
              <a:rPr lang="en-US" sz="1800" spc="-10" dirty="0">
                <a:solidFill>
                  <a:srgbClr val="FFFFFF"/>
                </a:solidFill>
                <a:latin typeface="Corbel"/>
                <a:cs typeface="Corbel"/>
              </a:rPr>
              <a:t>(recently, 1)</a:t>
            </a:r>
          </a:p>
          <a:p>
            <a:pPr marL="12700" algn="ctr">
              <a:lnSpc>
                <a:spcPct val="100000"/>
              </a:lnSpc>
            </a:pPr>
            <a:r>
              <a:rPr lang="en-US" sz="1800" spc="-10" dirty="0">
                <a:solidFill>
                  <a:srgbClr val="FFFFFF"/>
                </a:solidFill>
                <a:latin typeface="Corbel"/>
                <a:cs typeface="Corbel"/>
              </a:rPr>
              <a:t>…</a:t>
            </a:r>
          </a:p>
        </p:txBody>
      </p:sp>
      <p:sp>
        <p:nvSpPr>
          <p:cNvPr id="119" name="object 8">
            <a:extLst>
              <a:ext uri="{FF2B5EF4-FFF2-40B4-BE49-F238E27FC236}">
                <a16:creationId xmlns:a16="http://schemas.microsoft.com/office/drawing/2014/main" id="{076E0573-5BCF-8040-A458-9AE9103B6810}"/>
              </a:ext>
            </a:extLst>
          </p:cNvPr>
          <p:cNvSpPr txBox="1"/>
          <p:nvPr/>
        </p:nvSpPr>
        <p:spPr>
          <a:xfrm>
            <a:off x="6396142" y="6166445"/>
            <a:ext cx="1555750" cy="276999"/>
          </a:xfrm>
          <a:prstGeom prst="rect">
            <a:avLst/>
          </a:prstGeom>
        </p:spPr>
        <p:txBody>
          <a:bodyPr vert="horz" wrap="square" lIns="0" tIns="0" rIns="0" bIns="0" rtlCol="0">
            <a:spAutoFit/>
          </a:bodyPr>
          <a:lstStyle/>
          <a:p>
            <a:pPr marL="12700">
              <a:lnSpc>
                <a:spcPct val="100000"/>
              </a:lnSpc>
            </a:pPr>
            <a:r>
              <a:rPr lang="en-US" sz="1800" b="1" spc="-5" dirty="0">
                <a:solidFill>
                  <a:srgbClr val="3366FF"/>
                </a:solidFill>
                <a:latin typeface="Arial"/>
                <a:cs typeface="Arial"/>
              </a:rPr>
              <a:t>(key, value)</a:t>
            </a:r>
            <a:endParaRPr sz="1800" dirty="0">
              <a:solidFill>
                <a:srgbClr val="3366FF"/>
              </a:solidFill>
              <a:latin typeface="Arial"/>
              <a:cs typeface="Arial"/>
            </a:endParaRPr>
          </a:p>
        </p:txBody>
      </p:sp>
      <p:sp>
        <p:nvSpPr>
          <p:cNvPr id="120" name="object 8">
            <a:extLst>
              <a:ext uri="{FF2B5EF4-FFF2-40B4-BE49-F238E27FC236}">
                <a16:creationId xmlns:a16="http://schemas.microsoft.com/office/drawing/2014/main" id="{1B3A5CD9-A724-914E-8526-F22A6F676385}"/>
              </a:ext>
            </a:extLst>
          </p:cNvPr>
          <p:cNvSpPr txBox="1"/>
          <p:nvPr/>
        </p:nvSpPr>
        <p:spPr>
          <a:xfrm>
            <a:off x="4343400" y="6161124"/>
            <a:ext cx="1555750" cy="276999"/>
          </a:xfrm>
          <a:prstGeom prst="rect">
            <a:avLst/>
          </a:prstGeom>
        </p:spPr>
        <p:txBody>
          <a:bodyPr vert="horz" wrap="square" lIns="0" tIns="0" rIns="0" bIns="0" rtlCol="0">
            <a:spAutoFit/>
          </a:bodyPr>
          <a:lstStyle/>
          <a:p>
            <a:pPr marL="12700">
              <a:lnSpc>
                <a:spcPct val="100000"/>
              </a:lnSpc>
            </a:pPr>
            <a:r>
              <a:rPr lang="en-US" sz="1800" b="1" spc="-5" dirty="0">
                <a:solidFill>
                  <a:srgbClr val="3366FF"/>
                </a:solidFill>
                <a:latin typeface="Arial"/>
                <a:cs typeface="Arial"/>
              </a:rPr>
              <a:t>(key, value)</a:t>
            </a:r>
            <a:endParaRPr sz="1800" dirty="0">
              <a:solidFill>
                <a:srgbClr val="3366FF"/>
              </a:solidFill>
              <a:latin typeface="Arial"/>
              <a:cs typeface="Arial"/>
            </a:endParaRPr>
          </a:p>
        </p:txBody>
      </p:sp>
      <p:sp>
        <p:nvSpPr>
          <p:cNvPr id="28" name="object 47">
            <a:extLst>
              <a:ext uri="{FF2B5EF4-FFF2-40B4-BE49-F238E27FC236}">
                <a16:creationId xmlns:a16="http://schemas.microsoft.com/office/drawing/2014/main" id="{C4766540-A87B-A943-9771-3A082C1B9F53}"/>
              </a:ext>
            </a:extLst>
          </p:cNvPr>
          <p:cNvSpPr/>
          <p:nvPr/>
        </p:nvSpPr>
        <p:spPr>
          <a:xfrm>
            <a:off x="152400" y="3733800"/>
            <a:ext cx="1828800" cy="27432"/>
          </a:xfrm>
          <a:prstGeom prst="roundRect">
            <a:avLst/>
          </a:prstGeom>
          <a:solidFill>
            <a:srgbClr val="C00000"/>
          </a:solidFill>
        </p:spPr>
        <p:txBody>
          <a:bodyPr wrap="square" lIns="0" tIns="0" rIns="0" bIns="0" rtlCol="0"/>
          <a:lstStyle/>
          <a:p>
            <a:endParaRPr/>
          </a:p>
        </p:txBody>
      </p:sp>
      <p:sp>
        <p:nvSpPr>
          <p:cNvPr id="29" name="object 47">
            <a:extLst>
              <a:ext uri="{FF2B5EF4-FFF2-40B4-BE49-F238E27FC236}">
                <a16:creationId xmlns:a16="http://schemas.microsoft.com/office/drawing/2014/main" id="{4D9A5EB6-A21C-AD41-A933-37FE4E5747A6}"/>
              </a:ext>
            </a:extLst>
          </p:cNvPr>
          <p:cNvSpPr/>
          <p:nvPr/>
        </p:nvSpPr>
        <p:spPr>
          <a:xfrm>
            <a:off x="152400" y="4220696"/>
            <a:ext cx="1828800" cy="27432"/>
          </a:xfrm>
          <a:prstGeom prst="roundRect">
            <a:avLst/>
          </a:prstGeom>
          <a:solidFill>
            <a:srgbClr val="C00000"/>
          </a:solidFill>
        </p:spPr>
        <p:txBody>
          <a:bodyPr wrap="square" lIns="0" tIns="0" rIns="0" bIns="0" rtlCol="0"/>
          <a:lstStyle/>
          <a:p>
            <a:endParaRPr/>
          </a:p>
        </p:txBody>
      </p:sp>
      <p:sp>
        <p:nvSpPr>
          <p:cNvPr id="30" name="object 47">
            <a:extLst>
              <a:ext uri="{FF2B5EF4-FFF2-40B4-BE49-F238E27FC236}">
                <a16:creationId xmlns:a16="http://schemas.microsoft.com/office/drawing/2014/main" id="{EBE422DD-ED6F-1A41-B752-C6890A295DCA}"/>
              </a:ext>
            </a:extLst>
          </p:cNvPr>
          <p:cNvSpPr/>
          <p:nvPr/>
        </p:nvSpPr>
        <p:spPr>
          <a:xfrm>
            <a:off x="159499" y="4680160"/>
            <a:ext cx="1828800" cy="27432"/>
          </a:xfrm>
          <a:prstGeom prst="roundRect">
            <a:avLst/>
          </a:prstGeom>
          <a:solidFill>
            <a:srgbClr val="C00000"/>
          </a:solidFill>
        </p:spPr>
        <p:txBody>
          <a:bodyPr wrap="square" lIns="0" tIns="0" rIns="0" bIns="0" rtlCol="0"/>
          <a:lstStyle/>
          <a:p>
            <a:endParaRPr/>
          </a:p>
        </p:txBody>
      </p:sp>
    </p:spTree>
    <p:extLst>
      <p:ext uri="{BB962C8B-B14F-4D97-AF65-F5344CB8AC3E}">
        <p14:creationId xmlns:p14="http://schemas.microsoft.com/office/powerpoint/2010/main" val="39784694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Map-Reduce: Word Count</a:t>
            </a:r>
            <a:endParaRPr lang="en-US" sz="3600" b="0" dirty="0">
              <a:solidFill>
                <a:srgbClr val="A01A06"/>
              </a:solidFill>
              <a:latin typeface="Calibri" panose="020F0502020204030204" pitchFamily="34" charset="0"/>
              <a:cs typeface="Calibri" panose="020F0502020204030204" pitchFamily="34" charset="0"/>
            </a:endParaRPr>
          </a:p>
        </p:txBody>
      </p:sp>
      <p:sp>
        <p:nvSpPr>
          <p:cNvPr id="5" name="object 3">
            <a:extLst>
              <a:ext uri="{FF2B5EF4-FFF2-40B4-BE49-F238E27FC236}">
                <a16:creationId xmlns:a16="http://schemas.microsoft.com/office/drawing/2014/main" id="{300DA776-7668-ED4B-907A-0DD9565C4BBE}"/>
              </a:ext>
            </a:extLst>
          </p:cNvPr>
          <p:cNvSpPr/>
          <p:nvPr/>
        </p:nvSpPr>
        <p:spPr>
          <a:xfrm>
            <a:off x="228600" y="3124199"/>
            <a:ext cx="1710690" cy="2971901"/>
          </a:xfrm>
          <a:custGeom>
            <a:avLst/>
            <a:gdLst/>
            <a:ahLst/>
            <a:cxnLst/>
            <a:rect l="l" t="t" r="r" b="b"/>
            <a:pathLst>
              <a:path w="1600200" h="2627629">
                <a:moveTo>
                  <a:pt x="0" y="0"/>
                </a:moveTo>
                <a:lnTo>
                  <a:pt x="1600200" y="0"/>
                </a:lnTo>
                <a:lnTo>
                  <a:pt x="1600200" y="2627528"/>
                </a:lnTo>
                <a:lnTo>
                  <a:pt x="0" y="2627528"/>
                </a:lnTo>
                <a:lnTo>
                  <a:pt x="0" y="0"/>
                </a:lnTo>
                <a:close/>
              </a:path>
            </a:pathLst>
          </a:custGeom>
          <a:ln w="48006">
            <a:solidFill>
              <a:srgbClr val="000000"/>
            </a:solidFill>
          </a:ln>
        </p:spPr>
        <p:txBody>
          <a:bodyPr wrap="square" lIns="0" tIns="0" rIns="0" bIns="0" rtlCol="0"/>
          <a:lstStyle/>
          <a:p>
            <a:endParaRPr/>
          </a:p>
        </p:txBody>
      </p:sp>
      <p:sp>
        <p:nvSpPr>
          <p:cNvPr id="6" name="object 4">
            <a:extLst>
              <a:ext uri="{FF2B5EF4-FFF2-40B4-BE49-F238E27FC236}">
                <a16:creationId xmlns:a16="http://schemas.microsoft.com/office/drawing/2014/main" id="{C32C89FA-567A-0C4C-B6B0-B2D32410ABF7}"/>
              </a:ext>
            </a:extLst>
          </p:cNvPr>
          <p:cNvSpPr txBox="1"/>
          <p:nvPr/>
        </p:nvSpPr>
        <p:spPr>
          <a:xfrm>
            <a:off x="322738" y="3236696"/>
            <a:ext cx="1522413" cy="2746906"/>
          </a:xfrm>
          <a:prstGeom prst="rect">
            <a:avLst/>
          </a:prstGeom>
        </p:spPr>
        <p:txBody>
          <a:bodyPr vert="horz" wrap="square" lIns="0" tIns="0" rIns="0" bIns="0" rtlCol="0">
            <a:spAutoFit/>
          </a:bodyPr>
          <a:lstStyle/>
          <a:p>
            <a:pPr marL="12700" marR="5080">
              <a:lnSpc>
                <a:spcPct val="100000"/>
              </a:lnSpc>
            </a:pPr>
            <a:r>
              <a:rPr sz="1050" spc="-5" dirty="0">
                <a:latin typeface="+mn-lt"/>
                <a:cs typeface="Arial Narrow"/>
              </a:rPr>
              <a:t>T</a:t>
            </a:r>
            <a:r>
              <a:rPr sz="1050" dirty="0">
                <a:latin typeface="+mn-lt"/>
                <a:cs typeface="Arial Narrow"/>
              </a:rPr>
              <a:t>he</a:t>
            </a:r>
            <a:r>
              <a:rPr sz="1050" spc="60" dirty="0">
                <a:latin typeface="+mn-lt"/>
                <a:cs typeface="Arial Narrow"/>
              </a:rPr>
              <a:t> </a:t>
            </a:r>
            <a:r>
              <a:rPr sz="1050" dirty="0">
                <a:latin typeface="+mn-lt"/>
                <a:cs typeface="Arial Narrow"/>
              </a:rPr>
              <a:t>c</a:t>
            </a:r>
            <a:r>
              <a:rPr sz="1050" spc="10" dirty="0">
                <a:latin typeface="+mn-lt"/>
                <a:cs typeface="Arial Narrow"/>
              </a:rPr>
              <a:t>r</a:t>
            </a:r>
            <a:r>
              <a:rPr sz="1050" dirty="0">
                <a:latin typeface="+mn-lt"/>
                <a:cs typeface="Arial Narrow"/>
              </a:rPr>
              <a:t>ew</a:t>
            </a:r>
            <a:r>
              <a:rPr lang="en-US" sz="1050" dirty="0">
                <a:latin typeface="+mn-lt"/>
                <a:cs typeface="Arial Narrow"/>
              </a:rPr>
              <a:t> </a:t>
            </a:r>
            <a:r>
              <a:rPr sz="1050" dirty="0">
                <a:latin typeface="+mn-lt"/>
                <a:cs typeface="Arial Narrow"/>
              </a:rPr>
              <a:t>of</a:t>
            </a:r>
            <a:r>
              <a:rPr lang="en-US" sz="1050" dirty="0">
                <a:latin typeface="+mn-lt"/>
                <a:cs typeface="Arial Narrow"/>
              </a:rPr>
              <a:t> </a:t>
            </a:r>
            <a:r>
              <a:rPr sz="1050" spc="-15" dirty="0">
                <a:latin typeface="+mn-lt"/>
                <a:cs typeface="Arial Narrow"/>
              </a:rPr>
              <a:t>t</a:t>
            </a:r>
            <a:r>
              <a:rPr sz="1050" dirty="0">
                <a:latin typeface="+mn-lt"/>
                <a:cs typeface="Arial Narrow"/>
              </a:rPr>
              <a:t>he space</a:t>
            </a:r>
            <a:r>
              <a:rPr lang="en-US" sz="1050" dirty="0">
                <a:latin typeface="+mn-lt"/>
                <a:cs typeface="Arial Narrow"/>
              </a:rPr>
              <a:t> </a:t>
            </a:r>
            <a:r>
              <a:rPr sz="1050" dirty="0">
                <a:latin typeface="+mn-lt"/>
                <a:cs typeface="Arial Narrow"/>
              </a:rPr>
              <a:t>shu</a:t>
            </a:r>
            <a:r>
              <a:rPr sz="1050" spc="-15" dirty="0">
                <a:latin typeface="+mn-lt"/>
                <a:cs typeface="Arial Narrow"/>
              </a:rPr>
              <a:t>tt</a:t>
            </a:r>
            <a:r>
              <a:rPr sz="1050" spc="-10" dirty="0">
                <a:latin typeface="+mn-lt"/>
                <a:cs typeface="Arial Narrow"/>
              </a:rPr>
              <a:t>l</a:t>
            </a:r>
            <a:r>
              <a:rPr sz="1050" dirty="0">
                <a:latin typeface="+mn-lt"/>
                <a:cs typeface="Arial Narrow"/>
              </a:rPr>
              <a:t>e </a:t>
            </a:r>
            <a:r>
              <a:rPr sz="1050" spc="-5" dirty="0">
                <a:latin typeface="+mn-lt"/>
                <a:cs typeface="Arial Narrow"/>
              </a:rPr>
              <a:t>E</a:t>
            </a:r>
            <a:r>
              <a:rPr sz="1050" dirty="0">
                <a:latin typeface="+mn-lt"/>
                <a:cs typeface="Arial Narrow"/>
              </a:rPr>
              <a:t>ndeavor</a:t>
            </a:r>
            <a:r>
              <a:rPr lang="en-US" sz="1050" dirty="0">
                <a:latin typeface="+mn-lt"/>
                <a:cs typeface="Arial Narrow"/>
              </a:rPr>
              <a:t> </a:t>
            </a:r>
            <a:r>
              <a:rPr sz="1050" spc="10" dirty="0">
                <a:latin typeface="+mn-lt"/>
                <a:cs typeface="Arial Narrow"/>
              </a:rPr>
              <a:t>r</a:t>
            </a:r>
            <a:r>
              <a:rPr sz="1050" spc="-25" dirty="0">
                <a:latin typeface="+mn-lt"/>
                <a:cs typeface="Arial Narrow"/>
              </a:rPr>
              <a:t>e</a:t>
            </a:r>
            <a:r>
              <a:rPr sz="1050" dirty="0">
                <a:latin typeface="+mn-lt"/>
                <a:cs typeface="Arial Narrow"/>
              </a:rPr>
              <a:t>cen</a:t>
            </a:r>
            <a:r>
              <a:rPr sz="1050" spc="-15" dirty="0">
                <a:latin typeface="+mn-lt"/>
                <a:cs typeface="Arial Narrow"/>
              </a:rPr>
              <a:t>t</a:t>
            </a:r>
            <a:r>
              <a:rPr sz="1050" spc="-10" dirty="0">
                <a:latin typeface="+mn-lt"/>
                <a:cs typeface="Arial Narrow"/>
              </a:rPr>
              <a:t>l</a:t>
            </a:r>
            <a:r>
              <a:rPr sz="1050" dirty="0">
                <a:latin typeface="+mn-lt"/>
                <a:cs typeface="Arial Narrow"/>
              </a:rPr>
              <a:t>y </a:t>
            </a:r>
            <a:r>
              <a:rPr sz="1050" spc="10" dirty="0">
                <a:latin typeface="+mn-lt"/>
                <a:cs typeface="Arial Narrow"/>
              </a:rPr>
              <a:t>r</a:t>
            </a:r>
            <a:r>
              <a:rPr sz="1050" dirty="0">
                <a:latin typeface="+mn-lt"/>
                <a:cs typeface="Arial Narrow"/>
              </a:rPr>
              <a:t>e</a:t>
            </a:r>
            <a:r>
              <a:rPr sz="1050" spc="-15" dirty="0">
                <a:latin typeface="+mn-lt"/>
                <a:cs typeface="Arial Narrow"/>
              </a:rPr>
              <a:t>t</a:t>
            </a:r>
            <a:r>
              <a:rPr sz="1050" dirty="0">
                <a:latin typeface="+mn-lt"/>
                <a:cs typeface="Arial Narrow"/>
              </a:rPr>
              <a:t>u</a:t>
            </a:r>
            <a:r>
              <a:rPr sz="1050" spc="10" dirty="0">
                <a:latin typeface="+mn-lt"/>
                <a:cs typeface="Arial Narrow"/>
              </a:rPr>
              <a:t>r</a:t>
            </a:r>
            <a:r>
              <a:rPr sz="1050" dirty="0">
                <a:latin typeface="+mn-lt"/>
                <a:cs typeface="Arial Narrow"/>
              </a:rPr>
              <a:t>ned</a:t>
            </a:r>
            <a:r>
              <a:rPr lang="en-US" sz="1050" dirty="0">
                <a:latin typeface="+mn-lt"/>
                <a:cs typeface="Arial Narrow"/>
              </a:rPr>
              <a:t> </a:t>
            </a:r>
            <a:r>
              <a:rPr sz="1050" spc="-15" dirty="0">
                <a:latin typeface="+mn-lt"/>
                <a:cs typeface="Arial Narrow"/>
              </a:rPr>
              <a:t>t</a:t>
            </a:r>
            <a:r>
              <a:rPr sz="1050" dirty="0">
                <a:latin typeface="+mn-lt"/>
                <a:cs typeface="Arial Narrow"/>
              </a:rPr>
              <a:t>o</a:t>
            </a:r>
            <a:r>
              <a:rPr sz="1050" spc="40" dirty="0">
                <a:latin typeface="+mn-lt"/>
                <a:cs typeface="Arial Narrow"/>
              </a:rPr>
              <a:t> </a:t>
            </a:r>
            <a:r>
              <a:rPr sz="1050" spc="-5" dirty="0">
                <a:latin typeface="+mn-lt"/>
                <a:cs typeface="Arial Narrow"/>
              </a:rPr>
              <a:t>E</a:t>
            </a:r>
            <a:r>
              <a:rPr sz="1050" dirty="0">
                <a:latin typeface="+mn-lt"/>
                <a:cs typeface="Arial Narrow"/>
              </a:rPr>
              <a:t>a</a:t>
            </a:r>
            <a:r>
              <a:rPr sz="1050" spc="10" dirty="0">
                <a:latin typeface="+mn-lt"/>
                <a:cs typeface="Arial Narrow"/>
              </a:rPr>
              <a:t>r</a:t>
            </a:r>
            <a:r>
              <a:rPr sz="1050" spc="-15" dirty="0">
                <a:latin typeface="+mn-lt"/>
                <a:cs typeface="Arial Narrow"/>
              </a:rPr>
              <a:t>t</a:t>
            </a:r>
            <a:r>
              <a:rPr sz="1050" dirty="0">
                <a:latin typeface="+mn-lt"/>
                <a:cs typeface="Arial Narrow"/>
              </a:rPr>
              <a:t>h as</a:t>
            </a:r>
            <a:r>
              <a:rPr lang="en-US" sz="1050" dirty="0">
                <a:latin typeface="+mn-lt"/>
                <a:cs typeface="Arial Narrow"/>
              </a:rPr>
              <a:t> </a:t>
            </a:r>
            <a:r>
              <a:rPr sz="1050" dirty="0">
                <a:latin typeface="+mn-lt"/>
                <a:cs typeface="Arial Narrow"/>
              </a:rPr>
              <a:t>a</a:t>
            </a:r>
            <a:r>
              <a:rPr sz="1050" spc="-10" dirty="0">
                <a:latin typeface="+mn-lt"/>
                <a:cs typeface="Arial Narrow"/>
              </a:rPr>
              <a:t>m</a:t>
            </a:r>
            <a:r>
              <a:rPr sz="1050" dirty="0">
                <a:latin typeface="+mn-lt"/>
                <a:cs typeface="Arial Narrow"/>
              </a:rPr>
              <a:t>bassad</a:t>
            </a:r>
            <a:r>
              <a:rPr sz="1050" spc="-25" dirty="0">
                <a:latin typeface="+mn-lt"/>
                <a:cs typeface="Arial Narrow"/>
              </a:rPr>
              <a:t>o</a:t>
            </a:r>
            <a:r>
              <a:rPr sz="1050" spc="10" dirty="0">
                <a:latin typeface="+mn-lt"/>
                <a:cs typeface="Arial Narrow"/>
              </a:rPr>
              <a:t>r</a:t>
            </a:r>
            <a:r>
              <a:rPr sz="1050" dirty="0">
                <a:latin typeface="+mn-lt"/>
                <a:cs typeface="Arial Narrow"/>
              </a:rPr>
              <a:t>s,</a:t>
            </a:r>
            <a:r>
              <a:rPr lang="en-US" sz="1050" spc="-25" dirty="0">
                <a:latin typeface="+mn-lt"/>
                <a:cs typeface="Arial Narrow"/>
              </a:rPr>
              <a:t> </a:t>
            </a:r>
            <a:r>
              <a:rPr sz="1050" dirty="0">
                <a:latin typeface="+mn-lt"/>
                <a:cs typeface="Arial Narrow"/>
              </a:rPr>
              <a:t>ha</a:t>
            </a:r>
            <a:r>
              <a:rPr sz="1050" spc="10" dirty="0">
                <a:latin typeface="+mn-lt"/>
                <a:cs typeface="Arial Narrow"/>
              </a:rPr>
              <a:t>r</a:t>
            </a:r>
            <a:r>
              <a:rPr sz="1050" dirty="0">
                <a:latin typeface="+mn-lt"/>
                <a:cs typeface="Arial Narrow"/>
              </a:rPr>
              <a:t>b</a:t>
            </a:r>
            <a:r>
              <a:rPr sz="1050" spc="-10" dirty="0">
                <a:latin typeface="+mn-lt"/>
                <a:cs typeface="Arial Narrow"/>
              </a:rPr>
              <a:t>i</a:t>
            </a:r>
            <a:r>
              <a:rPr sz="1050" dirty="0">
                <a:latin typeface="+mn-lt"/>
                <a:cs typeface="Arial Narrow"/>
              </a:rPr>
              <a:t>ng</a:t>
            </a:r>
            <a:r>
              <a:rPr sz="1050" spc="-25" dirty="0">
                <a:latin typeface="+mn-lt"/>
                <a:cs typeface="Arial Narrow"/>
              </a:rPr>
              <a:t>e</a:t>
            </a:r>
            <a:r>
              <a:rPr sz="1050" spc="10" dirty="0">
                <a:latin typeface="+mn-lt"/>
                <a:cs typeface="Arial Narrow"/>
              </a:rPr>
              <a:t>r</a:t>
            </a:r>
            <a:r>
              <a:rPr sz="1050" dirty="0">
                <a:latin typeface="+mn-lt"/>
                <a:cs typeface="Arial Narrow"/>
              </a:rPr>
              <a:t>s</a:t>
            </a:r>
            <a:r>
              <a:rPr lang="en-US" sz="1050" spc="-10" dirty="0">
                <a:latin typeface="+mn-lt"/>
                <a:cs typeface="Arial Narrow"/>
              </a:rPr>
              <a:t> </a:t>
            </a:r>
            <a:r>
              <a:rPr sz="1050" dirty="0">
                <a:latin typeface="+mn-lt"/>
                <a:cs typeface="Arial Narrow"/>
              </a:rPr>
              <a:t>of</a:t>
            </a:r>
            <a:r>
              <a:rPr lang="en-US" sz="1050" dirty="0">
                <a:latin typeface="+mn-lt"/>
                <a:cs typeface="Arial Narrow"/>
              </a:rPr>
              <a:t> </a:t>
            </a:r>
            <a:r>
              <a:rPr sz="1050" dirty="0">
                <a:latin typeface="+mn-lt"/>
                <a:cs typeface="Arial Narrow"/>
              </a:rPr>
              <a:t>a</a:t>
            </a:r>
            <a:r>
              <a:rPr lang="en-US" sz="1050" dirty="0">
                <a:latin typeface="+mn-lt"/>
                <a:cs typeface="Arial Narrow"/>
              </a:rPr>
              <a:t> </a:t>
            </a:r>
            <a:r>
              <a:rPr sz="1050" dirty="0">
                <a:latin typeface="+mn-lt"/>
                <a:cs typeface="Arial Narrow"/>
              </a:rPr>
              <a:t>new e</a:t>
            </a:r>
            <a:r>
              <a:rPr sz="1050" spc="10" dirty="0">
                <a:latin typeface="+mn-lt"/>
                <a:cs typeface="Arial Narrow"/>
              </a:rPr>
              <a:t>r</a:t>
            </a:r>
            <a:r>
              <a:rPr sz="1050" dirty="0">
                <a:latin typeface="+mn-lt"/>
                <a:cs typeface="Arial Narrow"/>
              </a:rPr>
              <a:t>a of space</a:t>
            </a:r>
            <a:r>
              <a:rPr lang="en-US" sz="1050" dirty="0">
                <a:latin typeface="+mn-lt"/>
                <a:cs typeface="Arial Narrow"/>
              </a:rPr>
              <a:t> </a:t>
            </a:r>
            <a:r>
              <a:rPr sz="1050" dirty="0">
                <a:latin typeface="+mn-lt"/>
                <a:cs typeface="Arial Narrow"/>
              </a:rPr>
              <a:t>exp</a:t>
            </a:r>
            <a:r>
              <a:rPr sz="1050" spc="-10" dirty="0">
                <a:latin typeface="+mn-lt"/>
                <a:cs typeface="Arial Narrow"/>
              </a:rPr>
              <a:t>l</a:t>
            </a:r>
            <a:r>
              <a:rPr sz="1050" dirty="0">
                <a:latin typeface="+mn-lt"/>
                <a:cs typeface="Arial Narrow"/>
              </a:rPr>
              <a:t>o</a:t>
            </a:r>
            <a:r>
              <a:rPr sz="1050" spc="10" dirty="0">
                <a:latin typeface="+mn-lt"/>
                <a:cs typeface="Arial Narrow"/>
              </a:rPr>
              <a:t>r</a:t>
            </a:r>
            <a:r>
              <a:rPr sz="1050" dirty="0">
                <a:latin typeface="+mn-lt"/>
                <a:cs typeface="Arial Narrow"/>
              </a:rPr>
              <a:t>a</a:t>
            </a:r>
            <a:r>
              <a:rPr sz="1050" spc="-15" dirty="0">
                <a:latin typeface="+mn-lt"/>
                <a:cs typeface="Arial Narrow"/>
              </a:rPr>
              <a:t>t</a:t>
            </a:r>
            <a:r>
              <a:rPr sz="1050" spc="-10" dirty="0">
                <a:latin typeface="+mn-lt"/>
                <a:cs typeface="Arial Narrow"/>
              </a:rPr>
              <a:t>i</a:t>
            </a:r>
            <a:r>
              <a:rPr sz="1050" dirty="0">
                <a:latin typeface="+mn-lt"/>
                <a:cs typeface="Arial Narrow"/>
              </a:rPr>
              <a:t>on</a:t>
            </a:r>
            <a:r>
              <a:rPr lang="en-US" sz="1050" dirty="0">
                <a:latin typeface="+mn-lt"/>
                <a:cs typeface="Arial Narrow"/>
              </a:rPr>
              <a:t>. </a:t>
            </a:r>
            <a:r>
              <a:rPr sz="1050" spc="-5" dirty="0">
                <a:latin typeface="+mn-lt"/>
                <a:cs typeface="Arial Narrow"/>
              </a:rPr>
              <a:t>S</a:t>
            </a:r>
            <a:r>
              <a:rPr sz="1050" dirty="0">
                <a:latin typeface="+mn-lt"/>
                <a:cs typeface="Arial Narrow"/>
              </a:rPr>
              <a:t>c</a:t>
            </a:r>
            <a:r>
              <a:rPr sz="1050" spc="-10" dirty="0">
                <a:latin typeface="+mn-lt"/>
                <a:cs typeface="Arial Narrow"/>
              </a:rPr>
              <a:t>i</a:t>
            </a:r>
            <a:r>
              <a:rPr sz="1050" dirty="0">
                <a:latin typeface="+mn-lt"/>
                <a:cs typeface="Arial Narrow"/>
              </a:rPr>
              <a:t>en</a:t>
            </a:r>
            <a:r>
              <a:rPr sz="1050" spc="-15" dirty="0">
                <a:latin typeface="+mn-lt"/>
                <a:cs typeface="Arial Narrow"/>
              </a:rPr>
              <a:t>t</a:t>
            </a:r>
            <a:r>
              <a:rPr sz="1050" spc="-10" dirty="0">
                <a:latin typeface="+mn-lt"/>
                <a:cs typeface="Arial Narrow"/>
              </a:rPr>
              <a:t>i</a:t>
            </a:r>
            <a:r>
              <a:rPr sz="1050" dirty="0">
                <a:latin typeface="+mn-lt"/>
                <a:cs typeface="Arial Narrow"/>
              </a:rPr>
              <a:t>s</a:t>
            </a:r>
            <a:r>
              <a:rPr sz="1050" spc="-15" dirty="0">
                <a:latin typeface="+mn-lt"/>
                <a:cs typeface="Arial Narrow"/>
              </a:rPr>
              <a:t>t</a:t>
            </a:r>
            <a:r>
              <a:rPr sz="1050" dirty="0">
                <a:latin typeface="+mn-lt"/>
                <a:cs typeface="Arial Narrow"/>
              </a:rPr>
              <a:t>s</a:t>
            </a:r>
            <a:r>
              <a:rPr sz="1050" spc="-65" dirty="0">
                <a:latin typeface="+mn-lt"/>
                <a:cs typeface="Arial Narrow"/>
              </a:rPr>
              <a:t> </a:t>
            </a:r>
            <a:r>
              <a:rPr sz="1050" spc="20" dirty="0">
                <a:latin typeface="+mn-lt"/>
                <a:cs typeface="Arial Narrow"/>
              </a:rPr>
              <a:t>at</a:t>
            </a:r>
            <a:r>
              <a:rPr lang="en-US" sz="1050" spc="20" dirty="0">
                <a:latin typeface="+mn-lt"/>
                <a:cs typeface="Arial Narrow"/>
              </a:rPr>
              <a:t> </a:t>
            </a:r>
            <a:r>
              <a:rPr lang="en-US" sz="1050" spc="-10" dirty="0">
                <a:latin typeface="+mn-lt"/>
                <a:cs typeface="Arial Narrow"/>
              </a:rPr>
              <a:t>N</a:t>
            </a:r>
            <a:r>
              <a:rPr lang="en-US" sz="1050" spc="-5" dirty="0">
                <a:latin typeface="+mn-lt"/>
                <a:cs typeface="Arial Narrow"/>
              </a:rPr>
              <a:t>AS</a:t>
            </a:r>
            <a:r>
              <a:rPr lang="en-US" sz="1050" dirty="0">
                <a:latin typeface="+mn-lt"/>
                <a:cs typeface="Arial Narrow"/>
              </a:rPr>
              <a:t>A</a:t>
            </a:r>
            <a:r>
              <a:rPr lang="en-US" sz="1050" spc="-5" dirty="0">
                <a:latin typeface="+mn-lt"/>
                <a:cs typeface="Arial Narrow"/>
              </a:rPr>
              <a:t> </a:t>
            </a:r>
            <a:r>
              <a:rPr lang="en-US" sz="1050" dirty="0">
                <a:latin typeface="+mn-lt"/>
                <a:cs typeface="Arial Narrow"/>
              </a:rPr>
              <a:t>a</a:t>
            </a:r>
            <a:r>
              <a:rPr lang="en-US" sz="1050" spc="10" dirty="0">
                <a:latin typeface="+mn-lt"/>
                <a:cs typeface="Arial Narrow"/>
              </a:rPr>
              <a:t>r</a:t>
            </a:r>
            <a:r>
              <a:rPr lang="en-US" sz="1050" dirty="0">
                <a:latin typeface="+mn-lt"/>
                <a:cs typeface="Arial Narrow"/>
              </a:rPr>
              <a:t>e  say</a:t>
            </a:r>
            <a:r>
              <a:rPr lang="en-US" sz="1050" spc="-10" dirty="0">
                <a:latin typeface="+mn-lt"/>
                <a:cs typeface="Arial Narrow"/>
              </a:rPr>
              <a:t>i</a:t>
            </a:r>
            <a:r>
              <a:rPr lang="en-US" sz="1050" dirty="0">
                <a:latin typeface="+mn-lt"/>
                <a:cs typeface="Arial Narrow"/>
              </a:rPr>
              <a:t>ng  </a:t>
            </a:r>
            <a:r>
              <a:rPr lang="en-US" sz="1050" spc="-15" dirty="0">
                <a:latin typeface="+mn-lt"/>
                <a:cs typeface="Arial Narrow"/>
              </a:rPr>
              <a:t>t</a:t>
            </a:r>
            <a:r>
              <a:rPr lang="en-US" sz="1050" dirty="0">
                <a:latin typeface="+mn-lt"/>
                <a:cs typeface="Arial Narrow"/>
              </a:rPr>
              <a:t>hat </a:t>
            </a:r>
            <a:r>
              <a:rPr lang="en-US" sz="1050" spc="-15" dirty="0">
                <a:latin typeface="+mn-lt"/>
                <a:cs typeface="Arial Narrow"/>
              </a:rPr>
              <a:t>t</a:t>
            </a:r>
            <a:r>
              <a:rPr lang="en-US" sz="1050" dirty="0">
                <a:latin typeface="+mn-lt"/>
                <a:cs typeface="Arial Narrow"/>
              </a:rPr>
              <a:t>he </a:t>
            </a:r>
            <a:r>
              <a:rPr lang="en-US" sz="1050" spc="10" dirty="0">
                <a:latin typeface="+mn-lt"/>
                <a:cs typeface="Arial Narrow"/>
              </a:rPr>
              <a:t>r</a:t>
            </a:r>
            <a:r>
              <a:rPr lang="en-US" sz="1050" dirty="0">
                <a:latin typeface="+mn-lt"/>
                <a:cs typeface="Arial Narrow"/>
              </a:rPr>
              <a:t>ecent asse</a:t>
            </a:r>
            <a:r>
              <a:rPr lang="en-US" sz="1050" spc="-10" dirty="0">
                <a:latin typeface="+mn-lt"/>
                <a:cs typeface="Arial Narrow"/>
              </a:rPr>
              <a:t>m</a:t>
            </a:r>
            <a:r>
              <a:rPr lang="en-US" sz="1050" dirty="0">
                <a:latin typeface="+mn-lt"/>
                <a:cs typeface="Arial Narrow"/>
              </a:rPr>
              <a:t>b</a:t>
            </a:r>
            <a:r>
              <a:rPr lang="en-US" sz="1050" spc="-10" dirty="0">
                <a:latin typeface="+mn-lt"/>
                <a:cs typeface="Arial Narrow"/>
              </a:rPr>
              <a:t>l</a:t>
            </a:r>
            <a:r>
              <a:rPr lang="en-US" sz="1050" dirty="0">
                <a:latin typeface="+mn-lt"/>
                <a:cs typeface="Arial Narrow"/>
              </a:rPr>
              <a:t>y of </a:t>
            </a:r>
            <a:r>
              <a:rPr lang="en-US" sz="1050" spc="-15" dirty="0">
                <a:latin typeface="+mn-lt"/>
                <a:cs typeface="Arial Narrow"/>
              </a:rPr>
              <a:t>t</a:t>
            </a:r>
            <a:r>
              <a:rPr lang="en-US" sz="1050" dirty="0">
                <a:latin typeface="+mn-lt"/>
                <a:cs typeface="Arial Narrow"/>
              </a:rPr>
              <a:t>he </a:t>
            </a:r>
            <a:r>
              <a:rPr lang="en-US" sz="1050" spc="-10" dirty="0" err="1">
                <a:latin typeface="+mn-lt"/>
                <a:cs typeface="Arial Narrow"/>
              </a:rPr>
              <a:t>D</a:t>
            </a:r>
            <a:r>
              <a:rPr lang="en-US" sz="1050" dirty="0" err="1">
                <a:latin typeface="+mn-lt"/>
                <a:cs typeface="Arial Narrow"/>
              </a:rPr>
              <a:t>ex</a:t>
            </a:r>
            <a:r>
              <a:rPr lang="en-US" sz="1050" spc="-15" dirty="0" err="1">
                <a:latin typeface="+mn-lt"/>
                <a:cs typeface="Arial Narrow"/>
              </a:rPr>
              <a:t>t</a:t>
            </a:r>
            <a:r>
              <a:rPr lang="en-US" sz="1050" spc="10" dirty="0" err="1">
                <a:latin typeface="+mn-lt"/>
                <a:cs typeface="Arial Narrow"/>
              </a:rPr>
              <a:t>r</a:t>
            </a:r>
            <a:r>
              <a:rPr lang="en-US" sz="1050" dirty="0" err="1">
                <a:latin typeface="+mn-lt"/>
                <a:cs typeface="Arial Narrow"/>
              </a:rPr>
              <a:t>e</a:t>
            </a:r>
            <a:r>
              <a:rPr lang="en-US" sz="1050" spc="-15" dirty="0">
                <a:latin typeface="+mn-lt"/>
                <a:cs typeface="Arial Narrow"/>
              </a:rPr>
              <a:t> </a:t>
            </a:r>
            <a:r>
              <a:rPr lang="en-US" sz="1050" dirty="0">
                <a:latin typeface="+mn-lt"/>
                <a:cs typeface="Arial Narrow"/>
              </a:rPr>
              <a:t>bot</a:t>
            </a:r>
            <a:r>
              <a:rPr lang="en-US" sz="1050" spc="-25" dirty="0">
                <a:latin typeface="+mn-lt"/>
                <a:cs typeface="Arial Narrow"/>
              </a:rPr>
              <a:t> </a:t>
            </a:r>
            <a:r>
              <a:rPr lang="en-US" sz="1050" spc="-10" dirty="0">
                <a:latin typeface="+mn-lt"/>
                <a:cs typeface="Arial Narrow"/>
              </a:rPr>
              <a:t>i</a:t>
            </a:r>
            <a:r>
              <a:rPr lang="en-US" sz="1050" dirty="0">
                <a:latin typeface="+mn-lt"/>
                <a:cs typeface="Arial Narrow"/>
              </a:rPr>
              <a:t>s</a:t>
            </a:r>
            <a:r>
              <a:rPr lang="en-US" sz="1050" spc="-10" dirty="0">
                <a:latin typeface="+mn-lt"/>
                <a:cs typeface="Arial Narrow"/>
              </a:rPr>
              <a:t> </a:t>
            </a:r>
            <a:r>
              <a:rPr lang="en-US" sz="1050" spc="-15" dirty="0">
                <a:latin typeface="+mn-lt"/>
                <a:cs typeface="Arial Narrow"/>
              </a:rPr>
              <a:t>t</a:t>
            </a:r>
            <a:r>
              <a:rPr lang="en-US" sz="1050" dirty="0">
                <a:latin typeface="+mn-lt"/>
                <a:cs typeface="Arial Narrow"/>
              </a:rPr>
              <a:t>he</a:t>
            </a:r>
            <a:r>
              <a:rPr lang="en-US" sz="1050" spc="10" dirty="0">
                <a:latin typeface="+mn-lt"/>
                <a:cs typeface="Arial Narrow"/>
              </a:rPr>
              <a:t> </a:t>
            </a:r>
            <a:r>
              <a:rPr lang="en-US" sz="1050" spc="-15" dirty="0">
                <a:latin typeface="+mn-lt"/>
                <a:cs typeface="Arial Narrow"/>
              </a:rPr>
              <a:t>f</a:t>
            </a:r>
            <a:r>
              <a:rPr lang="en-US" sz="1050" spc="-10" dirty="0">
                <a:latin typeface="+mn-lt"/>
                <a:cs typeface="Arial Narrow"/>
              </a:rPr>
              <a:t>i</a:t>
            </a:r>
            <a:r>
              <a:rPr lang="en-US" sz="1050" spc="10" dirty="0">
                <a:latin typeface="+mn-lt"/>
                <a:cs typeface="Arial Narrow"/>
              </a:rPr>
              <a:t>r</a:t>
            </a:r>
            <a:r>
              <a:rPr lang="en-US" sz="1050" dirty="0">
                <a:latin typeface="+mn-lt"/>
                <a:cs typeface="Arial Narrow"/>
              </a:rPr>
              <a:t>st</a:t>
            </a:r>
            <a:r>
              <a:rPr lang="en-US" sz="1050" spc="-25" dirty="0">
                <a:latin typeface="+mn-lt"/>
                <a:cs typeface="Arial Narrow"/>
              </a:rPr>
              <a:t> </a:t>
            </a:r>
            <a:r>
              <a:rPr lang="en-US" sz="1050" dirty="0">
                <a:latin typeface="+mn-lt"/>
                <a:cs typeface="Arial Narrow"/>
              </a:rPr>
              <a:t>s</a:t>
            </a:r>
            <a:r>
              <a:rPr lang="en-US" sz="1050" spc="-15" dirty="0">
                <a:latin typeface="+mn-lt"/>
                <a:cs typeface="Arial Narrow"/>
              </a:rPr>
              <a:t>t</a:t>
            </a:r>
            <a:r>
              <a:rPr lang="en-US" sz="1050" dirty="0">
                <a:latin typeface="+mn-lt"/>
                <a:cs typeface="Arial Narrow"/>
              </a:rPr>
              <a:t>ep</a:t>
            </a:r>
            <a:r>
              <a:rPr lang="en-US" sz="1050" spc="10" dirty="0">
                <a:latin typeface="+mn-lt"/>
                <a:cs typeface="Arial Narrow"/>
              </a:rPr>
              <a:t> </a:t>
            </a:r>
            <a:r>
              <a:rPr lang="en-US" sz="1050" spc="-10" dirty="0">
                <a:latin typeface="+mn-lt"/>
                <a:cs typeface="Arial Narrow"/>
              </a:rPr>
              <a:t>in </a:t>
            </a:r>
            <a:r>
              <a:rPr lang="en-US" sz="1050" dirty="0">
                <a:latin typeface="+mn-lt"/>
                <a:cs typeface="Arial Narrow"/>
              </a:rPr>
              <a:t>a  </a:t>
            </a:r>
            <a:r>
              <a:rPr lang="en-US" sz="1050" spc="85" dirty="0">
                <a:latin typeface="+mn-lt"/>
                <a:cs typeface="Arial Narrow"/>
              </a:rPr>
              <a:t> </a:t>
            </a:r>
            <a:r>
              <a:rPr lang="en-US" sz="1050" spc="-10" dirty="0">
                <a:latin typeface="+mn-lt"/>
                <a:cs typeface="Arial Narrow"/>
              </a:rPr>
              <a:t>l</a:t>
            </a:r>
            <a:r>
              <a:rPr lang="en-US" sz="1050" dirty="0">
                <a:latin typeface="+mn-lt"/>
                <a:cs typeface="Arial Narrow"/>
              </a:rPr>
              <a:t>ong</a:t>
            </a:r>
            <a:r>
              <a:rPr lang="en-US" sz="1050" spc="10" dirty="0">
                <a:latin typeface="+mn-lt"/>
                <a:cs typeface="Arial Narrow"/>
              </a:rPr>
              <a:t>-</a:t>
            </a:r>
            <a:r>
              <a:rPr lang="en-US" sz="1050" spc="-15" dirty="0">
                <a:latin typeface="+mn-lt"/>
                <a:cs typeface="Arial Narrow"/>
              </a:rPr>
              <a:t>t</a:t>
            </a:r>
            <a:r>
              <a:rPr lang="en-US" sz="1050" dirty="0">
                <a:latin typeface="+mn-lt"/>
                <a:cs typeface="Arial Narrow"/>
              </a:rPr>
              <a:t>e</a:t>
            </a:r>
            <a:r>
              <a:rPr lang="en-US" sz="1050" spc="10" dirty="0">
                <a:latin typeface="+mn-lt"/>
                <a:cs typeface="Arial Narrow"/>
              </a:rPr>
              <a:t>r</a:t>
            </a:r>
            <a:r>
              <a:rPr lang="en-US" sz="1050" dirty="0">
                <a:latin typeface="+mn-lt"/>
                <a:cs typeface="Arial Narrow"/>
              </a:rPr>
              <a:t>m space</a:t>
            </a:r>
            <a:r>
              <a:rPr lang="en-US" sz="1050" spc="-15" dirty="0">
                <a:latin typeface="+mn-lt"/>
                <a:cs typeface="Arial Narrow"/>
              </a:rPr>
              <a:t>-</a:t>
            </a:r>
            <a:r>
              <a:rPr lang="en-US" sz="1050" dirty="0">
                <a:latin typeface="+mn-lt"/>
                <a:cs typeface="Arial Narrow"/>
              </a:rPr>
              <a:t>based </a:t>
            </a:r>
            <a:r>
              <a:rPr lang="en-US" sz="1050" spc="-10" dirty="0">
                <a:latin typeface="+mn-lt"/>
                <a:cs typeface="Arial Narrow"/>
              </a:rPr>
              <a:t>m</a:t>
            </a:r>
            <a:r>
              <a:rPr lang="en-US" sz="1050" dirty="0">
                <a:latin typeface="+mn-lt"/>
                <a:cs typeface="Arial Narrow"/>
              </a:rPr>
              <a:t>an</a:t>
            </a:r>
            <a:r>
              <a:rPr lang="en-US" sz="1050" spc="-15" dirty="0">
                <a:latin typeface="+mn-lt"/>
                <a:cs typeface="Arial Narrow"/>
              </a:rPr>
              <a:t>/</a:t>
            </a:r>
            <a:r>
              <a:rPr lang="en-US" sz="1050" spc="-10" dirty="0" err="1">
                <a:latin typeface="+mn-lt"/>
                <a:cs typeface="Arial Narrow"/>
              </a:rPr>
              <a:t>m</a:t>
            </a:r>
            <a:r>
              <a:rPr lang="en-US" sz="1050" dirty="0" err="1">
                <a:latin typeface="+mn-lt"/>
                <a:cs typeface="Arial Narrow"/>
              </a:rPr>
              <a:t>ache</a:t>
            </a:r>
            <a:r>
              <a:rPr lang="en-US" sz="1050" dirty="0">
                <a:latin typeface="+mn-lt"/>
                <a:cs typeface="Arial Narrow"/>
              </a:rPr>
              <a:t> pa</a:t>
            </a:r>
            <a:r>
              <a:rPr lang="en-US" sz="1050" spc="10" dirty="0">
                <a:latin typeface="+mn-lt"/>
                <a:cs typeface="Arial Narrow"/>
              </a:rPr>
              <a:t>r</a:t>
            </a:r>
            <a:r>
              <a:rPr lang="en-US" sz="1050" spc="-15" dirty="0">
                <a:latin typeface="+mn-lt"/>
                <a:cs typeface="Arial Narrow"/>
              </a:rPr>
              <a:t>t</a:t>
            </a:r>
            <a:r>
              <a:rPr lang="en-US" sz="1050" dirty="0">
                <a:latin typeface="+mn-lt"/>
                <a:cs typeface="Arial Narrow"/>
              </a:rPr>
              <a:t>ne</a:t>
            </a:r>
            <a:r>
              <a:rPr lang="en-US" sz="1050" spc="10" dirty="0">
                <a:latin typeface="+mn-lt"/>
                <a:cs typeface="Arial Narrow"/>
              </a:rPr>
              <a:t>r</a:t>
            </a:r>
            <a:r>
              <a:rPr lang="en-US" sz="1050" dirty="0">
                <a:latin typeface="+mn-lt"/>
                <a:cs typeface="Arial Narrow"/>
              </a:rPr>
              <a:t>sh</a:t>
            </a:r>
            <a:r>
              <a:rPr lang="en-US" sz="1050" spc="-10" dirty="0">
                <a:latin typeface="+mn-lt"/>
                <a:cs typeface="Arial Narrow"/>
              </a:rPr>
              <a:t>i</a:t>
            </a:r>
            <a:r>
              <a:rPr lang="en-US" sz="1050" dirty="0">
                <a:latin typeface="+mn-lt"/>
                <a:cs typeface="Arial Narrow"/>
              </a:rPr>
              <a:t>p. </a:t>
            </a:r>
            <a:r>
              <a:rPr lang="en-US" sz="1050" spc="-10" dirty="0">
                <a:latin typeface="+mn-lt"/>
                <a:cs typeface="Arial Narrow"/>
              </a:rPr>
              <a:t>'"</a:t>
            </a:r>
            <a:r>
              <a:rPr lang="en-US" sz="1050" spc="-5" dirty="0">
                <a:latin typeface="+mn-lt"/>
                <a:cs typeface="Arial Narrow"/>
              </a:rPr>
              <a:t>T</a:t>
            </a:r>
            <a:r>
              <a:rPr lang="en-US" sz="1050" dirty="0">
                <a:latin typeface="+mn-lt"/>
                <a:cs typeface="Arial Narrow"/>
              </a:rPr>
              <a:t>he</a:t>
            </a:r>
            <a:r>
              <a:rPr lang="en-US" sz="1050" spc="35" dirty="0">
                <a:latin typeface="+mn-lt"/>
                <a:cs typeface="Arial Narrow"/>
              </a:rPr>
              <a:t> </a:t>
            </a:r>
            <a:r>
              <a:rPr lang="en-US" sz="1050" spc="-10" dirty="0">
                <a:latin typeface="+mn-lt"/>
                <a:cs typeface="Arial Narrow"/>
              </a:rPr>
              <a:t>w</a:t>
            </a:r>
            <a:r>
              <a:rPr lang="en-US" sz="1050" dirty="0">
                <a:latin typeface="+mn-lt"/>
                <a:cs typeface="Arial Narrow"/>
              </a:rPr>
              <a:t>o</a:t>
            </a:r>
            <a:r>
              <a:rPr lang="en-US" sz="1050" spc="10" dirty="0">
                <a:latin typeface="+mn-lt"/>
                <a:cs typeface="Arial Narrow"/>
              </a:rPr>
              <a:t>r</a:t>
            </a:r>
            <a:r>
              <a:rPr lang="en-US" sz="1050" dirty="0">
                <a:latin typeface="+mn-lt"/>
                <a:cs typeface="Arial Narrow"/>
              </a:rPr>
              <a:t>k</a:t>
            </a:r>
            <a:r>
              <a:rPr lang="en-US" sz="1050" spc="40" dirty="0">
                <a:latin typeface="+mn-lt"/>
                <a:cs typeface="Arial Narrow"/>
              </a:rPr>
              <a:t> </a:t>
            </a:r>
            <a:r>
              <a:rPr lang="en-US" sz="1050" spc="-10" dirty="0">
                <a:latin typeface="+mn-lt"/>
                <a:cs typeface="Arial Narrow"/>
              </a:rPr>
              <a:t>w</a:t>
            </a:r>
            <a:r>
              <a:rPr lang="en-US" sz="105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a:t>
            </a:r>
            <a:r>
              <a:rPr lang="en-US" sz="1050" spc="35" dirty="0">
                <a:latin typeface="+mn-lt"/>
                <a:cs typeface="Arial Narrow"/>
              </a:rPr>
              <a:t> </a:t>
            </a:r>
            <a:r>
              <a:rPr lang="en-US" sz="1050" dirty="0">
                <a:latin typeface="+mn-lt"/>
                <a:cs typeface="Arial Narrow"/>
              </a:rPr>
              <a:t>do</a:t>
            </a:r>
            <a:r>
              <a:rPr lang="en-US" sz="1050" spc="-10" dirty="0">
                <a:latin typeface="+mn-lt"/>
                <a:cs typeface="Arial Narrow"/>
              </a:rPr>
              <a:t>i</a:t>
            </a:r>
            <a:r>
              <a:rPr lang="en-US" sz="1050" dirty="0">
                <a:latin typeface="+mn-lt"/>
                <a:cs typeface="Arial Narrow"/>
              </a:rPr>
              <a:t>ng</a:t>
            </a:r>
            <a:r>
              <a:rPr lang="en-US" sz="1050" spc="60" dirty="0">
                <a:latin typeface="+mn-lt"/>
                <a:cs typeface="Arial Narrow"/>
              </a:rPr>
              <a:t> </a:t>
            </a:r>
            <a:r>
              <a:rPr lang="en-US" sz="1050" dirty="0">
                <a:latin typeface="+mn-lt"/>
                <a:cs typeface="Arial Narrow"/>
              </a:rPr>
              <a:t>now</a:t>
            </a:r>
          </a:p>
          <a:p>
            <a:pPr marL="12700">
              <a:lnSpc>
                <a:spcPct val="100000"/>
              </a:lnSpc>
            </a:pPr>
            <a:r>
              <a:rPr lang="en-US" sz="1050" spc="10" dirty="0">
                <a:latin typeface="+mn-lt"/>
                <a:cs typeface="Arial Narrow"/>
              </a:rPr>
              <a:t>-</a:t>
            </a:r>
            <a:r>
              <a:rPr lang="en-US" sz="1050" dirty="0">
                <a:latin typeface="+mn-lt"/>
                <a:cs typeface="Arial Narrow"/>
              </a:rPr>
              <a:t>-</a:t>
            </a:r>
            <a:r>
              <a:rPr lang="en-US" sz="1050" spc="45" dirty="0">
                <a:latin typeface="+mn-lt"/>
                <a:cs typeface="Arial Narrow"/>
              </a:rPr>
              <a:t> </a:t>
            </a:r>
            <a:r>
              <a:rPr lang="en-US" sz="1050" spc="-15" dirty="0">
                <a:latin typeface="+mn-lt"/>
                <a:cs typeface="Arial Narrow"/>
              </a:rPr>
              <a:t>t</a:t>
            </a:r>
            <a:r>
              <a:rPr lang="en-US" sz="1050" dirty="0">
                <a:latin typeface="+mn-lt"/>
                <a:cs typeface="Arial Narrow"/>
              </a:rPr>
              <a:t>he</a:t>
            </a:r>
            <a:r>
              <a:rPr lang="en-US" sz="1050" spc="35" dirty="0">
                <a:latin typeface="+mn-lt"/>
                <a:cs typeface="Arial Narrow"/>
              </a:rPr>
              <a:t> </a:t>
            </a:r>
            <a:r>
              <a:rPr lang="en-US" sz="1050" spc="10" dirty="0">
                <a:latin typeface="+mn-lt"/>
                <a:cs typeface="Arial Narrow"/>
              </a:rPr>
              <a:t>r</a:t>
            </a:r>
            <a:r>
              <a:rPr lang="en-US" sz="1050" dirty="0">
                <a:latin typeface="+mn-lt"/>
                <a:cs typeface="Arial Narrow"/>
              </a:rPr>
              <a:t>obo</a:t>
            </a:r>
            <a:r>
              <a:rPr lang="en-US" sz="1050" spc="-15" dirty="0">
                <a:latin typeface="+mn-lt"/>
                <a:cs typeface="Arial Narrow"/>
              </a:rPr>
              <a:t>t</a:t>
            </a:r>
            <a:r>
              <a:rPr lang="en-US" sz="1050" spc="-10" dirty="0">
                <a:latin typeface="+mn-lt"/>
                <a:cs typeface="Arial Narrow"/>
              </a:rPr>
              <a:t>i</a:t>
            </a:r>
            <a:r>
              <a:rPr lang="en-US" sz="1050" dirty="0">
                <a:latin typeface="+mn-lt"/>
                <a:cs typeface="Arial Narrow"/>
              </a:rPr>
              <a:t>cs</a:t>
            </a:r>
            <a:r>
              <a:rPr lang="en-US" sz="1050" spc="40" dirty="0">
                <a:latin typeface="+mn-lt"/>
                <a:cs typeface="Arial Narrow"/>
              </a:rPr>
              <a:t> </a:t>
            </a:r>
            <a:r>
              <a:rPr lang="en-US" sz="1050" spc="-10" dirty="0">
                <a:latin typeface="+mn-lt"/>
                <a:cs typeface="Arial Narrow"/>
              </a:rPr>
              <a:t>w</a:t>
            </a:r>
            <a:r>
              <a:rPr lang="en-US" sz="105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a:t>
            </a:r>
            <a:r>
              <a:rPr lang="en-US" sz="1050" spc="35" dirty="0">
                <a:latin typeface="+mn-lt"/>
                <a:cs typeface="Arial Narrow"/>
              </a:rPr>
              <a:t> </a:t>
            </a:r>
            <a:r>
              <a:rPr lang="en-US" sz="1050" dirty="0">
                <a:latin typeface="+mn-lt"/>
                <a:cs typeface="Arial Narrow"/>
              </a:rPr>
              <a:t>do</a:t>
            </a:r>
            <a:r>
              <a:rPr lang="en-US" sz="1050" spc="-10" dirty="0">
                <a:latin typeface="+mn-lt"/>
                <a:cs typeface="Arial Narrow"/>
              </a:rPr>
              <a:t>i</a:t>
            </a:r>
            <a:r>
              <a:rPr lang="en-US" sz="1050" dirty="0">
                <a:latin typeface="+mn-lt"/>
                <a:cs typeface="Arial Narrow"/>
              </a:rPr>
              <a:t>ng</a:t>
            </a:r>
            <a:r>
              <a:rPr lang="en-US" sz="1050" spc="35" dirty="0">
                <a:latin typeface="+mn-lt"/>
                <a:cs typeface="Arial Narrow"/>
              </a:rPr>
              <a:t> </a:t>
            </a:r>
            <a:r>
              <a:rPr lang="en-US" sz="1050" dirty="0">
                <a:latin typeface="+mn-lt"/>
                <a:cs typeface="Arial Narrow"/>
              </a:rPr>
              <a:t>--</a:t>
            </a:r>
            <a:r>
              <a:rPr lang="en-US" sz="1050" spc="-120" dirty="0">
                <a:latin typeface="+mn-lt"/>
                <a:cs typeface="Arial Narrow"/>
              </a:rPr>
              <a:t> </a:t>
            </a:r>
            <a:r>
              <a:rPr lang="en-US" sz="1050" spc="-10" dirty="0">
                <a:latin typeface="+mn-lt"/>
                <a:cs typeface="Arial Narrow"/>
              </a:rPr>
              <a:t>i</a:t>
            </a:r>
            <a:r>
              <a:rPr lang="en-US" sz="1050" dirty="0">
                <a:latin typeface="+mn-lt"/>
                <a:cs typeface="Arial Narrow"/>
              </a:rPr>
              <a:t>s </a:t>
            </a:r>
            <a:r>
              <a:rPr lang="en-US" sz="1050" spc="-10" dirty="0">
                <a:latin typeface="+mn-lt"/>
                <a:cs typeface="Arial Narrow"/>
              </a:rPr>
              <a:t>w</a:t>
            </a:r>
            <a:r>
              <a:rPr lang="en-US" sz="1050" dirty="0">
                <a:latin typeface="+mn-lt"/>
                <a:cs typeface="Arial Narrow"/>
              </a:rPr>
              <a:t>h</a:t>
            </a:r>
            <a:r>
              <a:rPr lang="en-US" sz="1050" spc="20" dirty="0">
                <a:latin typeface="+mn-lt"/>
                <a:cs typeface="Arial Narrow"/>
              </a:rPr>
              <a:t>a</a:t>
            </a:r>
            <a:r>
              <a:rPr lang="en-US" sz="1050" dirty="0">
                <a:latin typeface="+mn-lt"/>
                <a:cs typeface="Arial Narrow"/>
              </a:rPr>
              <a:t>t </a:t>
            </a:r>
            <a:r>
              <a:rPr lang="en-US" sz="1050" spc="-10" dirty="0">
                <a:latin typeface="+mn-lt"/>
                <a:cs typeface="Arial Narrow"/>
              </a:rPr>
              <a:t>w</a:t>
            </a:r>
            <a:r>
              <a:rPr lang="en-US" sz="1050" spc="2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 go</a:t>
            </a:r>
            <a:r>
              <a:rPr lang="en-US" sz="1050" spc="-10" dirty="0">
                <a:latin typeface="+mn-lt"/>
                <a:cs typeface="Arial Narrow"/>
              </a:rPr>
              <a:t>i</a:t>
            </a:r>
            <a:r>
              <a:rPr lang="en-US" sz="1050" dirty="0">
                <a:latin typeface="+mn-lt"/>
                <a:cs typeface="Arial Narrow"/>
              </a:rPr>
              <a:t>ng </a:t>
            </a:r>
            <a:r>
              <a:rPr lang="en-US" sz="1050" spc="-15" dirty="0">
                <a:latin typeface="+mn-lt"/>
                <a:cs typeface="Arial Narrow"/>
              </a:rPr>
              <a:t>to </a:t>
            </a:r>
            <a:r>
              <a:rPr lang="en-US" sz="1050" dirty="0">
                <a:latin typeface="+mn-lt"/>
                <a:cs typeface="Arial Narrow"/>
              </a:rPr>
              <a:t>need</a:t>
            </a:r>
            <a:r>
              <a:rPr lang="en-US" sz="1050" spc="-15" dirty="0">
                <a:latin typeface="+mn-lt"/>
                <a:cs typeface="Arial Narrow"/>
              </a:rPr>
              <a:t> </a:t>
            </a:r>
            <a:r>
              <a:rPr lang="en-US" sz="1050" spc="5" dirty="0">
                <a:latin typeface="+mn-lt"/>
                <a:cs typeface="Arial Narrow"/>
              </a:rPr>
              <a:t>………………</a:t>
            </a:r>
            <a:r>
              <a:rPr lang="en-US" sz="1050" spc="-20" dirty="0">
                <a:latin typeface="+mn-lt"/>
                <a:cs typeface="Arial Narrow"/>
              </a:rPr>
              <a:t>…</a:t>
            </a:r>
            <a:r>
              <a:rPr lang="en-US" sz="1050" spc="5" dirty="0">
                <a:latin typeface="+mn-lt"/>
                <a:cs typeface="Arial Narrow"/>
              </a:rPr>
              <a:t>…</a:t>
            </a:r>
            <a:r>
              <a:rPr lang="en-US" sz="1050" spc="-15" dirty="0">
                <a:latin typeface="+mn-lt"/>
                <a:cs typeface="Arial Narrow"/>
              </a:rPr>
              <a:t>..</a:t>
            </a:r>
            <a:endParaRPr lang="en-US" sz="1050" dirty="0">
              <a:latin typeface="+mn-lt"/>
              <a:cs typeface="Arial Narrow"/>
            </a:endParaRPr>
          </a:p>
        </p:txBody>
      </p:sp>
      <p:sp>
        <p:nvSpPr>
          <p:cNvPr id="10" name="object 8">
            <a:extLst>
              <a:ext uri="{FF2B5EF4-FFF2-40B4-BE49-F238E27FC236}">
                <a16:creationId xmlns:a16="http://schemas.microsoft.com/office/drawing/2014/main" id="{0B2A15ED-D37C-9C41-BE0C-3F8384AB4480}"/>
              </a:ext>
            </a:extLst>
          </p:cNvPr>
          <p:cNvSpPr txBox="1"/>
          <p:nvPr/>
        </p:nvSpPr>
        <p:spPr>
          <a:xfrm>
            <a:off x="289401" y="6166446"/>
            <a:ext cx="1555750" cy="276999"/>
          </a:xfrm>
          <a:prstGeom prst="rect">
            <a:avLst/>
          </a:prstGeom>
        </p:spPr>
        <p:txBody>
          <a:bodyPr vert="horz" wrap="square" lIns="0" tIns="0" rIns="0" bIns="0" rtlCol="0">
            <a:spAutoFit/>
          </a:bodyPr>
          <a:lstStyle/>
          <a:p>
            <a:pPr marL="12700">
              <a:lnSpc>
                <a:spcPct val="100000"/>
              </a:lnSpc>
            </a:pPr>
            <a:r>
              <a:rPr sz="1800" b="1" spc="-5" dirty="0">
                <a:solidFill>
                  <a:srgbClr val="3366FF"/>
                </a:solidFill>
                <a:latin typeface="Arial"/>
                <a:cs typeface="Arial"/>
              </a:rPr>
              <a:t>B</a:t>
            </a:r>
            <a:r>
              <a:rPr sz="1800" b="1" dirty="0">
                <a:solidFill>
                  <a:srgbClr val="3366FF"/>
                </a:solidFill>
                <a:latin typeface="Arial"/>
                <a:cs typeface="Arial"/>
              </a:rPr>
              <a:t>ig</a:t>
            </a:r>
            <a:r>
              <a:rPr sz="1800" b="1" spc="5" dirty="0">
                <a:solidFill>
                  <a:srgbClr val="3366FF"/>
                </a:solidFill>
                <a:latin typeface="Arial"/>
                <a:cs typeface="Arial"/>
              </a:rPr>
              <a:t> </a:t>
            </a:r>
            <a:r>
              <a:rPr sz="1800" b="1" dirty="0">
                <a:solidFill>
                  <a:srgbClr val="3366FF"/>
                </a:solidFill>
                <a:latin typeface="Arial"/>
                <a:cs typeface="Arial"/>
              </a:rPr>
              <a:t>do</a:t>
            </a:r>
            <a:r>
              <a:rPr sz="1800" b="1" spc="5" dirty="0">
                <a:solidFill>
                  <a:srgbClr val="3366FF"/>
                </a:solidFill>
                <a:latin typeface="Arial"/>
                <a:cs typeface="Arial"/>
              </a:rPr>
              <a:t>c</a:t>
            </a:r>
            <a:r>
              <a:rPr sz="1800" b="1" dirty="0">
                <a:solidFill>
                  <a:srgbClr val="3366FF"/>
                </a:solidFill>
                <a:latin typeface="Arial"/>
                <a:cs typeface="Arial"/>
              </a:rPr>
              <a:t>u</a:t>
            </a:r>
            <a:r>
              <a:rPr sz="1800" b="1" spc="5" dirty="0">
                <a:solidFill>
                  <a:srgbClr val="3366FF"/>
                </a:solidFill>
                <a:latin typeface="Arial"/>
                <a:cs typeface="Arial"/>
              </a:rPr>
              <a:t>me</a:t>
            </a:r>
            <a:r>
              <a:rPr sz="1800" b="1" dirty="0">
                <a:solidFill>
                  <a:srgbClr val="3366FF"/>
                </a:solidFill>
                <a:latin typeface="Arial"/>
                <a:cs typeface="Arial"/>
              </a:rPr>
              <a:t>nt</a:t>
            </a:r>
            <a:endParaRPr sz="1800" dirty="0">
              <a:solidFill>
                <a:srgbClr val="3366FF"/>
              </a:solidFill>
              <a:latin typeface="Arial"/>
              <a:cs typeface="Arial"/>
            </a:endParaRPr>
          </a:p>
        </p:txBody>
      </p:sp>
      <p:sp>
        <p:nvSpPr>
          <p:cNvPr id="65" name="object 26">
            <a:extLst>
              <a:ext uri="{FF2B5EF4-FFF2-40B4-BE49-F238E27FC236}">
                <a16:creationId xmlns:a16="http://schemas.microsoft.com/office/drawing/2014/main" id="{AEB35D02-F4AF-E346-8D71-6462E0F610FC}"/>
              </a:ext>
            </a:extLst>
          </p:cNvPr>
          <p:cNvSpPr txBox="1"/>
          <p:nvPr/>
        </p:nvSpPr>
        <p:spPr>
          <a:xfrm>
            <a:off x="2207310" y="1381112"/>
            <a:ext cx="1646884" cy="553998"/>
          </a:xfrm>
          <a:prstGeom prst="rect">
            <a:avLst/>
          </a:prstGeom>
        </p:spPr>
        <p:txBody>
          <a:bodyPr vert="horz" wrap="square" lIns="0" tIns="0" rIns="0" bIns="0" rtlCol="0">
            <a:spAutoFit/>
          </a:bodyPr>
          <a:lstStyle/>
          <a:p>
            <a:pPr marL="195580" marR="5080" indent="-182880">
              <a:lnSpc>
                <a:spcPct val="100000"/>
              </a:lnSpc>
            </a:pPr>
            <a:r>
              <a:rPr lang="en-US" sz="1800" spc="-5" dirty="0">
                <a:latin typeface="+mn-lt"/>
                <a:cs typeface="Arial"/>
              </a:rPr>
              <a:t>Provided by the programmer</a:t>
            </a:r>
            <a:endParaRPr sz="1800" dirty="0">
              <a:latin typeface="+mn-lt"/>
              <a:cs typeface="Arial"/>
            </a:endParaRPr>
          </a:p>
        </p:txBody>
      </p:sp>
      <p:sp>
        <p:nvSpPr>
          <p:cNvPr id="89" name="object 9">
            <a:extLst>
              <a:ext uri="{FF2B5EF4-FFF2-40B4-BE49-F238E27FC236}">
                <a16:creationId xmlns:a16="http://schemas.microsoft.com/office/drawing/2014/main" id="{72362B44-0237-9A41-802F-EB400AD6072E}"/>
              </a:ext>
            </a:extLst>
          </p:cNvPr>
          <p:cNvSpPr/>
          <p:nvPr/>
        </p:nvSpPr>
        <p:spPr>
          <a:xfrm>
            <a:off x="2178799" y="3468471"/>
            <a:ext cx="1600200" cy="2590800"/>
          </a:xfrm>
          <a:custGeom>
            <a:avLst/>
            <a:gdLst/>
            <a:ahLst/>
            <a:cxnLst/>
            <a:rect l="l" t="t" r="r" b="b"/>
            <a:pathLst>
              <a:path w="1600200" h="2590800">
                <a:moveTo>
                  <a:pt x="0" y="0"/>
                </a:moveTo>
                <a:lnTo>
                  <a:pt x="1600199" y="0"/>
                </a:lnTo>
                <a:lnTo>
                  <a:pt x="1600199" y="2590800"/>
                </a:lnTo>
                <a:lnTo>
                  <a:pt x="0" y="2590800"/>
                </a:lnTo>
                <a:lnTo>
                  <a:pt x="0" y="0"/>
                </a:lnTo>
                <a:close/>
              </a:path>
            </a:pathLst>
          </a:custGeom>
          <a:solidFill>
            <a:srgbClr val="60B5CC"/>
          </a:solidFill>
        </p:spPr>
        <p:txBody>
          <a:bodyPr wrap="square" lIns="0" tIns="0" rIns="0" bIns="0" rtlCol="0"/>
          <a:lstStyle/>
          <a:p>
            <a:endParaRPr/>
          </a:p>
        </p:txBody>
      </p:sp>
      <p:sp>
        <p:nvSpPr>
          <p:cNvPr id="90" name="object 10">
            <a:extLst>
              <a:ext uri="{FF2B5EF4-FFF2-40B4-BE49-F238E27FC236}">
                <a16:creationId xmlns:a16="http://schemas.microsoft.com/office/drawing/2014/main" id="{77D1BDB8-BCBB-7848-AF17-9CD99A23AD9B}"/>
              </a:ext>
            </a:extLst>
          </p:cNvPr>
          <p:cNvSpPr/>
          <p:nvPr/>
        </p:nvSpPr>
        <p:spPr>
          <a:xfrm>
            <a:off x="2178799" y="3468471"/>
            <a:ext cx="1600200" cy="2590800"/>
          </a:xfrm>
          <a:custGeom>
            <a:avLst/>
            <a:gdLst/>
            <a:ahLst/>
            <a:cxnLst/>
            <a:rect l="l" t="t" r="r" b="b"/>
            <a:pathLst>
              <a:path w="1600200" h="2590800">
                <a:moveTo>
                  <a:pt x="0" y="0"/>
                </a:moveTo>
                <a:lnTo>
                  <a:pt x="1600199" y="0"/>
                </a:lnTo>
                <a:lnTo>
                  <a:pt x="1600199" y="2590800"/>
                </a:lnTo>
                <a:lnTo>
                  <a:pt x="0" y="2590800"/>
                </a:lnTo>
                <a:lnTo>
                  <a:pt x="0" y="0"/>
                </a:lnTo>
                <a:close/>
              </a:path>
            </a:pathLst>
          </a:custGeom>
          <a:ln w="48006">
            <a:solidFill>
              <a:srgbClr val="448495"/>
            </a:solidFill>
          </a:ln>
        </p:spPr>
        <p:txBody>
          <a:bodyPr wrap="square" lIns="0" tIns="0" rIns="0" bIns="0" rtlCol="0"/>
          <a:lstStyle/>
          <a:p>
            <a:endParaRPr/>
          </a:p>
        </p:txBody>
      </p:sp>
      <p:sp>
        <p:nvSpPr>
          <p:cNvPr id="91" name="object 11">
            <a:extLst>
              <a:ext uri="{FF2B5EF4-FFF2-40B4-BE49-F238E27FC236}">
                <a16:creationId xmlns:a16="http://schemas.microsoft.com/office/drawing/2014/main" id="{EE1C1929-CDCD-5E44-A8A8-A3D213DE47BB}"/>
              </a:ext>
            </a:extLst>
          </p:cNvPr>
          <p:cNvSpPr txBox="1"/>
          <p:nvPr/>
        </p:nvSpPr>
        <p:spPr>
          <a:xfrm>
            <a:off x="2572001" y="3560090"/>
            <a:ext cx="816610" cy="528320"/>
          </a:xfrm>
          <a:prstGeom prst="rect">
            <a:avLst/>
          </a:prstGeom>
        </p:spPr>
        <p:txBody>
          <a:bodyPr vert="horz" wrap="square" lIns="0" tIns="0" rIns="0" bIns="0" rtlCol="0">
            <a:spAutoFit/>
          </a:bodyPr>
          <a:lstStyle/>
          <a:p>
            <a:pPr marL="52069">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a:p>
            <a:pPr marL="12700">
              <a:lnSpc>
                <a:spcPct val="100000"/>
              </a:lnSpc>
            </a:pPr>
            <a:r>
              <a:rPr sz="1800" spc="-50" dirty="0">
                <a:solidFill>
                  <a:srgbClr val="FFFFFF"/>
                </a:solidFill>
                <a:latin typeface="Corbel"/>
                <a:cs typeface="Corbel"/>
              </a:rPr>
              <a:t>(</a:t>
            </a:r>
            <a:r>
              <a:rPr sz="1800" dirty="0">
                <a:solidFill>
                  <a:srgbClr val="FFFFFF"/>
                </a:solidFill>
                <a:latin typeface="Corbel"/>
                <a:cs typeface="Corbel"/>
              </a:rPr>
              <a:t>c</a:t>
            </a:r>
            <a:r>
              <a:rPr sz="1800" spc="-15" dirty="0">
                <a:solidFill>
                  <a:srgbClr val="FFFFFF"/>
                </a:solidFill>
                <a:latin typeface="Corbel"/>
                <a:cs typeface="Corbel"/>
              </a:rPr>
              <a:t>r</a:t>
            </a:r>
            <a:r>
              <a:rPr sz="1800" spc="-20" dirty="0">
                <a:solidFill>
                  <a:srgbClr val="FFFFFF"/>
                </a:solidFill>
                <a:latin typeface="Corbel"/>
                <a:cs typeface="Corbel"/>
              </a:rPr>
              <a:t>e</a:t>
            </a:r>
            <a:r>
              <a:rPr sz="1800" spc="-75" dirty="0">
                <a:solidFill>
                  <a:srgbClr val="FFFFFF"/>
                </a:solidFill>
                <a:latin typeface="Corbel"/>
                <a:cs typeface="Corbel"/>
              </a:rPr>
              <a:t>w</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p:txBody>
      </p:sp>
      <p:sp>
        <p:nvSpPr>
          <p:cNvPr id="92" name="object 12">
            <a:extLst>
              <a:ext uri="{FF2B5EF4-FFF2-40B4-BE49-F238E27FC236}">
                <a16:creationId xmlns:a16="http://schemas.microsoft.com/office/drawing/2014/main" id="{56509289-F114-D74E-96BA-69952294E334}"/>
              </a:ext>
            </a:extLst>
          </p:cNvPr>
          <p:cNvSpPr txBox="1"/>
          <p:nvPr/>
        </p:nvSpPr>
        <p:spPr>
          <a:xfrm>
            <a:off x="2636009" y="4108730"/>
            <a:ext cx="688340" cy="528320"/>
          </a:xfrm>
          <a:prstGeom prst="rect">
            <a:avLst/>
          </a:prstGeom>
        </p:spPr>
        <p:txBody>
          <a:bodyPr vert="horz" wrap="square" lIns="0" tIns="0" rIns="0" bIns="0" rtlCol="0">
            <a:spAutoFit/>
          </a:bodyPr>
          <a:lstStyle/>
          <a:p>
            <a:pPr algn="ctr">
              <a:lnSpc>
                <a:spcPct val="100000"/>
              </a:lnSpc>
            </a:pPr>
            <a:r>
              <a:rPr sz="1800" spc="-50" dirty="0">
                <a:solidFill>
                  <a:srgbClr val="FFFFFF"/>
                </a:solidFill>
                <a:latin typeface="Corbel"/>
                <a:cs typeface="Corbel"/>
              </a:rPr>
              <a:t>(</a:t>
            </a:r>
            <a:r>
              <a:rPr sz="1800" dirty="0">
                <a:solidFill>
                  <a:srgbClr val="FFFFFF"/>
                </a:solidFill>
                <a:latin typeface="Corbel"/>
                <a:cs typeface="Corbel"/>
              </a:rPr>
              <a:t>o</a:t>
            </a:r>
            <a:r>
              <a:rPr sz="1800" spc="-55" dirty="0">
                <a:solidFill>
                  <a:srgbClr val="FFFFFF"/>
                </a:solidFill>
                <a:latin typeface="Corbel"/>
                <a:cs typeface="Corbel"/>
              </a:rPr>
              <a:t>f</a:t>
            </a:r>
            <a:r>
              <a:rPr sz="1800" spc="-5" dirty="0">
                <a:solidFill>
                  <a:srgbClr val="FFFFFF"/>
                </a:solidFill>
                <a:latin typeface="Corbel"/>
                <a:cs typeface="Corbel"/>
              </a:rPr>
              <a:t>,</a:t>
            </a:r>
            <a:r>
              <a:rPr sz="1800" spc="5" dirty="0">
                <a:solidFill>
                  <a:srgbClr val="FFFFFF"/>
                </a:solidFill>
                <a:latin typeface="Corbel"/>
                <a:cs typeface="Corbel"/>
              </a:rPr>
              <a:t> 1</a:t>
            </a:r>
            <a:r>
              <a:rPr sz="1800" spc="-10" dirty="0">
                <a:solidFill>
                  <a:srgbClr val="FFFFFF"/>
                </a:solidFill>
                <a:latin typeface="Corbel"/>
                <a:cs typeface="Corbel"/>
              </a:rPr>
              <a:t>)</a:t>
            </a:r>
            <a:endParaRPr sz="1800" dirty="0">
              <a:latin typeface="Corbel"/>
              <a:cs typeface="Corbel"/>
            </a:endParaRPr>
          </a:p>
          <a:p>
            <a:pPr algn="ctr">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p:txBody>
      </p:sp>
      <p:sp>
        <p:nvSpPr>
          <p:cNvPr id="93" name="object 13">
            <a:extLst>
              <a:ext uri="{FF2B5EF4-FFF2-40B4-BE49-F238E27FC236}">
                <a16:creationId xmlns:a16="http://schemas.microsoft.com/office/drawing/2014/main" id="{035DC679-9248-8F43-8940-7D5162F94520}"/>
              </a:ext>
            </a:extLst>
          </p:cNvPr>
          <p:cNvSpPr txBox="1"/>
          <p:nvPr/>
        </p:nvSpPr>
        <p:spPr>
          <a:xfrm>
            <a:off x="2465016" y="4657369"/>
            <a:ext cx="1029969" cy="528320"/>
          </a:xfrm>
          <a:prstGeom prst="rect">
            <a:avLst/>
          </a:prstGeom>
        </p:spPr>
        <p:txBody>
          <a:bodyPr vert="horz" wrap="square" lIns="0" tIns="0" rIns="0" bIns="0" rtlCol="0">
            <a:spAutoFit/>
          </a:bodyPr>
          <a:lstStyle/>
          <a:p>
            <a:pPr marL="70485">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p</a:t>
            </a:r>
            <a:r>
              <a:rPr sz="1800" spc="-5" dirty="0">
                <a:solidFill>
                  <a:srgbClr val="FFFFFF"/>
                </a:solidFill>
                <a:latin typeface="Corbel"/>
                <a:cs typeface="Corbel"/>
              </a:rPr>
              <a:t>a</a:t>
            </a:r>
            <a:r>
              <a:rPr sz="1800" dirty="0">
                <a:solidFill>
                  <a:srgbClr val="FFFFFF"/>
                </a:solidFill>
                <a:latin typeface="Corbel"/>
                <a:cs typeface="Corbel"/>
              </a:rPr>
              <a:t>c</a:t>
            </a:r>
            <a:r>
              <a:rPr sz="1800" spc="-20" dirty="0">
                <a:solidFill>
                  <a:srgbClr val="FFFFFF"/>
                </a:solidFill>
                <a:latin typeface="Corbel"/>
                <a:cs typeface="Corbel"/>
              </a:rPr>
              <a:t>e</a:t>
            </a:r>
            <a:r>
              <a:rPr sz="1800" spc="-5" dirty="0">
                <a:solidFill>
                  <a:srgbClr val="FFFFFF"/>
                </a:solidFill>
                <a:latin typeface="Corbel"/>
                <a:cs typeface="Corbel"/>
              </a:rPr>
              <a:t>,</a:t>
            </a:r>
            <a:r>
              <a:rPr sz="1800" spc="5" dirty="0">
                <a:solidFill>
                  <a:srgbClr val="FFFFFF"/>
                </a:solidFill>
                <a:latin typeface="Corbel"/>
                <a:cs typeface="Corbel"/>
              </a:rPr>
              <a:t> 1</a:t>
            </a:r>
            <a:r>
              <a:rPr sz="1800" spc="-10" dirty="0">
                <a:solidFill>
                  <a:srgbClr val="FFFFFF"/>
                </a:solidFill>
                <a:latin typeface="Corbel"/>
                <a:cs typeface="Corbel"/>
              </a:rPr>
              <a:t>)</a:t>
            </a:r>
            <a:endParaRPr sz="1800">
              <a:latin typeface="Corbel"/>
              <a:cs typeface="Corbel"/>
            </a:endParaRPr>
          </a:p>
          <a:p>
            <a:pPr marL="12700">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h</a:t>
            </a:r>
            <a:r>
              <a:rPr sz="1800" spc="-10" dirty="0">
                <a:solidFill>
                  <a:srgbClr val="FFFFFF"/>
                </a:solidFill>
                <a:latin typeface="Corbel"/>
                <a:cs typeface="Corbel"/>
              </a:rPr>
              <a:t>u</a:t>
            </a:r>
            <a:r>
              <a:rPr sz="1800" spc="-5" dirty="0">
                <a:solidFill>
                  <a:srgbClr val="FFFFFF"/>
                </a:solidFill>
                <a:latin typeface="Corbel"/>
                <a:cs typeface="Corbel"/>
              </a:rPr>
              <a:t>tt</a:t>
            </a:r>
            <a:r>
              <a:rPr sz="1800" spc="-20" dirty="0">
                <a:solidFill>
                  <a:srgbClr val="FFFFFF"/>
                </a:solidFill>
                <a:latin typeface="Corbel"/>
                <a:cs typeface="Corbel"/>
              </a:rPr>
              <a:t>le</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p:txBody>
      </p:sp>
      <p:sp>
        <p:nvSpPr>
          <p:cNvPr id="94" name="object 14">
            <a:extLst>
              <a:ext uri="{FF2B5EF4-FFF2-40B4-BE49-F238E27FC236}">
                <a16:creationId xmlns:a16="http://schemas.microsoft.com/office/drawing/2014/main" id="{790C2FFF-1C2F-E544-8B4D-8D6991F4922E}"/>
              </a:ext>
            </a:extLst>
          </p:cNvPr>
          <p:cNvSpPr txBox="1"/>
          <p:nvPr/>
        </p:nvSpPr>
        <p:spPr>
          <a:xfrm>
            <a:off x="2349116" y="5206010"/>
            <a:ext cx="1261745" cy="802640"/>
          </a:xfrm>
          <a:prstGeom prst="rect">
            <a:avLst/>
          </a:prstGeom>
        </p:spPr>
        <p:txBody>
          <a:bodyPr vert="horz" wrap="square" lIns="0" tIns="0" rIns="0" bIns="0" rtlCol="0">
            <a:spAutoFit/>
          </a:bodyPr>
          <a:lstStyle/>
          <a:p>
            <a:pPr algn="ctr">
              <a:lnSpc>
                <a:spcPct val="100000"/>
              </a:lnSpc>
            </a:pPr>
            <a:r>
              <a:rPr sz="1800" spc="-25" dirty="0">
                <a:solidFill>
                  <a:srgbClr val="FFFFFF"/>
                </a:solidFill>
                <a:latin typeface="Corbel"/>
                <a:cs typeface="Corbel"/>
              </a:rPr>
              <a:t>(</a:t>
            </a:r>
            <a:r>
              <a:rPr sz="1800" spc="-10" dirty="0">
                <a:solidFill>
                  <a:srgbClr val="FFFFFF"/>
                </a:solidFill>
                <a:latin typeface="Corbel"/>
                <a:cs typeface="Corbel"/>
              </a:rPr>
              <a:t>E</a:t>
            </a:r>
            <a:r>
              <a:rPr sz="1800" spc="10" dirty="0">
                <a:solidFill>
                  <a:srgbClr val="FFFFFF"/>
                </a:solidFill>
                <a:latin typeface="Corbel"/>
                <a:cs typeface="Corbel"/>
              </a:rPr>
              <a:t>n</a:t>
            </a:r>
            <a:r>
              <a:rPr sz="1800" spc="-15" dirty="0">
                <a:solidFill>
                  <a:srgbClr val="FFFFFF"/>
                </a:solidFill>
                <a:latin typeface="Corbel"/>
                <a:cs typeface="Corbel"/>
              </a:rPr>
              <a:t>d</a:t>
            </a:r>
            <a:r>
              <a:rPr sz="1800" spc="-20" dirty="0">
                <a:solidFill>
                  <a:srgbClr val="FFFFFF"/>
                </a:solidFill>
                <a:latin typeface="Corbel"/>
                <a:cs typeface="Corbel"/>
              </a:rPr>
              <a:t>e</a:t>
            </a:r>
            <a:r>
              <a:rPr sz="1800" spc="-5" dirty="0">
                <a:solidFill>
                  <a:srgbClr val="FFFFFF"/>
                </a:solidFill>
                <a:latin typeface="Corbel"/>
                <a:cs typeface="Corbel"/>
              </a:rPr>
              <a:t>av</a:t>
            </a:r>
            <a:r>
              <a:rPr sz="1800" dirty="0">
                <a:solidFill>
                  <a:srgbClr val="FFFFFF"/>
                </a:solidFill>
                <a:latin typeface="Corbel"/>
                <a:cs typeface="Corbel"/>
              </a:rPr>
              <a:t>o</a:t>
            </a:r>
            <a:r>
              <a:rPr sz="1800" spc="-110" dirty="0">
                <a:solidFill>
                  <a:srgbClr val="FFFFFF"/>
                </a:solidFill>
                <a:latin typeface="Corbel"/>
                <a:cs typeface="Corbel"/>
              </a:rPr>
              <a:t>r</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algn="ctr">
              <a:lnSpc>
                <a:spcPct val="100000"/>
              </a:lnSpc>
            </a:pPr>
            <a:r>
              <a:rPr sz="1800" spc="-25" dirty="0">
                <a:solidFill>
                  <a:srgbClr val="FFFFFF"/>
                </a:solidFill>
                <a:latin typeface="Corbel"/>
                <a:cs typeface="Corbel"/>
              </a:rPr>
              <a:t>(</a:t>
            </a:r>
            <a:r>
              <a:rPr sz="1800" spc="-15" dirty="0">
                <a:solidFill>
                  <a:srgbClr val="FFFFFF"/>
                </a:solidFill>
                <a:latin typeface="Corbel"/>
                <a:cs typeface="Corbel"/>
              </a:rPr>
              <a:t>r</a:t>
            </a:r>
            <a:r>
              <a:rPr sz="1800" spc="-20" dirty="0">
                <a:solidFill>
                  <a:srgbClr val="FFFFFF"/>
                </a:solidFill>
                <a:latin typeface="Corbel"/>
                <a:cs typeface="Corbel"/>
              </a:rPr>
              <a:t>e</a:t>
            </a:r>
            <a:r>
              <a:rPr sz="1800" dirty="0">
                <a:solidFill>
                  <a:srgbClr val="FFFFFF"/>
                </a:solidFill>
                <a:latin typeface="Corbel"/>
                <a:cs typeface="Corbel"/>
              </a:rPr>
              <a:t>c</a:t>
            </a:r>
            <a:r>
              <a:rPr sz="1800" spc="-20" dirty="0">
                <a:solidFill>
                  <a:srgbClr val="FFFFFF"/>
                </a:solidFill>
                <a:latin typeface="Corbel"/>
                <a:cs typeface="Corbel"/>
              </a:rPr>
              <a:t>e</a:t>
            </a:r>
            <a:r>
              <a:rPr sz="1800" spc="10" dirty="0">
                <a:solidFill>
                  <a:srgbClr val="FFFFFF"/>
                </a:solidFill>
                <a:latin typeface="Corbel"/>
                <a:cs typeface="Corbel"/>
              </a:rPr>
              <a:t>n</a:t>
            </a:r>
            <a:r>
              <a:rPr sz="1800" spc="-5" dirty="0">
                <a:solidFill>
                  <a:srgbClr val="FFFFFF"/>
                </a:solidFill>
                <a:latin typeface="Corbel"/>
                <a:cs typeface="Corbel"/>
              </a:rPr>
              <a:t>t</a:t>
            </a:r>
            <a:r>
              <a:rPr sz="1800" spc="-15" dirty="0">
                <a:solidFill>
                  <a:srgbClr val="FFFFFF"/>
                </a:solidFill>
                <a:latin typeface="Corbel"/>
                <a:cs typeface="Corbel"/>
              </a:rPr>
              <a:t>l</a:t>
            </a:r>
            <a:r>
              <a:rPr sz="1800" spc="-75" dirty="0">
                <a:solidFill>
                  <a:srgbClr val="FFFFFF"/>
                </a:solidFill>
                <a:latin typeface="Corbel"/>
                <a:cs typeface="Corbel"/>
              </a:rPr>
              <a:t>y</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algn="ctr">
              <a:lnSpc>
                <a:spcPct val="100000"/>
              </a:lnSpc>
            </a:pPr>
            <a:r>
              <a:rPr sz="1800" spc="-15" dirty="0">
                <a:solidFill>
                  <a:srgbClr val="FFFFFF"/>
                </a:solidFill>
                <a:latin typeface="Corbel"/>
                <a:cs typeface="Corbel"/>
              </a:rPr>
              <a:t>…</a:t>
            </a:r>
            <a:r>
              <a:rPr sz="1800" dirty="0">
                <a:solidFill>
                  <a:srgbClr val="FFFFFF"/>
                </a:solidFill>
                <a:latin typeface="Corbel"/>
                <a:cs typeface="Corbel"/>
              </a:rPr>
              <a:t>.</a:t>
            </a:r>
            <a:endParaRPr sz="1800">
              <a:latin typeface="Corbel"/>
              <a:cs typeface="Corbel"/>
            </a:endParaRPr>
          </a:p>
        </p:txBody>
      </p:sp>
      <p:sp>
        <p:nvSpPr>
          <p:cNvPr id="95" name="object 22">
            <a:extLst>
              <a:ext uri="{FF2B5EF4-FFF2-40B4-BE49-F238E27FC236}">
                <a16:creationId xmlns:a16="http://schemas.microsoft.com/office/drawing/2014/main" id="{0BA1FFFD-F7E1-E14F-AD4C-E07AA1EFFB80}"/>
              </a:ext>
            </a:extLst>
          </p:cNvPr>
          <p:cNvSpPr txBox="1"/>
          <p:nvPr/>
        </p:nvSpPr>
        <p:spPr>
          <a:xfrm>
            <a:off x="2178799" y="2057400"/>
            <a:ext cx="1600200" cy="1138773"/>
          </a:xfrm>
          <a:prstGeom prst="rect">
            <a:avLst/>
          </a:prstGeom>
          <a:solidFill>
            <a:srgbClr val="60B5CC"/>
          </a:solidFill>
          <a:ln w="48006">
            <a:solidFill>
              <a:srgbClr val="448495"/>
            </a:solidFill>
          </a:ln>
        </p:spPr>
        <p:txBody>
          <a:bodyPr vert="horz" wrap="square" lIns="0" tIns="0" rIns="0" bIns="0" rtlCol="0">
            <a:spAutoFit/>
          </a:bodyPr>
          <a:lstStyle/>
          <a:p>
            <a:pPr algn="ctr">
              <a:lnSpc>
                <a:spcPct val="100000"/>
              </a:lnSpc>
            </a:pPr>
            <a:r>
              <a:rPr sz="1800" b="1" dirty="0">
                <a:solidFill>
                  <a:srgbClr val="FFFFFF"/>
                </a:solidFill>
                <a:latin typeface="Corbel"/>
                <a:cs typeface="Corbel"/>
              </a:rPr>
              <a:t>M</a:t>
            </a:r>
            <a:r>
              <a:rPr sz="1800" b="1" spc="-25" dirty="0">
                <a:solidFill>
                  <a:srgbClr val="FFFFFF"/>
                </a:solidFill>
                <a:latin typeface="Corbel"/>
                <a:cs typeface="Corbel"/>
              </a:rPr>
              <a:t>A</a:t>
            </a:r>
            <a:r>
              <a:rPr sz="1800" b="1" spc="-20" dirty="0">
                <a:solidFill>
                  <a:srgbClr val="FFFFFF"/>
                </a:solidFill>
                <a:latin typeface="Corbel"/>
                <a:cs typeface="Corbel"/>
              </a:rPr>
              <a:t>P</a:t>
            </a:r>
            <a:r>
              <a:rPr sz="1800" b="1" dirty="0">
                <a:solidFill>
                  <a:srgbClr val="FFFFFF"/>
                </a:solidFill>
                <a:latin typeface="Corbel"/>
                <a:cs typeface="Corbel"/>
              </a:rPr>
              <a:t>:</a:t>
            </a:r>
            <a:endParaRPr sz="1800" dirty="0">
              <a:latin typeface="Corbel"/>
              <a:cs typeface="Corbel"/>
            </a:endParaRPr>
          </a:p>
          <a:p>
            <a:pPr marL="156210" marR="148590" indent="1270" algn="ctr">
              <a:lnSpc>
                <a:spcPct val="100000"/>
              </a:lnSpc>
              <a:spcBef>
                <a:spcPts val="40"/>
              </a:spcBef>
            </a:pPr>
            <a:r>
              <a:rPr sz="1400" spc="-45" dirty="0">
                <a:solidFill>
                  <a:srgbClr val="FFFFFF"/>
                </a:solidFill>
                <a:latin typeface="Corbel"/>
                <a:cs typeface="Calibri" panose="020F0502020204030204" pitchFamily="34" charset="0"/>
              </a:rPr>
              <a:t>R</a:t>
            </a:r>
            <a:r>
              <a:rPr sz="1400" spc="-10" dirty="0">
                <a:solidFill>
                  <a:srgbClr val="FFFFFF"/>
                </a:solidFill>
                <a:latin typeface="Corbel"/>
                <a:cs typeface="Calibri" panose="020F0502020204030204" pitchFamily="34" charset="0"/>
              </a:rPr>
              <a:t>e</a:t>
            </a:r>
            <a:r>
              <a:rPr sz="1400" spc="-20" dirty="0">
                <a:solidFill>
                  <a:srgbClr val="FFFFFF"/>
                </a:solidFill>
                <a:latin typeface="Corbel"/>
                <a:cs typeface="Calibri" panose="020F0502020204030204" pitchFamily="34" charset="0"/>
              </a:rPr>
              <a:t>a</a:t>
            </a:r>
            <a:r>
              <a:rPr sz="1400" spc="-10" dirty="0">
                <a:solidFill>
                  <a:srgbClr val="FFFFFF"/>
                </a:solidFill>
                <a:latin typeface="Corbel"/>
                <a:cs typeface="Calibri" panose="020F0502020204030204" pitchFamily="34" charset="0"/>
              </a:rPr>
              <a:t>d</a:t>
            </a:r>
            <a:r>
              <a:rPr sz="1400" spc="30" dirty="0">
                <a:solidFill>
                  <a:srgbClr val="FFFFFF"/>
                </a:solidFill>
                <a:latin typeface="Corbel"/>
                <a:cs typeface="Calibri" panose="020F0502020204030204" pitchFamily="34" charset="0"/>
              </a:rPr>
              <a:t> </a:t>
            </a:r>
            <a:r>
              <a:rPr sz="1400" spc="-20" dirty="0">
                <a:solidFill>
                  <a:srgbClr val="FFFFFF"/>
                </a:solidFill>
                <a:latin typeface="Corbel"/>
                <a:cs typeface="Calibri" panose="020F0502020204030204" pitchFamily="34" charset="0"/>
              </a:rPr>
              <a:t>i</a:t>
            </a:r>
            <a:r>
              <a:rPr sz="1400" dirty="0">
                <a:solidFill>
                  <a:srgbClr val="FFFFFF"/>
                </a:solidFill>
                <a:latin typeface="Corbel"/>
                <a:cs typeface="Calibri" panose="020F0502020204030204" pitchFamily="34" charset="0"/>
              </a:rPr>
              <a:t>n</a:t>
            </a:r>
            <a:r>
              <a:rPr sz="1400" spc="-5" dirty="0">
                <a:solidFill>
                  <a:srgbClr val="FFFFFF"/>
                </a:solidFill>
                <a:latin typeface="Corbel"/>
                <a:cs typeface="Calibri" panose="020F0502020204030204" pitchFamily="34" charset="0"/>
              </a:rPr>
              <a:t>p</a:t>
            </a:r>
            <a:r>
              <a:rPr sz="1400" spc="-15" dirty="0">
                <a:solidFill>
                  <a:srgbClr val="FFFFFF"/>
                </a:solidFill>
                <a:latin typeface="Corbel"/>
                <a:cs typeface="Calibri" panose="020F0502020204030204" pitchFamily="34" charset="0"/>
              </a:rPr>
              <a:t>u</a:t>
            </a:r>
            <a:r>
              <a:rPr sz="1400" spc="-5" dirty="0">
                <a:solidFill>
                  <a:srgbClr val="FFFFFF"/>
                </a:solidFill>
                <a:latin typeface="Corbel"/>
                <a:cs typeface="Calibri" panose="020F0502020204030204" pitchFamily="34" charset="0"/>
              </a:rPr>
              <a:t>t</a:t>
            </a:r>
            <a:r>
              <a:rPr sz="1400" dirty="0">
                <a:solidFill>
                  <a:srgbClr val="FFFFFF"/>
                </a:solidFill>
                <a:latin typeface="Corbel"/>
                <a:cs typeface="Calibri" panose="020F0502020204030204" pitchFamily="34" charset="0"/>
              </a:rPr>
              <a:t> </a:t>
            </a:r>
            <a:r>
              <a:rPr sz="1400" spc="-20" dirty="0">
                <a:solidFill>
                  <a:srgbClr val="FFFFFF"/>
                </a:solidFill>
                <a:latin typeface="Corbel"/>
                <a:cs typeface="Calibri" panose="020F0502020204030204" pitchFamily="34" charset="0"/>
              </a:rPr>
              <a:t>a</a:t>
            </a:r>
            <a:r>
              <a:rPr sz="1400" dirty="0">
                <a:solidFill>
                  <a:srgbClr val="FFFFFF"/>
                </a:solidFill>
                <a:latin typeface="Corbel"/>
                <a:cs typeface="Calibri" panose="020F0502020204030204" pitchFamily="34" charset="0"/>
              </a:rPr>
              <a:t>n</a:t>
            </a:r>
            <a:r>
              <a:rPr sz="1400" spc="-10" dirty="0">
                <a:solidFill>
                  <a:srgbClr val="FFFFFF"/>
                </a:solidFill>
                <a:latin typeface="Corbel"/>
                <a:cs typeface="Calibri" panose="020F0502020204030204" pitchFamily="34" charset="0"/>
              </a:rPr>
              <a:t>d</a:t>
            </a:r>
            <a:r>
              <a:rPr sz="1400" spc="-5" dirty="0">
                <a:solidFill>
                  <a:srgbClr val="FFFFFF"/>
                </a:solidFill>
                <a:latin typeface="Corbel"/>
                <a:cs typeface="Calibri" panose="020F0502020204030204" pitchFamily="34" charset="0"/>
              </a:rPr>
              <a:t> p</a:t>
            </a:r>
            <a:r>
              <a:rPr sz="1400" spc="-15" dirty="0">
                <a:solidFill>
                  <a:srgbClr val="FFFFFF"/>
                </a:solidFill>
                <a:latin typeface="Corbel"/>
                <a:cs typeface="Calibri" panose="020F0502020204030204" pitchFamily="34" charset="0"/>
              </a:rPr>
              <a:t>r</a:t>
            </a:r>
            <a:r>
              <a:rPr sz="1400" spc="-10" dirty="0">
                <a:solidFill>
                  <a:srgbClr val="FFFFFF"/>
                </a:solidFill>
                <a:latin typeface="Corbel"/>
                <a:cs typeface="Calibri" panose="020F0502020204030204" pitchFamily="34" charset="0"/>
              </a:rPr>
              <a:t>o</a:t>
            </a:r>
            <a:r>
              <a:rPr sz="1400" spc="-15" dirty="0">
                <a:solidFill>
                  <a:srgbClr val="FFFFFF"/>
                </a:solidFill>
                <a:latin typeface="Corbel"/>
                <a:cs typeface="Calibri" panose="020F0502020204030204" pitchFamily="34" charset="0"/>
              </a:rPr>
              <a:t>du</a:t>
            </a:r>
            <a:r>
              <a:rPr sz="1400" spc="-25" dirty="0">
                <a:solidFill>
                  <a:srgbClr val="FFFFFF"/>
                </a:solidFill>
                <a:latin typeface="Corbel"/>
                <a:cs typeface="Calibri" panose="020F0502020204030204" pitchFamily="34" charset="0"/>
              </a:rPr>
              <a:t>c</a:t>
            </a:r>
            <a:r>
              <a:rPr sz="1400" spc="-10" dirty="0">
                <a:solidFill>
                  <a:srgbClr val="FFFFFF"/>
                </a:solidFill>
                <a:latin typeface="Corbel"/>
                <a:cs typeface="Calibri" panose="020F0502020204030204" pitchFamily="34" charset="0"/>
              </a:rPr>
              <a:t>es</a:t>
            </a:r>
            <a:r>
              <a:rPr sz="1400" spc="45" dirty="0">
                <a:solidFill>
                  <a:srgbClr val="FFFFFF"/>
                </a:solidFill>
                <a:latin typeface="Corbel"/>
                <a:cs typeface="Calibri" panose="020F0502020204030204" pitchFamily="34" charset="0"/>
              </a:rPr>
              <a:t> </a:t>
            </a:r>
            <a:r>
              <a:rPr sz="1400" spc="-10" dirty="0">
                <a:solidFill>
                  <a:srgbClr val="FFFFFF"/>
                </a:solidFill>
                <a:latin typeface="Corbel"/>
                <a:cs typeface="Calibri" panose="020F0502020204030204" pitchFamily="34" charset="0"/>
              </a:rPr>
              <a:t>a</a:t>
            </a:r>
            <a:r>
              <a:rPr sz="1400" spc="-5" dirty="0">
                <a:solidFill>
                  <a:srgbClr val="FFFFFF"/>
                </a:solidFill>
                <a:latin typeface="Corbel"/>
                <a:cs typeface="Calibri" panose="020F0502020204030204" pitchFamily="34" charset="0"/>
              </a:rPr>
              <a:t> </a:t>
            </a:r>
            <a:r>
              <a:rPr sz="1400" spc="-25" dirty="0">
                <a:solidFill>
                  <a:srgbClr val="FFFFFF"/>
                </a:solidFill>
                <a:latin typeface="Corbel"/>
                <a:cs typeface="Calibri" panose="020F0502020204030204" pitchFamily="34" charset="0"/>
              </a:rPr>
              <a:t>s</a:t>
            </a:r>
            <a:r>
              <a:rPr sz="1400" spc="-10" dirty="0">
                <a:solidFill>
                  <a:srgbClr val="FFFFFF"/>
                </a:solidFill>
                <a:latin typeface="Corbel"/>
                <a:cs typeface="Calibri" panose="020F0502020204030204" pitchFamily="34" charset="0"/>
              </a:rPr>
              <a:t>et</a:t>
            </a:r>
            <a:r>
              <a:rPr sz="1400" dirty="0">
                <a:solidFill>
                  <a:srgbClr val="FFFFFF"/>
                </a:solidFill>
                <a:latin typeface="Corbel"/>
                <a:cs typeface="Calibri" panose="020F0502020204030204" pitchFamily="34" charset="0"/>
              </a:rPr>
              <a:t> </a:t>
            </a:r>
            <a:r>
              <a:rPr sz="1400" spc="-10" dirty="0">
                <a:solidFill>
                  <a:srgbClr val="FFFFFF"/>
                </a:solidFill>
                <a:latin typeface="Corbel"/>
                <a:cs typeface="Calibri" panose="020F0502020204030204" pitchFamily="34" charset="0"/>
              </a:rPr>
              <a:t>of</a:t>
            </a:r>
            <a:r>
              <a:rPr sz="1400" spc="-5" dirty="0">
                <a:solidFill>
                  <a:srgbClr val="FFFFFF"/>
                </a:solidFill>
                <a:latin typeface="Corbel"/>
                <a:cs typeface="Calibri" panose="020F0502020204030204" pitchFamily="34" charset="0"/>
              </a:rPr>
              <a:t> </a:t>
            </a:r>
            <a:r>
              <a:rPr sz="1400" spc="-40" dirty="0">
                <a:solidFill>
                  <a:srgbClr val="FFFFFF"/>
                </a:solidFill>
                <a:latin typeface="Corbel"/>
                <a:cs typeface="Calibri" panose="020F0502020204030204" pitchFamily="34" charset="0"/>
              </a:rPr>
              <a:t>k</a:t>
            </a:r>
            <a:r>
              <a:rPr sz="1400" spc="-10" dirty="0">
                <a:solidFill>
                  <a:srgbClr val="FFFFFF"/>
                </a:solidFill>
                <a:latin typeface="Corbel"/>
                <a:cs typeface="Calibri" panose="020F0502020204030204" pitchFamily="34" charset="0"/>
              </a:rPr>
              <a:t>ey</a:t>
            </a:r>
            <a:r>
              <a:rPr sz="1400" spc="-15" dirty="0">
                <a:solidFill>
                  <a:srgbClr val="FFFFFF"/>
                </a:solidFill>
                <a:latin typeface="Corbel"/>
                <a:cs typeface="Calibri" panose="020F0502020204030204" pitchFamily="34" charset="0"/>
              </a:rPr>
              <a:t>-</a:t>
            </a:r>
            <a:r>
              <a:rPr sz="1400" spc="-5" dirty="0">
                <a:solidFill>
                  <a:srgbClr val="FFFFFF"/>
                </a:solidFill>
                <a:latin typeface="Corbel"/>
                <a:cs typeface="Calibri" panose="020F0502020204030204" pitchFamily="34" charset="0"/>
              </a:rPr>
              <a:t>v</a:t>
            </a:r>
            <a:r>
              <a:rPr sz="1400" spc="-20" dirty="0">
                <a:solidFill>
                  <a:srgbClr val="FFFFFF"/>
                </a:solidFill>
                <a:latin typeface="Corbel"/>
                <a:cs typeface="Calibri" panose="020F0502020204030204" pitchFamily="34" charset="0"/>
              </a:rPr>
              <a:t>al</a:t>
            </a:r>
            <a:r>
              <a:rPr sz="1400" spc="-15" dirty="0">
                <a:solidFill>
                  <a:srgbClr val="FFFFFF"/>
                </a:solidFill>
                <a:latin typeface="Corbel"/>
                <a:cs typeface="Calibri" panose="020F0502020204030204" pitchFamily="34" charset="0"/>
              </a:rPr>
              <a:t>u</a:t>
            </a:r>
            <a:r>
              <a:rPr sz="1400" spc="-10" dirty="0">
                <a:solidFill>
                  <a:srgbClr val="FFFFFF"/>
                </a:solidFill>
                <a:latin typeface="Corbel"/>
                <a:cs typeface="Calibri" panose="020F0502020204030204" pitchFamily="34" charset="0"/>
              </a:rPr>
              <a:t>e</a:t>
            </a:r>
            <a:r>
              <a:rPr sz="1400" spc="55" dirty="0">
                <a:solidFill>
                  <a:srgbClr val="FFFFFF"/>
                </a:solidFill>
                <a:latin typeface="Corbel"/>
                <a:cs typeface="Calibri" panose="020F0502020204030204" pitchFamily="34" charset="0"/>
              </a:rPr>
              <a:t> </a:t>
            </a:r>
            <a:r>
              <a:rPr sz="1400" spc="-5" dirty="0">
                <a:solidFill>
                  <a:srgbClr val="FFFFFF"/>
                </a:solidFill>
                <a:latin typeface="Corbel"/>
                <a:cs typeface="Calibri" panose="020F0502020204030204" pitchFamily="34" charset="0"/>
              </a:rPr>
              <a:t>p</a:t>
            </a:r>
            <a:r>
              <a:rPr sz="1400" spc="-20" dirty="0">
                <a:solidFill>
                  <a:srgbClr val="FFFFFF"/>
                </a:solidFill>
                <a:latin typeface="Corbel"/>
                <a:cs typeface="Calibri" panose="020F0502020204030204" pitchFamily="34" charset="0"/>
              </a:rPr>
              <a:t>airs</a:t>
            </a:r>
            <a:endParaRPr lang="en-US" sz="1400" spc="-20" dirty="0">
              <a:solidFill>
                <a:srgbClr val="FFFFFF"/>
              </a:solidFill>
              <a:latin typeface="Corbel"/>
              <a:cs typeface="Calibri" panose="020F0502020204030204" pitchFamily="34" charset="0"/>
            </a:endParaRPr>
          </a:p>
          <a:p>
            <a:pPr marL="156210" marR="148590" indent="1270" algn="ctr">
              <a:lnSpc>
                <a:spcPct val="100000"/>
              </a:lnSpc>
              <a:spcBef>
                <a:spcPts val="40"/>
              </a:spcBef>
            </a:pPr>
            <a:endParaRPr sz="1400" dirty="0">
              <a:latin typeface="Corbel"/>
              <a:cs typeface="Calibri" panose="020F0502020204030204" pitchFamily="34" charset="0"/>
            </a:endParaRPr>
          </a:p>
        </p:txBody>
      </p:sp>
      <p:sp>
        <p:nvSpPr>
          <p:cNvPr id="102" name="object 8">
            <a:extLst>
              <a:ext uri="{FF2B5EF4-FFF2-40B4-BE49-F238E27FC236}">
                <a16:creationId xmlns:a16="http://schemas.microsoft.com/office/drawing/2014/main" id="{A81C6FA5-833F-2C42-A534-F2F5E3783624}"/>
              </a:ext>
            </a:extLst>
          </p:cNvPr>
          <p:cNvSpPr txBox="1"/>
          <p:nvPr/>
        </p:nvSpPr>
        <p:spPr>
          <a:xfrm>
            <a:off x="2394731" y="6167482"/>
            <a:ext cx="1555750" cy="276999"/>
          </a:xfrm>
          <a:prstGeom prst="rect">
            <a:avLst/>
          </a:prstGeom>
        </p:spPr>
        <p:txBody>
          <a:bodyPr vert="horz" wrap="square" lIns="0" tIns="0" rIns="0" bIns="0" rtlCol="0">
            <a:spAutoFit/>
          </a:bodyPr>
          <a:lstStyle/>
          <a:p>
            <a:pPr marL="12700">
              <a:lnSpc>
                <a:spcPct val="100000"/>
              </a:lnSpc>
            </a:pPr>
            <a:r>
              <a:rPr lang="en-US" sz="1800" b="1" spc="-5" dirty="0">
                <a:solidFill>
                  <a:srgbClr val="3366FF"/>
                </a:solidFill>
                <a:latin typeface="Arial"/>
                <a:cs typeface="Arial"/>
              </a:rPr>
              <a:t>(key, value)</a:t>
            </a:r>
            <a:endParaRPr sz="1800" dirty="0">
              <a:solidFill>
                <a:srgbClr val="3366FF"/>
              </a:solidFill>
              <a:latin typeface="Arial"/>
              <a:cs typeface="Arial"/>
            </a:endParaRPr>
          </a:p>
        </p:txBody>
      </p:sp>
      <p:sp>
        <p:nvSpPr>
          <p:cNvPr id="103" name="object 15">
            <a:extLst>
              <a:ext uri="{FF2B5EF4-FFF2-40B4-BE49-F238E27FC236}">
                <a16:creationId xmlns:a16="http://schemas.microsoft.com/office/drawing/2014/main" id="{907F0B7E-6DA1-5749-8D52-2DD445F3B5F8}"/>
              </a:ext>
            </a:extLst>
          </p:cNvPr>
          <p:cNvSpPr/>
          <p:nvPr/>
        </p:nvSpPr>
        <p:spPr>
          <a:xfrm>
            <a:off x="4159999" y="3468471"/>
            <a:ext cx="1600200" cy="2590800"/>
          </a:xfrm>
          <a:custGeom>
            <a:avLst/>
            <a:gdLst/>
            <a:ahLst/>
            <a:cxnLst/>
            <a:rect l="l" t="t" r="r" b="b"/>
            <a:pathLst>
              <a:path w="1600200" h="2590800">
                <a:moveTo>
                  <a:pt x="0" y="0"/>
                </a:moveTo>
                <a:lnTo>
                  <a:pt x="1600200" y="0"/>
                </a:lnTo>
                <a:lnTo>
                  <a:pt x="1600200" y="2590800"/>
                </a:lnTo>
                <a:lnTo>
                  <a:pt x="0" y="2590800"/>
                </a:lnTo>
                <a:lnTo>
                  <a:pt x="0" y="0"/>
                </a:lnTo>
                <a:close/>
              </a:path>
            </a:pathLst>
          </a:custGeom>
          <a:solidFill>
            <a:srgbClr val="F0AD00"/>
          </a:solidFill>
        </p:spPr>
        <p:txBody>
          <a:bodyPr wrap="square" lIns="0" tIns="0" rIns="0" bIns="0" rtlCol="0"/>
          <a:lstStyle/>
          <a:p>
            <a:endParaRPr/>
          </a:p>
        </p:txBody>
      </p:sp>
      <p:sp>
        <p:nvSpPr>
          <p:cNvPr id="104" name="object 16">
            <a:extLst>
              <a:ext uri="{FF2B5EF4-FFF2-40B4-BE49-F238E27FC236}">
                <a16:creationId xmlns:a16="http://schemas.microsoft.com/office/drawing/2014/main" id="{7D434936-F6B6-5E48-8C07-05C46D174419}"/>
              </a:ext>
            </a:extLst>
          </p:cNvPr>
          <p:cNvSpPr/>
          <p:nvPr/>
        </p:nvSpPr>
        <p:spPr>
          <a:xfrm>
            <a:off x="4159999" y="3468471"/>
            <a:ext cx="1600200" cy="2590800"/>
          </a:xfrm>
          <a:custGeom>
            <a:avLst/>
            <a:gdLst/>
            <a:ahLst/>
            <a:cxnLst/>
            <a:rect l="l" t="t" r="r" b="b"/>
            <a:pathLst>
              <a:path w="1600200" h="2590800">
                <a:moveTo>
                  <a:pt x="0" y="0"/>
                </a:moveTo>
                <a:lnTo>
                  <a:pt x="1600200" y="0"/>
                </a:lnTo>
                <a:lnTo>
                  <a:pt x="1600200" y="2590800"/>
                </a:lnTo>
                <a:lnTo>
                  <a:pt x="0" y="2590800"/>
                </a:lnTo>
                <a:lnTo>
                  <a:pt x="0" y="0"/>
                </a:lnTo>
                <a:close/>
              </a:path>
            </a:pathLst>
          </a:custGeom>
          <a:ln w="48006">
            <a:solidFill>
              <a:srgbClr val="B07E00"/>
            </a:solidFill>
          </a:ln>
        </p:spPr>
        <p:txBody>
          <a:bodyPr wrap="square" lIns="0" tIns="0" rIns="0" bIns="0" rtlCol="0"/>
          <a:lstStyle/>
          <a:p>
            <a:endParaRPr/>
          </a:p>
        </p:txBody>
      </p:sp>
      <p:sp>
        <p:nvSpPr>
          <p:cNvPr id="105" name="object 17">
            <a:extLst>
              <a:ext uri="{FF2B5EF4-FFF2-40B4-BE49-F238E27FC236}">
                <a16:creationId xmlns:a16="http://schemas.microsoft.com/office/drawing/2014/main" id="{CDE2DFAB-CE04-254A-AF16-9186DE98513E}"/>
              </a:ext>
            </a:extLst>
          </p:cNvPr>
          <p:cNvSpPr txBox="1"/>
          <p:nvPr/>
        </p:nvSpPr>
        <p:spPr>
          <a:xfrm>
            <a:off x="4504401" y="3560090"/>
            <a:ext cx="911225" cy="802640"/>
          </a:xfrm>
          <a:prstGeom prst="rect">
            <a:avLst/>
          </a:prstGeom>
        </p:spPr>
        <p:txBody>
          <a:bodyPr vert="horz" wrap="square" lIns="0" tIns="0" rIns="0" bIns="0" rtlCol="0">
            <a:spAutoFit/>
          </a:bodyPr>
          <a:lstStyle/>
          <a:p>
            <a:pPr marL="61594">
              <a:lnSpc>
                <a:spcPct val="100000"/>
              </a:lnSpc>
            </a:pPr>
            <a:r>
              <a:rPr sz="1800" spc="-50" dirty="0">
                <a:solidFill>
                  <a:srgbClr val="FFFFFF"/>
                </a:solidFill>
                <a:latin typeface="Corbel"/>
                <a:cs typeface="Corbel"/>
              </a:rPr>
              <a:t>(</a:t>
            </a:r>
            <a:r>
              <a:rPr sz="1800" dirty="0">
                <a:solidFill>
                  <a:srgbClr val="FFFFFF"/>
                </a:solidFill>
                <a:latin typeface="Corbel"/>
                <a:cs typeface="Corbel"/>
              </a:rPr>
              <a:t>c</a:t>
            </a:r>
            <a:r>
              <a:rPr sz="1800" spc="-15" dirty="0">
                <a:solidFill>
                  <a:srgbClr val="FFFFFF"/>
                </a:solidFill>
                <a:latin typeface="Corbel"/>
                <a:cs typeface="Corbel"/>
              </a:rPr>
              <a:t>r</a:t>
            </a:r>
            <a:r>
              <a:rPr sz="1800" spc="-20" dirty="0">
                <a:solidFill>
                  <a:srgbClr val="FFFFFF"/>
                </a:solidFill>
                <a:latin typeface="Corbel"/>
                <a:cs typeface="Corbel"/>
              </a:rPr>
              <a:t>e</a:t>
            </a:r>
            <a:r>
              <a:rPr sz="1800" spc="-75" dirty="0">
                <a:solidFill>
                  <a:srgbClr val="FFFFFF"/>
                </a:solidFill>
                <a:latin typeface="Corbel"/>
                <a:cs typeface="Corbel"/>
              </a:rPr>
              <a:t>w</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a:p>
            <a:pPr marL="61594">
              <a:lnSpc>
                <a:spcPct val="100000"/>
              </a:lnSpc>
            </a:pPr>
            <a:r>
              <a:rPr sz="1800" spc="-50" dirty="0">
                <a:solidFill>
                  <a:srgbClr val="FFFFFF"/>
                </a:solidFill>
                <a:latin typeface="Corbel"/>
                <a:cs typeface="Corbel"/>
              </a:rPr>
              <a:t>(</a:t>
            </a:r>
            <a:r>
              <a:rPr sz="1800" dirty="0">
                <a:solidFill>
                  <a:srgbClr val="FFFFFF"/>
                </a:solidFill>
                <a:latin typeface="Corbel"/>
                <a:cs typeface="Corbel"/>
              </a:rPr>
              <a:t>c</a:t>
            </a:r>
            <a:r>
              <a:rPr sz="1800" spc="-15" dirty="0">
                <a:solidFill>
                  <a:srgbClr val="FFFFFF"/>
                </a:solidFill>
                <a:latin typeface="Corbel"/>
                <a:cs typeface="Corbel"/>
              </a:rPr>
              <a:t>r</a:t>
            </a:r>
            <a:r>
              <a:rPr sz="1800" spc="-20" dirty="0">
                <a:solidFill>
                  <a:srgbClr val="FFFFFF"/>
                </a:solidFill>
                <a:latin typeface="Corbel"/>
                <a:cs typeface="Corbel"/>
              </a:rPr>
              <a:t>e</a:t>
            </a:r>
            <a:r>
              <a:rPr sz="1800" spc="-75" dirty="0">
                <a:solidFill>
                  <a:srgbClr val="FFFFFF"/>
                </a:solidFill>
                <a:latin typeface="Corbel"/>
                <a:cs typeface="Corbel"/>
              </a:rPr>
              <a:t>w</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a:p>
            <a:pPr marL="12700">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p</a:t>
            </a:r>
            <a:r>
              <a:rPr sz="1800" spc="-5" dirty="0">
                <a:solidFill>
                  <a:srgbClr val="FFFFFF"/>
                </a:solidFill>
                <a:latin typeface="Corbel"/>
                <a:cs typeface="Corbel"/>
              </a:rPr>
              <a:t>a</a:t>
            </a:r>
            <a:r>
              <a:rPr sz="1800" dirty="0">
                <a:solidFill>
                  <a:srgbClr val="FFFFFF"/>
                </a:solidFill>
                <a:latin typeface="Corbel"/>
                <a:cs typeface="Corbel"/>
              </a:rPr>
              <a:t>c</a:t>
            </a:r>
            <a:r>
              <a:rPr sz="1800" spc="-20" dirty="0">
                <a:solidFill>
                  <a:srgbClr val="FFFFFF"/>
                </a:solidFill>
                <a:latin typeface="Corbel"/>
                <a:cs typeface="Corbel"/>
              </a:rPr>
              <a:t>e</a:t>
            </a:r>
            <a:r>
              <a:rPr sz="1800" spc="-5" dirty="0">
                <a:solidFill>
                  <a:srgbClr val="FFFFFF"/>
                </a:solidFill>
                <a:latin typeface="Corbel"/>
                <a:cs typeface="Corbel"/>
              </a:rPr>
              <a:t>,</a:t>
            </a:r>
            <a:r>
              <a:rPr sz="1800" spc="5" dirty="0">
                <a:solidFill>
                  <a:srgbClr val="FFFFFF"/>
                </a:solidFill>
                <a:latin typeface="Corbel"/>
                <a:cs typeface="Corbel"/>
              </a:rPr>
              <a:t> 1</a:t>
            </a:r>
            <a:r>
              <a:rPr sz="1800" spc="-10" dirty="0">
                <a:solidFill>
                  <a:srgbClr val="FFFFFF"/>
                </a:solidFill>
                <a:latin typeface="Corbel"/>
                <a:cs typeface="Corbel"/>
              </a:rPr>
              <a:t>)</a:t>
            </a:r>
            <a:endParaRPr sz="1800" dirty="0">
              <a:latin typeface="Corbel"/>
              <a:cs typeface="Corbel"/>
            </a:endParaRPr>
          </a:p>
        </p:txBody>
      </p:sp>
      <p:sp>
        <p:nvSpPr>
          <p:cNvPr id="106" name="object 18">
            <a:extLst>
              <a:ext uri="{FF2B5EF4-FFF2-40B4-BE49-F238E27FC236}">
                <a16:creationId xmlns:a16="http://schemas.microsoft.com/office/drawing/2014/main" id="{511DE4AE-80AB-2842-BABF-A1AA40F0C362}"/>
              </a:ext>
            </a:extLst>
          </p:cNvPr>
          <p:cNvSpPr txBox="1"/>
          <p:nvPr/>
        </p:nvSpPr>
        <p:spPr>
          <a:xfrm>
            <a:off x="4617101" y="4383050"/>
            <a:ext cx="688340" cy="254000"/>
          </a:xfrm>
          <a:prstGeom prst="rect">
            <a:avLst/>
          </a:prstGeom>
        </p:spPr>
        <p:txBody>
          <a:bodyPr vert="horz" wrap="square" lIns="0" tIns="0" rIns="0" bIns="0" rtlCol="0">
            <a:spAutoFit/>
          </a:bodyPr>
          <a:lstStyle/>
          <a:p>
            <a:pPr marL="12700">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p:txBody>
      </p:sp>
      <p:sp>
        <p:nvSpPr>
          <p:cNvPr id="107" name="object 19">
            <a:extLst>
              <a:ext uri="{FF2B5EF4-FFF2-40B4-BE49-F238E27FC236}">
                <a16:creationId xmlns:a16="http://schemas.microsoft.com/office/drawing/2014/main" id="{C6B6FDB4-8F4A-864F-AC65-3C52D05459AD}"/>
              </a:ext>
            </a:extLst>
          </p:cNvPr>
          <p:cNvSpPr txBox="1"/>
          <p:nvPr/>
        </p:nvSpPr>
        <p:spPr>
          <a:xfrm>
            <a:off x="4617101" y="4657369"/>
            <a:ext cx="688340" cy="528320"/>
          </a:xfrm>
          <a:prstGeom prst="rect">
            <a:avLst/>
          </a:prstGeom>
        </p:spPr>
        <p:txBody>
          <a:bodyPr vert="horz" wrap="square" lIns="0" tIns="0" rIns="0" bIns="0" rtlCol="0">
            <a:spAutoFit/>
          </a:bodyPr>
          <a:lstStyle/>
          <a:p>
            <a:pPr marL="12700">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marL="12700">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p:txBody>
      </p:sp>
      <p:sp>
        <p:nvSpPr>
          <p:cNvPr id="108" name="object 20">
            <a:extLst>
              <a:ext uri="{FF2B5EF4-FFF2-40B4-BE49-F238E27FC236}">
                <a16:creationId xmlns:a16="http://schemas.microsoft.com/office/drawing/2014/main" id="{058D75E8-15B0-A44D-8DBD-291158DC8E10}"/>
              </a:ext>
            </a:extLst>
          </p:cNvPr>
          <p:cNvSpPr txBox="1"/>
          <p:nvPr/>
        </p:nvSpPr>
        <p:spPr>
          <a:xfrm>
            <a:off x="4394444" y="5206010"/>
            <a:ext cx="1130300" cy="802640"/>
          </a:xfrm>
          <a:prstGeom prst="rect">
            <a:avLst/>
          </a:prstGeom>
        </p:spPr>
        <p:txBody>
          <a:bodyPr vert="horz" wrap="square" lIns="0" tIns="0" rIns="0" bIns="0" rtlCol="0">
            <a:spAutoFit/>
          </a:bodyPr>
          <a:lstStyle/>
          <a:p>
            <a:pPr marL="3175" algn="ctr">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h</a:t>
            </a:r>
            <a:r>
              <a:rPr sz="1800" spc="-10" dirty="0">
                <a:solidFill>
                  <a:srgbClr val="FFFFFF"/>
                </a:solidFill>
                <a:latin typeface="Corbel"/>
                <a:cs typeface="Corbel"/>
              </a:rPr>
              <a:t>u</a:t>
            </a:r>
            <a:r>
              <a:rPr sz="1800" spc="-5" dirty="0">
                <a:solidFill>
                  <a:srgbClr val="FFFFFF"/>
                </a:solidFill>
                <a:latin typeface="Corbel"/>
                <a:cs typeface="Corbel"/>
              </a:rPr>
              <a:t>tt</a:t>
            </a:r>
            <a:r>
              <a:rPr sz="1800" spc="-20" dirty="0">
                <a:solidFill>
                  <a:srgbClr val="FFFFFF"/>
                </a:solidFill>
                <a:latin typeface="Corbel"/>
                <a:cs typeface="Corbel"/>
              </a:rPr>
              <a:t>le</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algn="ctr">
              <a:lnSpc>
                <a:spcPct val="100000"/>
              </a:lnSpc>
            </a:pPr>
            <a:r>
              <a:rPr sz="1800" spc="-25" dirty="0">
                <a:solidFill>
                  <a:srgbClr val="FFFFFF"/>
                </a:solidFill>
                <a:latin typeface="Corbel"/>
                <a:cs typeface="Corbel"/>
              </a:rPr>
              <a:t>(</a:t>
            </a:r>
            <a:r>
              <a:rPr sz="1800" spc="-15" dirty="0">
                <a:solidFill>
                  <a:srgbClr val="FFFFFF"/>
                </a:solidFill>
                <a:latin typeface="Corbel"/>
                <a:cs typeface="Corbel"/>
              </a:rPr>
              <a:t>r</a:t>
            </a:r>
            <a:r>
              <a:rPr sz="1800" spc="-20" dirty="0">
                <a:solidFill>
                  <a:srgbClr val="FFFFFF"/>
                </a:solidFill>
                <a:latin typeface="Corbel"/>
                <a:cs typeface="Corbel"/>
              </a:rPr>
              <a:t>e</a:t>
            </a:r>
            <a:r>
              <a:rPr sz="1800" dirty="0">
                <a:solidFill>
                  <a:srgbClr val="FFFFFF"/>
                </a:solidFill>
                <a:latin typeface="Corbel"/>
                <a:cs typeface="Corbel"/>
              </a:rPr>
              <a:t>c</a:t>
            </a:r>
            <a:r>
              <a:rPr sz="1800" spc="-20" dirty="0">
                <a:solidFill>
                  <a:srgbClr val="FFFFFF"/>
                </a:solidFill>
                <a:latin typeface="Corbel"/>
                <a:cs typeface="Corbel"/>
              </a:rPr>
              <a:t>e</a:t>
            </a:r>
            <a:r>
              <a:rPr sz="1800" spc="10" dirty="0">
                <a:solidFill>
                  <a:srgbClr val="FFFFFF"/>
                </a:solidFill>
                <a:latin typeface="Corbel"/>
                <a:cs typeface="Corbel"/>
              </a:rPr>
              <a:t>n</a:t>
            </a:r>
            <a:r>
              <a:rPr sz="1800" spc="-5" dirty="0">
                <a:solidFill>
                  <a:srgbClr val="FFFFFF"/>
                </a:solidFill>
                <a:latin typeface="Corbel"/>
                <a:cs typeface="Corbel"/>
              </a:rPr>
              <a:t>t</a:t>
            </a:r>
            <a:r>
              <a:rPr sz="1800" spc="-15" dirty="0">
                <a:solidFill>
                  <a:srgbClr val="FFFFFF"/>
                </a:solidFill>
                <a:latin typeface="Corbel"/>
                <a:cs typeface="Corbel"/>
              </a:rPr>
              <a:t>l</a:t>
            </a:r>
            <a:r>
              <a:rPr sz="1800" spc="-75" dirty="0">
                <a:solidFill>
                  <a:srgbClr val="FFFFFF"/>
                </a:solidFill>
                <a:latin typeface="Corbel"/>
                <a:cs typeface="Corbel"/>
              </a:rPr>
              <a:t>y</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marL="2540" algn="ctr">
              <a:lnSpc>
                <a:spcPct val="100000"/>
              </a:lnSpc>
            </a:pPr>
            <a:r>
              <a:rPr sz="1800" dirty="0">
                <a:solidFill>
                  <a:srgbClr val="FFFFFF"/>
                </a:solidFill>
                <a:latin typeface="Corbel"/>
                <a:cs typeface="Corbel"/>
              </a:rPr>
              <a:t>…</a:t>
            </a:r>
            <a:endParaRPr sz="1800">
              <a:latin typeface="Corbel"/>
              <a:cs typeface="Corbel"/>
            </a:endParaRPr>
          </a:p>
        </p:txBody>
      </p:sp>
      <p:sp>
        <p:nvSpPr>
          <p:cNvPr id="109" name="object 23">
            <a:extLst>
              <a:ext uri="{FF2B5EF4-FFF2-40B4-BE49-F238E27FC236}">
                <a16:creationId xmlns:a16="http://schemas.microsoft.com/office/drawing/2014/main" id="{A80142E0-955F-7E48-8561-E133CEBCB430}"/>
              </a:ext>
            </a:extLst>
          </p:cNvPr>
          <p:cNvSpPr txBox="1"/>
          <p:nvPr/>
        </p:nvSpPr>
        <p:spPr>
          <a:xfrm>
            <a:off x="4159999" y="2057400"/>
            <a:ext cx="1600200" cy="1154162"/>
          </a:xfrm>
          <a:prstGeom prst="rect">
            <a:avLst/>
          </a:prstGeom>
          <a:solidFill>
            <a:srgbClr val="F0AD00"/>
          </a:solidFill>
          <a:ln w="48006">
            <a:solidFill>
              <a:srgbClr val="B07E00"/>
            </a:solidFill>
          </a:ln>
        </p:spPr>
        <p:txBody>
          <a:bodyPr vert="horz" wrap="square" lIns="0" tIns="0" rIns="0" bIns="0" rtlCol="0">
            <a:spAutoFit/>
          </a:bodyPr>
          <a:lstStyle/>
          <a:p>
            <a:pPr algn="ctr">
              <a:lnSpc>
                <a:spcPct val="100000"/>
              </a:lnSpc>
            </a:pPr>
            <a:endParaRPr lang="en-US" sz="1800" b="1" spc="-15" dirty="0">
              <a:solidFill>
                <a:srgbClr val="FFFFFF"/>
              </a:solidFill>
              <a:latin typeface="Corbel"/>
              <a:cs typeface="Corbel"/>
            </a:endParaRPr>
          </a:p>
          <a:p>
            <a:pPr algn="ctr">
              <a:lnSpc>
                <a:spcPct val="100000"/>
              </a:lnSpc>
            </a:pPr>
            <a:r>
              <a:rPr sz="1800" b="1" spc="-15" dirty="0">
                <a:solidFill>
                  <a:srgbClr val="FFFFFF"/>
                </a:solidFill>
                <a:latin typeface="Corbel"/>
                <a:cs typeface="Corbel"/>
              </a:rPr>
              <a:t>G</a:t>
            </a:r>
            <a:r>
              <a:rPr sz="1800" b="1" spc="-20" dirty="0">
                <a:solidFill>
                  <a:srgbClr val="FFFFFF"/>
                </a:solidFill>
                <a:latin typeface="Corbel"/>
                <a:cs typeface="Corbel"/>
              </a:rPr>
              <a:t>r</a:t>
            </a:r>
            <a:r>
              <a:rPr sz="1800" b="1" dirty="0">
                <a:solidFill>
                  <a:srgbClr val="FFFFFF"/>
                </a:solidFill>
                <a:latin typeface="Corbel"/>
                <a:cs typeface="Corbel"/>
              </a:rPr>
              <a:t>o</a:t>
            </a:r>
            <a:r>
              <a:rPr sz="1800" b="1" spc="-10" dirty="0">
                <a:solidFill>
                  <a:srgbClr val="FFFFFF"/>
                </a:solidFill>
                <a:latin typeface="Corbel"/>
                <a:cs typeface="Corbel"/>
              </a:rPr>
              <a:t>up</a:t>
            </a:r>
            <a:r>
              <a:rPr sz="1800" b="1" spc="5" dirty="0">
                <a:solidFill>
                  <a:srgbClr val="FFFFFF"/>
                </a:solidFill>
                <a:latin typeface="Corbel"/>
                <a:cs typeface="Corbel"/>
              </a:rPr>
              <a:t> b</a:t>
            </a:r>
            <a:r>
              <a:rPr sz="1800" b="1" spc="-10" dirty="0">
                <a:solidFill>
                  <a:srgbClr val="FFFFFF"/>
                </a:solidFill>
                <a:latin typeface="Corbel"/>
                <a:cs typeface="Corbel"/>
              </a:rPr>
              <a:t>y</a:t>
            </a:r>
            <a:r>
              <a:rPr sz="1800" b="1" spc="-25" dirty="0">
                <a:solidFill>
                  <a:srgbClr val="FFFFFF"/>
                </a:solidFill>
                <a:latin typeface="Corbel"/>
                <a:cs typeface="Corbel"/>
              </a:rPr>
              <a:t> </a:t>
            </a:r>
            <a:r>
              <a:rPr sz="1800" b="1" spc="-20" dirty="0">
                <a:solidFill>
                  <a:srgbClr val="FFFFFF"/>
                </a:solidFill>
                <a:latin typeface="Corbel"/>
                <a:cs typeface="Corbel"/>
              </a:rPr>
              <a:t>k</a:t>
            </a:r>
            <a:r>
              <a:rPr sz="1800" b="1" spc="-25" dirty="0">
                <a:solidFill>
                  <a:srgbClr val="FFFFFF"/>
                </a:solidFill>
                <a:latin typeface="Corbel"/>
                <a:cs typeface="Corbel"/>
              </a:rPr>
              <a:t>e</a:t>
            </a:r>
            <a:r>
              <a:rPr sz="1800" b="1" spc="10" dirty="0">
                <a:solidFill>
                  <a:srgbClr val="FFFFFF"/>
                </a:solidFill>
                <a:latin typeface="Corbel"/>
                <a:cs typeface="Corbel"/>
              </a:rPr>
              <a:t>y:</a:t>
            </a:r>
            <a:endParaRPr sz="1800" dirty="0">
              <a:latin typeface="Corbel"/>
              <a:cs typeface="Corbel"/>
            </a:endParaRPr>
          </a:p>
          <a:p>
            <a:pPr marL="226060" marR="219075" algn="ctr">
              <a:lnSpc>
                <a:spcPct val="100000"/>
              </a:lnSpc>
              <a:spcBef>
                <a:spcPts val="40"/>
              </a:spcBef>
            </a:pPr>
            <a:r>
              <a:rPr sz="1400" spc="-15" dirty="0">
                <a:solidFill>
                  <a:srgbClr val="FFFFFF"/>
                </a:solidFill>
                <a:latin typeface="Corbel"/>
                <a:cs typeface="Corbel"/>
              </a:rPr>
              <a:t>C</a:t>
            </a:r>
            <a:r>
              <a:rPr sz="1400" spc="-10" dirty="0">
                <a:solidFill>
                  <a:srgbClr val="FFFFFF"/>
                </a:solidFill>
                <a:latin typeface="Corbel"/>
                <a:cs typeface="Corbel"/>
              </a:rPr>
              <a:t>o</a:t>
            </a:r>
            <a:r>
              <a:rPr sz="1400" spc="-20" dirty="0">
                <a:solidFill>
                  <a:srgbClr val="FFFFFF"/>
                </a:solidFill>
                <a:latin typeface="Corbel"/>
                <a:cs typeface="Corbel"/>
              </a:rPr>
              <a:t>ll</a:t>
            </a:r>
            <a:r>
              <a:rPr sz="1400" spc="-10" dirty="0">
                <a:solidFill>
                  <a:srgbClr val="FFFFFF"/>
                </a:solidFill>
                <a:latin typeface="Corbel"/>
                <a:cs typeface="Corbel"/>
              </a:rPr>
              <a:t>e</a:t>
            </a:r>
            <a:r>
              <a:rPr sz="1400" spc="-25" dirty="0">
                <a:solidFill>
                  <a:srgbClr val="FFFFFF"/>
                </a:solidFill>
                <a:latin typeface="Corbel"/>
                <a:cs typeface="Corbel"/>
              </a:rPr>
              <a:t>c</a:t>
            </a:r>
            <a:r>
              <a:rPr sz="1400" spc="-5" dirty="0">
                <a:solidFill>
                  <a:srgbClr val="FFFFFF"/>
                </a:solidFill>
                <a:latin typeface="Corbel"/>
                <a:cs typeface="Corbel"/>
              </a:rPr>
              <a:t>t</a:t>
            </a:r>
            <a:r>
              <a:rPr sz="1400" spc="50" dirty="0">
                <a:solidFill>
                  <a:srgbClr val="FFFFFF"/>
                </a:solidFill>
                <a:latin typeface="Corbel"/>
                <a:cs typeface="Corbel"/>
              </a:rPr>
              <a:t> </a:t>
            </a:r>
            <a:r>
              <a:rPr sz="1400" spc="-20" dirty="0">
                <a:solidFill>
                  <a:srgbClr val="FFFFFF"/>
                </a:solidFill>
                <a:latin typeface="Corbel"/>
                <a:cs typeface="Corbel"/>
              </a:rPr>
              <a:t>al</a:t>
            </a:r>
            <a:r>
              <a:rPr sz="1400" spc="-5" dirty="0">
                <a:solidFill>
                  <a:srgbClr val="FFFFFF"/>
                </a:solidFill>
                <a:latin typeface="Corbel"/>
                <a:cs typeface="Corbel"/>
              </a:rPr>
              <a:t>l</a:t>
            </a:r>
            <a:r>
              <a:rPr sz="1400" spc="20" dirty="0">
                <a:solidFill>
                  <a:srgbClr val="FFFFFF"/>
                </a:solidFill>
                <a:latin typeface="Corbel"/>
                <a:cs typeface="Corbel"/>
              </a:rPr>
              <a:t> </a:t>
            </a:r>
            <a:r>
              <a:rPr sz="1400" spc="-5" dirty="0">
                <a:solidFill>
                  <a:srgbClr val="FFFFFF"/>
                </a:solidFill>
                <a:latin typeface="Corbel"/>
                <a:cs typeface="Corbel"/>
              </a:rPr>
              <a:t>p</a:t>
            </a:r>
            <a:r>
              <a:rPr sz="1400" spc="-20" dirty="0">
                <a:solidFill>
                  <a:srgbClr val="FFFFFF"/>
                </a:solidFill>
                <a:latin typeface="Corbel"/>
                <a:cs typeface="Corbel"/>
              </a:rPr>
              <a:t>air</a:t>
            </a:r>
            <a:r>
              <a:rPr sz="1400" spc="-10" dirty="0">
                <a:solidFill>
                  <a:srgbClr val="FFFFFF"/>
                </a:solidFill>
                <a:latin typeface="Corbel"/>
                <a:cs typeface="Corbel"/>
              </a:rPr>
              <a:t>s</a:t>
            </a:r>
            <a:r>
              <a:rPr sz="1400" spc="-5" dirty="0">
                <a:solidFill>
                  <a:srgbClr val="FFFFFF"/>
                </a:solidFill>
                <a:latin typeface="Corbel"/>
                <a:cs typeface="Corbel"/>
              </a:rPr>
              <a:t> </a:t>
            </a:r>
            <a:r>
              <a:rPr sz="1400" spc="-20" dirty="0">
                <a:solidFill>
                  <a:srgbClr val="FFFFFF"/>
                </a:solidFill>
                <a:latin typeface="Corbel"/>
                <a:cs typeface="Corbel"/>
              </a:rPr>
              <a:t>wi</a:t>
            </a:r>
            <a:r>
              <a:rPr sz="1400" spc="-10" dirty="0">
                <a:solidFill>
                  <a:srgbClr val="FFFFFF"/>
                </a:solidFill>
                <a:latin typeface="Corbel"/>
                <a:cs typeface="Corbel"/>
              </a:rPr>
              <a:t>th</a:t>
            </a:r>
            <a:r>
              <a:rPr sz="1400" spc="30" dirty="0">
                <a:solidFill>
                  <a:srgbClr val="FFFFFF"/>
                </a:solidFill>
                <a:latin typeface="Corbel"/>
                <a:cs typeface="Corbel"/>
              </a:rPr>
              <a:t> </a:t>
            </a:r>
            <a:r>
              <a:rPr sz="1400" spc="-25" dirty="0">
                <a:solidFill>
                  <a:srgbClr val="FFFFFF"/>
                </a:solidFill>
                <a:latin typeface="Corbel"/>
                <a:cs typeface="Corbel"/>
              </a:rPr>
              <a:t>s</a:t>
            </a:r>
            <a:r>
              <a:rPr sz="1400" spc="-20" dirty="0">
                <a:solidFill>
                  <a:srgbClr val="FFFFFF"/>
                </a:solidFill>
                <a:latin typeface="Corbel"/>
                <a:cs typeface="Corbel"/>
              </a:rPr>
              <a:t>am</a:t>
            </a:r>
            <a:r>
              <a:rPr sz="1400" spc="-10" dirty="0">
                <a:solidFill>
                  <a:srgbClr val="FFFFFF"/>
                </a:solidFill>
                <a:latin typeface="Corbel"/>
                <a:cs typeface="Corbel"/>
              </a:rPr>
              <a:t>e</a:t>
            </a:r>
            <a:r>
              <a:rPr sz="1400" spc="35" dirty="0">
                <a:solidFill>
                  <a:srgbClr val="FFFFFF"/>
                </a:solidFill>
                <a:latin typeface="Corbel"/>
                <a:cs typeface="Corbel"/>
              </a:rPr>
              <a:t> </a:t>
            </a:r>
            <a:r>
              <a:rPr sz="1400" spc="-40" dirty="0">
                <a:solidFill>
                  <a:srgbClr val="FFFFFF"/>
                </a:solidFill>
                <a:latin typeface="Corbel"/>
                <a:cs typeface="Corbel"/>
              </a:rPr>
              <a:t>k</a:t>
            </a:r>
            <a:r>
              <a:rPr sz="1400" spc="-10" dirty="0">
                <a:solidFill>
                  <a:srgbClr val="FFFFFF"/>
                </a:solidFill>
                <a:latin typeface="Corbel"/>
                <a:cs typeface="Corbel"/>
              </a:rPr>
              <a:t>ey</a:t>
            </a:r>
            <a:endParaRPr lang="en-US" sz="1400" spc="-10" dirty="0">
              <a:solidFill>
                <a:srgbClr val="FFFFFF"/>
              </a:solidFill>
              <a:latin typeface="Corbel"/>
              <a:cs typeface="Corbel"/>
            </a:endParaRPr>
          </a:p>
          <a:p>
            <a:pPr marL="226060" marR="219075" algn="ctr">
              <a:lnSpc>
                <a:spcPct val="100000"/>
              </a:lnSpc>
              <a:spcBef>
                <a:spcPts val="40"/>
              </a:spcBef>
            </a:pPr>
            <a:endParaRPr lang="en-US" sz="1100" spc="-10" dirty="0">
              <a:solidFill>
                <a:srgbClr val="FFFFFF"/>
              </a:solidFill>
              <a:latin typeface="Corbel"/>
              <a:cs typeface="Corbel"/>
            </a:endParaRPr>
          </a:p>
        </p:txBody>
      </p:sp>
      <p:sp>
        <p:nvSpPr>
          <p:cNvPr id="115" name="object 21">
            <a:extLst>
              <a:ext uri="{FF2B5EF4-FFF2-40B4-BE49-F238E27FC236}">
                <a16:creationId xmlns:a16="http://schemas.microsoft.com/office/drawing/2014/main" id="{2E9A1EC9-788A-A046-9389-4D80D715D61D}"/>
              </a:ext>
            </a:extLst>
          </p:cNvPr>
          <p:cNvSpPr txBox="1"/>
          <p:nvPr/>
        </p:nvSpPr>
        <p:spPr>
          <a:xfrm>
            <a:off x="6141199" y="3468471"/>
            <a:ext cx="1600200" cy="2585323"/>
          </a:xfrm>
          <a:prstGeom prst="rect">
            <a:avLst/>
          </a:prstGeom>
          <a:solidFill>
            <a:srgbClr val="6BB76D"/>
          </a:solidFill>
          <a:ln w="48006">
            <a:solidFill>
              <a:srgbClr val="4D864E"/>
            </a:solidFill>
          </a:ln>
        </p:spPr>
        <p:txBody>
          <a:bodyPr vert="horz" wrap="square" lIns="0" tIns="0" rIns="0" bIns="0" rtlCol="0">
            <a:spAutoFit/>
          </a:bodyPr>
          <a:lstStyle/>
          <a:p>
            <a:pPr marL="2540" algn="ctr">
              <a:lnSpc>
                <a:spcPct val="100000"/>
              </a:lnSpc>
            </a:pPr>
            <a:endParaRPr lang="en-US" sz="1800" dirty="0">
              <a:latin typeface="Corbel"/>
              <a:cs typeface="Corbel"/>
            </a:endParaRPr>
          </a:p>
          <a:p>
            <a:pPr marL="2540" algn="ctr">
              <a:lnSpc>
                <a:spcPct val="100000"/>
              </a:lnSpc>
            </a:pPr>
            <a:endParaRPr lang="en-US" sz="1800" dirty="0">
              <a:latin typeface="Corbel"/>
              <a:cs typeface="Corbel"/>
            </a:endParaRPr>
          </a:p>
          <a:p>
            <a:pPr marL="2540" algn="ctr">
              <a:lnSpc>
                <a:spcPct val="100000"/>
              </a:lnSpc>
            </a:pPr>
            <a:endParaRPr lang="en-US" sz="2000" dirty="0">
              <a:latin typeface="Corbel"/>
              <a:cs typeface="Corbel"/>
            </a:endParaRPr>
          </a:p>
          <a:p>
            <a:pPr marL="2540" algn="ctr">
              <a:lnSpc>
                <a:spcPct val="100000"/>
              </a:lnSpc>
            </a:pPr>
            <a:endParaRPr lang="en-US" sz="1800" dirty="0">
              <a:latin typeface="Corbel"/>
              <a:cs typeface="Corbel"/>
            </a:endParaRPr>
          </a:p>
          <a:p>
            <a:pPr marL="2540" algn="ctr">
              <a:lnSpc>
                <a:spcPct val="100000"/>
              </a:lnSpc>
            </a:pPr>
            <a:endParaRPr lang="en-US" sz="1800" dirty="0">
              <a:latin typeface="Corbel"/>
              <a:cs typeface="Corbel"/>
            </a:endParaRPr>
          </a:p>
          <a:p>
            <a:pPr marL="2540" algn="ctr">
              <a:lnSpc>
                <a:spcPct val="100000"/>
              </a:lnSpc>
            </a:pPr>
            <a:endParaRPr lang="en-US" sz="1800" dirty="0">
              <a:latin typeface="Corbel"/>
              <a:cs typeface="Corbel"/>
            </a:endParaRPr>
          </a:p>
          <a:p>
            <a:pPr marL="2540" algn="ctr">
              <a:lnSpc>
                <a:spcPct val="100000"/>
              </a:lnSpc>
            </a:pPr>
            <a:endParaRPr lang="en-US" sz="2000" dirty="0">
              <a:latin typeface="Corbel"/>
              <a:cs typeface="Corbel"/>
            </a:endParaRPr>
          </a:p>
          <a:p>
            <a:pPr marL="2540" algn="ctr">
              <a:lnSpc>
                <a:spcPct val="100000"/>
              </a:lnSpc>
            </a:pPr>
            <a:endParaRPr lang="en-US" sz="1800" dirty="0">
              <a:latin typeface="Corbel"/>
              <a:cs typeface="Corbel"/>
            </a:endParaRPr>
          </a:p>
          <a:p>
            <a:pPr marL="2540" algn="ctr">
              <a:lnSpc>
                <a:spcPct val="100000"/>
              </a:lnSpc>
            </a:pPr>
            <a:endParaRPr lang="en-US" sz="2000" dirty="0">
              <a:latin typeface="Corbel"/>
              <a:cs typeface="Corbel"/>
            </a:endParaRPr>
          </a:p>
        </p:txBody>
      </p:sp>
      <p:sp>
        <p:nvSpPr>
          <p:cNvPr id="116" name="object 24">
            <a:extLst>
              <a:ext uri="{FF2B5EF4-FFF2-40B4-BE49-F238E27FC236}">
                <a16:creationId xmlns:a16="http://schemas.microsoft.com/office/drawing/2014/main" id="{A5D0D2BA-B996-F144-B6D7-4EDE6ACDD74E}"/>
              </a:ext>
            </a:extLst>
          </p:cNvPr>
          <p:cNvSpPr txBox="1"/>
          <p:nvPr/>
        </p:nvSpPr>
        <p:spPr>
          <a:xfrm>
            <a:off x="6141199" y="2057400"/>
            <a:ext cx="1600200" cy="1143000"/>
          </a:xfrm>
          <a:prstGeom prst="rect">
            <a:avLst/>
          </a:prstGeom>
          <a:solidFill>
            <a:srgbClr val="6BB76D"/>
          </a:solidFill>
          <a:ln w="48006">
            <a:solidFill>
              <a:srgbClr val="4D864E"/>
            </a:solidFill>
          </a:ln>
        </p:spPr>
        <p:txBody>
          <a:bodyPr vert="horz" wrap="square" lIns="0" tIns="0" rIns="0" bIns="0" rtlCol="0">
            <a:spAutoFit/>
          </a:bodyPr>
          <a:lstStyle/>
          <a:p>
            <a:pPr marL="378460">
              <a:lnSpc>
                <a:spcPct val="100000"/>
              </a:lnSpc>
            </a:pPr>
            <a:r>
              <a:rPr sz="1800" b="1" spc="-45" dirty="0">
                <a:solidFill>
                  <a:srgbClr val="FFFFFF"/>
                </a:solidFill>
                <a:latin typeface="Corbel"/>
                <a:cs typeface="Corbel"/>
              </a:rPr>
              <a:t>R</a:t>
            </a:r>
            <a:r>
              <a:rPr sz="1800" b="1" spc="-25" dirty="0">
                <a:solidFill>
                  <a:srgbClr val="FFFFFF"/>
                </a:solidFill>
                <a:latin typeface="Corbel"/>
                <a:cs typeface="Corbel"/>
              </a:rPr>
              <a:t>e</a:t>
            </a:r>
            <a:r>
              <a:rPr sz="1800" b="1" spc="-10" dirty="0">
                <a:solidFill>
                  <a:srgbClr val="FFFFFF"/>
                </a:solidFill>
                <a:latin typeface="Corbel"/>
                <a:cs typeface="Corbel"/>
              </a:rPr>
              <a:t>du</a:t>
            </a:r>
            <a:r>
              <a:rPr sz="1800" b="1" spc="-15" dirty="0">
                <a:solidFill>
                  <a:srgbClr val="FFFFFF"/>
                </a:solidFill>
                <a:latin typeface="Corbel"/>
                <a:cs typeface="Corbel"/>
              </a:rPr>
              <a:t>ce:</a:t>
            </a:r>
            <a:endParaRPr sz="1800">
              <a:latin typeface="Corbel"/>
              <a:cs typeface="Corbel"/>
            </a:endParaRPr>
          </a:p>
          <a:p>
            <a:pPr marL="171450" marR="164465" algn="just">
              <a:lnSpc>
                <a:spcPct val="100000"/>
              </a:lnSpc>
              <a:spcBef>
                <a:spcPts val="40"/>
              </a:spcBef>
            </a:pPr>
            <a:r>
              <a:rPr sz="1400" spc="-15" dirty="0">
                <a:solidFill>
                  <a:srgbClr val="FFFFFF"/>
                </a:solidFill>
                <a:latin typeface="Corbel"/>
                <a:cs typeface="Corbel"/>
              </a:rPr>
              <a:t>C</a:t>
            </a:r>
            <a:r>
              <a:rPr sz="1400" spc="-10" dirty="0">
                <a:solidFill>
                  <a:srgbClr val="FFFFFF"/>
                </a:solidFill>
                <a:latin typeface="Corbel"/>
                <a:cs typeface="Corbel"/>
              </a:rPr>
              <a:t>o</a:t>
            </a:r>
            <a:r>
              <a:rPr sz="1400" spc="-20" dirty="0">
                <a:solidFill>
                  <a:srgbClr val="FFFFFF"/>
                </a:solidFill>
                <a:latin typeface="Corbel"/>
                <a:cs typeface="Corbel"/>
              </a:rPr>
              <a:t>ll</a:t>
            </a:r>
            <a:r>
              <a:rPr sz="1400" spc="-10" dirty="0">
                <a:solidFill>
                  <a:srgbClr val="FFFFFF"/>
                </a:solidFill>
                <a:latin typeface="Corbel"/>
                <a:cs typeface="Corbel"/>
              </a:rPr>
              <a:t>e</a:t>
            </a:r>
            <a:r>
              <a:rPr sz="1400" spc="-25" dirty="0">
                <a:solidFill>
                  <a:srgbClr val="FFFFFF"/>
                </a:solidFill>
                <a:latin typeface="Corbel"/>
                <a:cs typeface="Corbel"/>
              </a:rPr>
              <a:t>c</a:t>
            </a:r>
            <a:r>
              <a:rPr sz="1400" spc="-5" dirty="0">
                <a:solidFill>
                  <a:srgbClr val="FFFFFF"/>
                </a:solidFill>
                <a:latin typeface="Corbel"/>
                <a:cs typeface="Corbel"/>
              </a:rPr>
              <a:t>t</a:t>
            </a:r>
            <a:r>
              <a:rPr sz="1400" spc="50" dirty="0">
                <a:solidFill>
                  <a:srgbClr val="FFFFFF"/>
                </a:solidFill>
                <a:latin typeface="Corbel"/>
                <a:cs typeface="Corbel"/>
              </a:rPr>
              <a:t> </a:t>
            </a:r>
            <a:r>
              <a:rPr sz="1400" spc="-20" dirty="0">
                <a:solidFill>
                  <a:srgbClr val="FFFFFF"/>
                </a:solidFill>
                <a:latin typeface="Corbel"/>
                <a:cs typeface="Corbel"/>
              </a:rPr>
              <a:t>al</a:t>
            </a:r>
            <a:r>
              <a:rPr sz="1400" spc="-5" dirty="0">
                <a:solidFill>
                  <a:srgbClr val="FFFFFF"/>
                </a:solidFill>
                <a:latin typeface="Corbel"/>
                <a:cs typeface="Corbel"/>
              </a:rPr>
              <a:t>l</a:t>
            </a:r>
            <a:r>
              <a:rPr sz="1400" spc="20" dirty="0">
                <a:solidFill>
                  <a:srgbClr val="FFFFFF"/>
                </a:solidFill>
                <a:latin typeface="Corbel"/>
                <a:cs typeface="Corbel"/>
              </a:rPr>
              <a:t> </a:t>
            </a:r>
            <a:r>
              <a:rPr sz="1400" spc="-5" dirty="0">
                <a:solidFill>
                  <a:srgbClr val="FFFFFF"/>
                </a:solidFill>
                <a:latin typeface="Corbel"/>
                <a:cs typeface="Corbel"/>
              </a:rPr>
              <a:t>v</a:t>
            </a:r>
            <a:r>
              <a:rPr sz="1400" spc="-20" dirty="0">
                <a:solidFill>
                  <a:srgbClr val="FFFFFF"/>
                </a:solidFill>
                <a:latin typeface="Corbel"/>
                <a:cs typeface="Corbel"/>
              </a:rPr>
              <a:t>al</a:t>
            </a:r>
            <a:r>
              <a:rPr sz="1400" spc="-15" dirty="0">
                <a:solidFill>
                  <a:srgbClr val="FFFFFF"/>
                </a:solidFill>
                <a:latin typeface="Corbel"/>
                <a:cs typeface="Corbel"/>
              </a:rPr>
              <a:t>u</a:t>
            </a:r>
            <a:r>
              <a:rPr sz="1400" spc="-10" dirty="0">
                <a:solidFill>
                  <a:srgbClr val="FFFFFF"/>
                </a:solidFill>
                <a:latin typeface="Corbel"/>
                <a:cs typeface="Corbel"/>
              </a:rPr>
              <a:t>es</a:t>
            </a:r>
            <a:r>
              <a:rPr sz="1400" spc="-5" dirty="0">
                <a:solidFill>
                  <a:srgbClr val="FFFFFF"/>
                </a:solidFill>
                <a:latin typeface="Corbel"/>
                <a:cs typeface="Corbel"/>
              </a:rPr>
              <a:t> </a:t>
            </a:r>
            <a:r>
              <a:rPr sz="1400" spc="-15" dirty="0">
                <a:solidFill>
                  <a:srgbClr val="FFFFFF"/>
                </a:solidFill>
                <a:latin typeface="Corbel"/>
                <a:cs typeface="Corbel"/>
              </a:rPr>
              <a:t>b</a:t>
            </a:r>
            <a:r>
              <a:rPr sz="1400" spc="-10" dirty="0">
                <a:solidFill>
                  <a:srgbClr val="FFFFFF"/>
                </a:solidFill>
                <a:latin typeface="Corbel"/>
                <a:cs typeface="Corbel"/>
              </a:rPr>
              <a:t>e</a:t>
            </a:r>
            <a:r>
              <a:rPr sz="1400" spc="-20" dirty="0">
                <a:solidFill>
                  <a:srgbClr val="FFFFFF"/>
                </a:solidFill>
                <a:latin typeface="Corbel"/>
                <a:cs typeface="Corbel"/>
              </a:rPr>
              <a:t>l</a:t>
            </a:r>
            <a:r>
              <a:rPr sz="1400" spc="-10" dirty="0">
                <a:solidFill>
                  <a:srgbClr val="FFFFFF"/>
                </a:solidFill>
                <a:latin typeface="Corbel"/>
                <a:cs typeface="Corbel"/>
              </a:rPr>
              <a:t>o</a:t>
            </a:r>
            <a:r>
              <a:rPr sz="1400" dirty="0">
                <a:solidFill>
                  <a:srgbClr val="FFFFFF"/>
                </a:solidFill>
                <a:latin typeface="Corbel"/>
                <a:cs typeface="Corbel"/>
              </a:rPr>
              <a:t>n</a:t>
            </a:r>
            <a:r>
              <a:rPr sz="1400" spc="-5" dirty="0">
                <a:solidFill>
                  <a:srgbClr val="FFFFFF"/>
                </a:solidFill>
                <a:latin typeface="Corbel"/>
                <a:cs typeface="Corbel"/>
              </a:rPr>
              <a:t>g</a:t>
            </a:r>
            <a:r>
              <a:rPr sz="1400" spc="-20" dirty="0">
                <a:solidFill>
                  <a:srgbClr val="FFFFFF"/>
                </a:solidFill>
                <a:latin typeface="Corbel"/>
                <a:cs typeface="Corbel"/>
              </a:rPr>
              <a:t>i</a:t>
            </a:r>
            <a:r>
              <a:rPr sz="1400" dirty="0">
                <a:solidFill>
                  <a:srgbClr val="FFFFFF"/>
                </a:solidFill>
                <a:latin typeface="Corbel"/>
                <a:cs typeface="Corbel"/>
              </a:rPr>
              <a:t>n</a:t>
            </a:r>
            <a:r>
              <a:rPr sz="1400" spc="-10" dirty="0">
                <a:solidFill>
                  <a:srgbClr val="FFFFFF"/>
                </a:solidFill>
                <a:latin typeface="Corbel"/>
                <a:cs typeface="Corbel"/>
              </a:rPr>
              <a:t>g</a:t>
            </a:r>
            <a:r>
              <a:rPr sz="1400" spc="10" dirty="0">
                <a:solidFill>
                  <a:srgbClr val="FFFFFF"/>
                </a:solidFill>
                <a:latin typeface="Corbel"/>
                <a:cs typeface="Corbel"/>
              </a:rPr>
              <a:t> </a:t>
            </a:r>
            <a:r>
              <a:rPr sz="1400" spc="-10" dirty="0">
                <a:solidFill>
                  <a:srgbClr val="FFFFFF"/>
                </a:solidFill>
                <a:latin typeface="Corbel"/>
                <a:cs typeface="Corbel"/>
              </a:rPr>
              <a:t>to</a:t>
            </a:r>
            <a:r>
              <a:rPr sz="1400" spc="10" dirty="0">
                <a:solidFill>
                  <a:srgbClr val="FFFFFF"/>
                </a:solidFill>
                <a:latin typeface="Corbel"/>
                <a:cs typeface="Corbel"/>
              </a:rPr>
              <a:t> </a:t>
            </a:r>
            <a:r>
              <a:rPr sz="1400" spc="-10" dirty="0">
                <a:solidFill>
                  <a:srgbClr val="FFFFFF"/>
                </a:solidFill>
                <a:latin typeface="Corbel"/>
                <a:cs typeface="Corbel"/>
              </a:rPr>
              <a:t>the</a:t>
            </a:r>
            <a:r>
              <a:rPr sz="1400" spc="-5" dirty="0">
                <a:solidFill>
                  <a:srgbClr val="FFFFFF"/>
                </a:solidFill>
                <a:latin typeface="Corbel"/>
                <a:cs typeface="Corbel"/>
              </a:rPr>
              <a:t> </a:t>
            </a:r>
            <a:r>
              <a:rPr sz="1400" spc="-40" dirty="0">
                <a:solidFill>
                  <a:srgbClr val="FFFFFF"/>
                </a:solidFill>
                <a:latin typeface="Corbel"/>
                <a:cs typeface="Corbel"/>
              </a:rPr>
              <a:t>k</a:t>
            </a:r>
            <a:r>
              <a:rPr sz="1400" spc="-10" dirty="0">
                <a:solidFill>
                  <a:srgbClr val="FFFFFF"/>
                </a:solidFill>
                <a:latin typeface="Corbel"/>
                <a:cs typeface="Corbel"/>
              </a:rPr>
              <a:t>ey</a:t>
            </a:r>
            <a:r>
              <a:rPr sz="1400" spc="10" dirty="0">
                <a:solidFill>
                  <a:srgbClr val="FFFFFF"/>
                </a:solidFill>
                <a:latin typeface="Corbel"/>
                <a:cs typeface="Corbel"/>
              </a:rPr>
              <a:t> </a:t>
            </a:r>
            <a:r>
              <a:rPr sz="1400" spc="-20" dirty="0">
                <a:solidFill>
                  <a:srgbClr val="FFFFFF"/>
                </a:solidFill>
                <a:latin typeface="Corbel"/>
                <a:cs typeface="Corbel"/>
              </a:rPr>
              <a:t>a</a:t>
            </a:r>
            <a:r>
              <a:rPr sz="1400" dirty="0">
                <a:solidFill>
                  <a:srgbClr val="FFFFFF"/>
                </a:solidFill>
                <a:latin typeface="Corbel"/>
                <a:cs typeface="Corbel"/>
              </a:rPr>
              <a:t>n</a:t>
            </a:r>
            <a:r>
              <a:rPr sz="1400" spc="-10" dirty="0">
                <a:solidFill>
                  <a:srgbClr val="FFFFFF"/>
                </a:solidFill>
                <a:latin typeface="Corbel"/>
                <a:cs typeface="Corbel"/>
              </a:rPr>
              <a:t>d</a:t>
            </a:r>
            <a:r>
              <a:rPr sz="1400" spc="5" dirty="0">
                <a:solidFill>
                  <a:srgbClr val="FFFFFF"/>
                </a:solidFill>
                <a:latin typeface="Corbel"/>
                <a:cs typeface="Corbel"/>
              </a:rPr>
              <a:t> </a:t>
            </a:r>
            <a:r>
              <a:rPr sz="1400" spc="-10" dirty="0">
                <a:solidFill>
                  <a:srgbClr val="FFFFFF"/>
                </a:solidFill>
                <a:latin typeface="Corbel"/>
                <a:cs typeface="Corbel"/>
              </a:rPr>
              <a:t>o</a:t>
            </a:r>
            <a:r>
              <a:rPr sz="1400" spc="-15" dirty="0">
                <a:solidFill>
                  <a:srgbClr val="FFFFFF"/>
                </a:solidFill>
                <a:latin typeface="Corbel"/>
                <a:cs typeface="Corbel"/>
              </a:rPr>
              <a:t>ut</a:t>
            </a:r>
            <a:r>
              <a:rPr sz="1400" spc="-5" dirty="0">
                <a:solidFill>
                  <a:srgbClr val="FFFFFF"/>
                </a:solidFill>
                <a:latin typeface="Corbel"/>
                <a:cs typeface="Corbel"/>
              </a:rPr>
              <a:t>p</a:t>
            </a:r>
            <a:r>
              <a:rPr sz="1400" spc="-15" dirty="0">
                <a:solidFill>
                  <a:srgbClr val="FFFFFF"/>
                </a:solidFill>
                <a:latin typeface="Corbel"/>
                <a:cs typeface="Corbel"/>
              </a:rPr>
              <a:t>u</a:t>
            </a:r>
            <a:r>
              <a:rPr sz="1400" spc="-5" dirty="0">
                <a:solidFill>
                  <a:srgbClr val="FFFFFF"/>
                </a:solidFill>
                <a:latin typeface="Corbel"/>
                <a:cs typeface="Corbel"/>
              </a:rPr>
              <a:t>t</a:t>
            </a:r>
            <a:endParaRPr sz="1400">
              <a:latin typeface="Corbel"/>
              <a:cs typeface="Corbel"/>
            </a:endParaRPr>
          </a:p>
        </p:txBody>
      </p:sp>
      <p:sp>
        <p:nvSpPr>
          <p:cNvPr id="117" name="object 26">
            <a:extLst>
              <a:ext uri="{FF2B5EF4-FFF2-40B4-BE49-F238E27FC236}">
                <a16:creationId xmlns:a16="http://schemas.microsoft.com/office/drawing/2014/main" id="{14D71B77-0A06-3140-8F05-00D015F71715}"/>
              </a:ext>
            </a:extLst>
          </p:cNvPr>
          <p:cNvSpPr txBox="1"/>
          <p:nvPr/>
        </p:nvSpPr>
        <p:spPr>
          <a:xfrm>
            <a:off x="6117857" y="1381112"/>
            <a:ext cx="1646884" cy="553998"/>
          </a:xfrm>
          <a:prstGeom prst="rect">
            <a:avLst/>
          </a:prstGeom>
        </p:spPr>
        <p:txBody>
          <a:bodyPr vert="horz" wrap="square" lIns="0" tIns="0" rIns="0" bIns="0" rtlCol="0">
            <a:spAutoFit/>
          </a:bodyPr>
          <a:lstStyle/>
          <a:p>
            <a:pPr marL="195580" marR="5080" indent="-182880">
              <a:lnSpc>
                <a:spcPct val="100000"/>
              </a:lnSpc>
            </a:pPr>
            <a:r>
              <a:rPr lang="en-US" sz="1800" spc="-5" dirty="0">
                <a:latin typeface="+mn-lt"/>
                <a:cs typeface="Arial"/>
              </a:rPr>
              <a:t>Provided by the programmer</a:t>
            </a:r>
            <a:endParaRPr sz="1800" dirty="0">
              <a:latin typeface="+mn-lt"/>
              <a:cs typeface="Arial"/>
            </a:endParaRPr>
          </a:p>
        </p:txBody>
      </p:sp>
      <p:sp>
        <p:nvSpPr>
          <p:cNvPr id="118" name="object 17">
            <a:extLst>
              <a:ext uri="{FF2B5EF4-FFF2-40B4-BE49-F238E27FC236}">
                <a16:creationId xmlns:a16="http://schemas.microsoft.com/office/drawing/2014/main" id="{7299B6A1-3AEC-9A45-88FA-07E83252CB51}"/>
              </a:ext>
            </a:extLst>
          </p:cNvPr>
          <p:cNvSpPr txBox="1"/>
          <p:nvPr/>
        </p:nvSpPr>
        <p:spPr>
          <a:xfrm>
            <a:off x="6374142" y="3560090"/>
            <a:ext cx="1134314" cy="1661993"/>
          </a:xfrm>
          <a:prstGeom prst="rect">
            <a:avLst/>
          </a:prstGeom>
        </p:spPr>
        <p:txBody>
          <a:bodyPr vert="horz" wrap="square" lIns="0" tIns="0" rIns="0" bIns="0" rtlCol="0">
            <a:spAutoFit/>
          </a:bodyPr>
          <a:lstStyle/>
          <a:p>
            <a:pPr marL="61594" algn="ctr">
              <a:lnSpc>
                <a:spcPct val="100000"/>
              </a:lnSpc>
            </a:pPr>
            <a:r>
              <a:rPr sz="1800" spc="-50" dirty="0">
                <a:solidFill>
                  <a:srgbClr val="FFFFFF"/>
                </a:solidFill>
                <a:latin typeface="Corbel"/>
                <a:cs typeface="Corbel"/>
              </a:rPr>
              <a:t>(</a:t>
            </a:r>
            <a:r>
              <a:rPr sz="1800" dirty="0">
                <a:solidFill>
                  <a:srgbClr val="FFFFFF"/>
                </a:solidFill>
                <a:latin typeface="Corbel"/>
                <a:cs typeface="Corbel"/>
              </a:rPr>
              <a:t>c</a:t>
            </a:r>
            <a:r>
              <a:rPr sz="1800" spc="-15" dirty="0">
                <a:solidFill>
                  <a:srgbClr val="FFFFFF"/>
                </a:solidFill>
                <a:latin typeface="Corbel"/>
                <a:cs typeface="Corbel"/>
              </a:rPr>
              <a:t>r</a:t>
            </a:r>
            <a:r>
              <a:rPr sz="1800" spc="-20" dirty="0">
                <a:solidFill>
                  <a:srgbClr val="FFFFFF"/>
                </a:solidFill>
                <a:latin typeface="Corbel"/>
                <a:cs typeface="Corbel"/>
              </a:rPr>
              <a:t>e</a:t>
            </a:r>
            <a:r>
              <a:rPr sz="1800" spc="-75" dirty="0">
                <a:solidFill>
                  <a:srgbClr val="FFFFFF"/>
                </a:solidFill>
                <a:latin typeface="Corbel"/>
                <a:cs typeface="Corbel"/>
              </a:rPr>
              <a:t>w</a:t>
            </a:r>
            <a:r>
              <a:rPr sz="1800" spc="-5" dirty="0">
                <a:solidFill>
                  <a:srgbClr val="FFFFFF"/>
                </a:solidFill>
                <a:latin typeface="Corbel"/>
                <a:cs typeface="Corbel"/>
              </a:rPr>
              <a:t>,</a:t>
            </a:r>
            <a:r>
              <a:rPr sz="1800" spc="30" dirty="0">
                <a:solidFill>
                  <a:srgbClr val="FFFFFF"/>
                </a:solidFill>
                <a:latin typeface="Corbel"/>
                <a:cs typeface="Corbel"/>
              </a:rPr>
              <a:t> </a:t>
            </a:r>
            <a:r>
              <a:rPr lang="en-US" sz="1800" spc="5" dirty="0">
                <a:solidFill>
                  <a:srgbClr val="FFFFFF"/>
                </a:solidFill>
                <a:latin typeface="Corbel"/>
                <a:cs typeface="Corbel"/>
              </a:rPr>
              <a:t>2</a:t>
            </a:r>
            <a:r>
              <a:rPr sz="1800" spc="-10" dirty="0">
                <a:solidFill>
                  <a:srgbClr val="FFFFFF"/>
                </a:solidFill>
                <a:latin typeface="Corbel"/>
                <a:cs typeface="Corbel"/>
              </a:rPr>
              <a:t>)</a:t>
            </a:r>
            <a:endParaRPr sz="1800" dirty="0">
              <a:latin typeface="Corbel"/>
              <a:cs typeface="Corbel"/>
            </a:endParaRPr>
          </a:p>
          <a:p>
            <a:pPr marL="12700" algn="ctr">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p</a:t>
            </a:r>
            <a:r>
              <a:rPr sz="1800" spc="-5" dirty="0">
                <a:solidFill>
                  <a:srgbClr val="FFFFFF"/>
                </a:solidFill>
                <a:latin typeface="Corbel"/>
                <a:cs typeface="Corbel"/>
              </a:rPr>
              <a:t>a</a:t>
            </a:r>
            <a:r>
              <a:rPr sz="1800" dirty="0">
                <a:solidFill>
                  <a:srgbClr val="FFFFFF"/>
                </a:solidFill>
                <a:latin typeface="Corbel"/>
                <a:cs typeface="Corbel"/>
              </a:rPr>
              <a:t>c</a:t>
            </a:r>
            <a:r>
              <a:rPr sz="1800" spc="-20" dirty="0">
                <a:solidFill>
                  <a:srgbClr val="FFFFFF"/>
                </a:solidFill>
                <a:latin typeface="Corbel"/>
                <a:cs typeface="Corbel"/>
              </a:rPr>
              <a:t>e</a:t>
            </a:r>
            <a:r>
              <a:rPr sz="1800" spc="-5" dirty="0">
                <a:solidFill>
                  <a:srgbClr val="FFFFFF"/>
                </a:solidFill>
                <a:latin typeface="Corbel"/>
                <a:cs typeface="Corbel"/>
              </a:rPr>
              <a:t>,</a:t>
            </a:r>
            <a:r>
              <a:rPr sz="1800" spc="5" dirty="0">
                <a:solidFill>
                  <a:srgbClr val="FFFFFF"/>
                </a:solidFill>
                <a:latin typeface="Corbel"/>
                <a:cs typeface="Corbel"/>
              </a:rPr>
              <a:t> </a:t>
            </a:r>
            <a:r>
              <a:rPr lang="en-US" sz="1800" spc="5" dirty="0">
                <a:solidFill>
                  <a:srgbClr val="FFFFFF"/>
                </a:solidFill>
                <a:latin typeface="Corbel"/>
                <a:cs typeface="Corbel"/>
              </a:rPr>
              <a:t>2</a:t>
            </a:r>
            <a:r>
              <a:rPr sz="1800" spc="-10" dirty="0">
                <a:solidFill>
                  <a:srgbClr val="FFFFFF"/>
                </a:solidFill>
                <a:latin typeface="Corbel"/>
                <a:cs typeface="Corbel"/>
              </a:rPr>
              <a:t>)</a:t>
            </a:r>
            <a:endParaRPr lang="en-US" sz="1800" spc="-10" dirty="0">
              <a:solidFill>
                <a:srgbClr val="FFFFFF"/>
              </a:solidFill>
              <a:latin typeface="Corbel"/>
              <a:cs typeface="Corbel"/>
            </a:endParaRPr>
          </a:p>
          <a:p>
            <a:pPr marL="12700" algn="ctr">
              <a:lnSpc>
                <a:spcPct val="100000"/>
              </a:lnSpc>
            </a:pPr>
            <a:r>
              <a:rPr lang="en-US" sz="1800" spc="-10" dirty="0">
                <a:solidFill>
                  <a:srgbClr val="FFFFFF"/>
                </a:solidFill>
                <a:latin typeface="Corbel"/>
                <a:cs typeface="Corbel"/>
              </a:rPr>
              <a:t>(the, 3)</a:t>
            </a:r>
          </a:p>
          <a:p>
            <a:pPr marL="12700" algn="ctr">
              <a:lnSpc>
                <a:spcPct val="100000"/>
              </a:lnSpc>
            </a:pPr>
            <a:r>
              <a:rPr lang="en-US" sz="1800" spc="-10" dirty="0">
                <a:solidFill>
                  <a:srgbClr val="FFFFFF"/>
                </a:solidFill>
                <a:latin typeface="Corbel"/>
                <a:cs typeface="Corbel"/>
              </a:rPr>
              <a:t>(shuttle, 1)</a:t>
            </a:r>
          </a:p>
          <a:p>
            <a:pPr marL="12700" algn="ctr">
              <a:lnSpc>
                <a:spcPct val="100000"/>
              </a:lnSpc>
            </a:pPr>
            <a:r>
              <a:rPr lang="en-US" sz="1800" spc="-10" dirty="0">
                <a:solidFill>
                  <a:srgbClr val="FFFFFF"/>
                </a:solidFill>
                <a:latin typeface="Corbel"/>
                <a:cs typeface="Corbel"/>
              </a:rPr>
              <a:t>(recently, 1)</a:t>
            </a:r>
          </a:p>
          <a:p>
            <a:pPr marL="12700" algn="ctr">
              <a:lnSpc>
                <a:spcPct val="100000"/>
              </a:lnSpc>
            </a:pPr>
            <a:r>
              <a:rPr lang="en-US" sz="1800" spc="-10" dirty="0">
                <a:solidFill>
                  <a:srgbClr val="FFFFFF"/>
                </a:solidFill>
                <a:latin typeface="Corbel"/>
                <a:cs typeface="Corbel"/>
              </a:rPr>
              <a:t>…</a:t>
            </a:r>
          </a:p>
        </p:txBody>
      </p:sp>
      <p:sp>
        <p:nvSpPr>
          <p:cNvPr id="119" name="object 8">
            <a:extLst>
              <a:ext uri="{FF2B5EF4-FFF2-40B4-BE49-F238E27FC236}">
                <a16:creationId xmlns:a16="http://schemas.microsoft.com/office/drawing/2014/main" id="{076E0573-5BCF-8040-A458-9AE9103B6810}"/>
              </a:ext>
            </a:extLst>
          </p:cNvPr>
          <p:cNvSpPr txBox="1"/>
          <p:nvPr/>
        </p:nvSpPr>
        <p:spPr>
          <a:xfrm>
            <a:off x="6396142" y="6166445"/>
            <a:ext cx="1555750" cy="276999"/>
          </a:xfrm>
          <a:prstGeom prst="rect">
            <a:avLst/>
          </a:prstGeom>
        </p:spPr>
        <p:txBody>
          <a:bodyPr vert="horz" wrap="square" lIns="0" tIns="0" rIns="0" bIns="0" rtlCol="0">
            <a:spAutoFit/>
          </a:bodyPr>
          <a:lstStyle/>
          <a:p>
            <a:pPr marL="12700">
              <a:lnSpc>
                <a:spcPct val="100000"/>
              </a:lnSpc>
            </a:pPr>
            <a:r>
              <a:rPr lang="en-US" sz="1800" b="1" spc="-5" dirty="0">
                <a:solidFill>
                  <a:srgbClr val="3366FF"/>
                </a:solidFill>
                <a:latin typeface="Arial"/>
                <a:cs typeface="Arial"/>
              </a:rPr>
              <a:t>(key, value)</a:t>
            </a:r>
            <a:endParaRPr sz="1800" dirty="0">
              <a:solidFill>
                <a:srgbClr val="3366FF"/>
              </a:solidFill>
              <a:latin typeface="Arial"/>
              <a:cs typeface="Arial"/>
            </a:endParaRPr>
          </a:p>
        </p:txBody>
      </p:sp>
      <p:sp>
        <p:nvSpPr>
          <p:cNvPr id="120" name="object 8">
            <a:extLst>
              <a:ext uri="{FF2B5EF4-FFF2-40B4-BE49-F238E27FC236}">
                <a16:creationId xmlns:a16="http://schemas.microsoft.com/office/drawing/2014/main" id="{1B3A5CD9-A724-914E-8526-F22A6F676385}"/>
              </a:ext>
            </a:extLst>
          </p:cNvPr>
          <p:cNvSpPr txBox="1"/>
          <p:nvPr/>
        </p:nvSpPr>
        <p:spPr>
          <a:xfrm>
            <a:off x="4343400" y="6161124"/>
            <a:ext cx="1555750" cy="276999"/>
          </a:xfrm>
          <a:prstGeom prst="rect">
            <a:avLst/>
          </a:prstGeom>
        </p:spPr>
        <p:txBody>
          <a:bodyPr vert="horz" wrap="square" lIns="0" tIns="0" rIns="0" bIns="0" rtlCol="0">
            <a:spAutoFit/>
          </a:bodyPr>
          <a:lstStyle/>
          <a:p>
            <a:pPr marL="12700">
              <a:lnSpc>
                <a:spcPct val="100000"/>
              </a:lnSpc>
            </a:pPr>
            <a:r>
              <a:rPr lang="en-US" sz="1800" b="1" spc="-5" dirty="0">
                <a:solidFill>
                  <a:srgbClr val="3366FF"/>
                </a:solidFill>
                <a:latin typeface="Arial"/>
                <a:cs typeface="Arial"/>
              </a:rPr>
              <a:t>(key, value)</a:t>
            </a:r>
            <a:endParaRPr sz="1800" dirty="0">
              <a:solidFill>
                <a:srgbClr val="3366FF"/>
              </a:solidFill>
              <a:latin typeface="Arial"/>
              <a:cs typeface="Arial"/>
            </a:endParaRPr>
          </a:p>
        </p:txBody>
      </p:sp>
      <p:sp>
        <p:nvSpPr>
          <p:cNvPr id="28" name="object 47">
            <a:extLst>
              <a:ext uri="{FF2B5EF4-FFF2-40B4-BE49-F238E27FC236}">
                <a16:creationId xmlns:a16="http://schemas.microsoft.com/office/drawing/2014/main" id="{C4766540-A87B-A943-9771-3A082C1B9F53}"/>
              </a:ext>
            </a:extLst>
          </p:cNvPr>
          <p:cNvSpPr/>
          <p:nvPr/>
        </p:nvSpPr>
        <p:spPr>
          <a:xfrm>
            <a:off x="152400" y="3733800"/>
            <a:ext cx="1828800" cy="27432"/>
          </a:xfrm>
          <a:prstGeom prst="roundRect">
            <a:avLst/>
          </a:prstGeom>
          <a:solidFill>
            <a:srgbClr val="C00000"/>
          </a:solidFill>
        </p:spPr>
        <p:txBody>
          <a:bodyPr wrap="square" lIns="0" tIns="0" rIns="0" bIns="0" rtlCol="0"/>
          <a:lstStyle/>
          <a:p>
            <a:endParaRPr/>
          </a:p>
        </p:txBody>
      </p:sp>
      <p:sp>
        <p:nvSpPr>
          <p:cNvPr id="29" name="object 47">
            <a:extLst>
              <a:ext uri="{FF2B5EF4-FFF2-40B4-BE49-F238E27FC236}">
                <a16:creationId xmlns:a16="http://schemas.microsoft.com/office/drawing/2014/main" id="{4D9A5EB6-A21C-AD41-A933-37FE4E5747A6}"/>
              </a:ext>
            </a:extLst>
          </p:cNvPr>
          <p:cNvSpPr/>
          <p:nvPr/>
        </p:nvSpPr>
        <p:spPr>
          <a:xfrm>
            <a:off x="152400" y="4220696"/>
            <a:ext cx="1828800" cy="27432"/>
          </a:xfrm>
          <a:prstGeom prst="roundRect">
            <a:avLst/>
          </a:prstGeom>
          <a:solidFill>
            <a:srgbClr val="C00000"/>
          </a:solidFill>
        </p:spPr>
        <p:txBody>
          <a:bodyPr wrap="square" lIns="0" tIns="0" rIns="0" bIns="0" rtlCol="0"/>
          <a:lstStyle/>
          <a:p>
            <a:endParaRPr/>
          </a:p>
        </p:txBody>
      </p:sp>
      <p:sp>
        <p:nvSpPr>
          <p:cNvPr id="30" name="object 47">
            <a:extLst>
              <a:ext uri="{FF2B5EF4-FFF2-40B4-BE49-F238E27FC236}">
                <a16:creationId xmlns:a16="http://schemas.microsoft.com/office/drawing/2014/main" id="{EBE422DD-ED6F-1A41-B752-C6890A295DCA}"/>
              </a:ext>
            </a:extLst>
          </p:cNvPr>
          <p:cNvSpPr/>
          <p:nvPr/>
        </p:nvSpPr>
        <p:spPr>
          <a:xfrm>
            <a:off x="159499" y="4680160"/>
            <a:ext cx="1828800" cy="27432"/>
          </a:xfrm>
          <a:prstGeom prst="roundRect">
            <a:avLst/>
          </a:prstGeom>
          <a:solidFill>
            <a:srgbClr val="C00000"/>
          </a:solidFill>
        </p:spPr>
        <p:txBody>
          <a:bodyPr wrap="square" lIns="0" tIns="0" rIns="0" bIns="0" rtlCol="0"/>
          <a:lstStyle/>
          <a:p>
            <a:endParaRPr/>
          </a:p>
        </p:txBody>
      </p:sp>
      <p:sp>
        <p:nvSpPr>
          <p:cNvPr id="31" name="object 47">
            <a:extLst>
              <a:ext uri="{FF2B5EF4-FFF2-40B4-BE49-F238E27FC236}">
                <a16:creationId xmlns:a16="http://schemas.microsoft.com/office/drawing/2014/main" id="{D529E8C1-32A8-8E4B-9436-17ED3DE5FAA3}"/>
              </a:ext>
            </a:extLst>
          </p:cNvPr>
          <p:cNvSpPr/>
          <p:nvPr/>
        </p:nvSpPr>
        <p:spPr>
          <a:xfrm>
            <a:off x="2164080" y="4095013"/>
            <a:ext cx="1645920" cy="27432"/>
          </a:xfrm>
          <a:prstGeom prst="roundRect">
            <a:avLst/>
          </a:prstGeom>
          <a:solidFill>
            <a:srgbClr val="C00000"/>
          </a:solidFill>
        </p:spPr>
        <p:txBody>
          <a:bodyPr wrap="square" lIns="0" tIns="0" rIns="0" bIns="0" rtlCol="0"/>
          <a:lstStyle/>
          <a:p>
            <a:endParaRPr/>
          </a:p>
        </p:txBody>
      </p:sp>
      <p:sp>
        <p:nvSpPr>
          <p:cNvPr id="32" name="object 47">
            <a:extLst>
              <a:ext uri="{FF2B5EF4-FFF2-40B4-BE49-F238E27FC236}">
                <a16:creationId xmlns:a16="http://schemas.microsoft.com/office/drawing/2014/main" id="{5AEDE81E-E828-D845-9116-24CC4080FAEE}"/>
              </a:ext>
            </a:extLst>
          </p:cNvPr>
          <p:cNvSpPr/>
          <p:nvPr/>
        </p:nvSpPr>
        <p:spPr>
          <a:xfrm>
            <a:off x="2164080" y="4663723"/>
            <a:ext cx="1645920" cy="27432"/>
          </a:xfrm>
          <a:prstGeom prst="roundRect">
            <a:avLst/>
          </a:prstGeom>
          <a:solidFill>
            <a:srgbClr val="C00000"/>
          </a:solidFill>
        </p:spPr>
        <p:txBody>
          <a:bodyPr wrap="square" lIns="0" tIns="0" rIns="0" bIns="0" rtlCol="0"/>
          <a:lstStyle/>
          <a:p>
            <a:endParaRPr/>
          </a:p>
        </p:txBody>
      </p:sp>
      <p:sp>
        <p:nvSpPr>
          <p:cNvPr id="33" name="object 47">
            <a:extLst>
              <a:ext uri="{FF2B5EF4-FFF2-40B4-BE49-F238E27FC236}">
                <a16:creationId xmlns:a16="http://schemas.microsoft.com/office/drawing/2014/main" id="{C2B46933-3C13-EA40-98DB-37BAAA90A0B8}"/>
              </a:ext>
            </a:extLst>
          </p:cNvPr>
          <p:cNvSpPr/>
          <p:nvPr/>
        </p:nvSpPr>
        <p:spPr>
          <a:xfrm>
            <a:off x="2164080" y="5192043"/>
            <a:ext cx="1645920" cy="27432"/>
          </a:xfrm>
          <a:prstGeom prst="roundRect">
            <a:avLst/>
          </a:prstGeom>
          <a:solidFill>
            <a:srgbClr val="C00000"/>
          </a:solidFill>
        </p:spPr>
        <p:txBody>
          <a:bodyPr wrap="square" lIns="0" tIns="0" rIns="0" bIns="0" rtlCol="0"/>
          <a:lstStyle/>
          <a:p>
            <a:endParaRPr/>
          </a:p>
        </p:txBody>
      </p:sp>
      <p:sp>
        <p:nvSpPr>
          <p:cNvPr id="34" name="object 49">
            <a:extLst>
              <a:ext uri="{FF2B5EF4-FFF2-40B4-BE49-F238E27FC236}">
                <a16:creationId xmlns:a16="http://schemas.microsoft.com/office/drawing/2014/main" id="{099E8525-71C4-9648-A8A0-FED8AB6242ED}"/>
              </a:ext>
            </a:extLst>
          </p:cNvPr>
          <p:cNvSpPr/>
          <p:nvPr/>
        </p:nvSpPr>
        <p:spPr>
          <a:xfrm>
            <a:off x="3814571" y="3857244"/>
            <a:ext cx="298703" cy="795527"/>
          </a:xfrm>
          <a:prstGeom prst="rect">
            <a:avLst/>
          </a:prstGeom>
          <a:blipFill>
            <a:blip r:embed="rId3" cstate="print"/>
            <a:stretch>
              <a:fillRect/>
            </a:stretch>
          </a:blipFill>
        </p:spPr>
        <p:txBody>
          <a:bodyPr wrap="square" lIns="0" tIns="0" rIns="0" bIns="0" rtlCol="0"/>
          <a:lstStyle/>
          <a:p>
            <a:endParaRPr/>
          </a:p>
        </p:txBody>
      </p:sp>
      <p:sp>
        <p:nvSpPr>
          <p:cNvPr id="35" name="object 50">
            <a:extLst>
              <a:ext uri="{FF2B5EF4-FFF2-40B4-BE49-F238E27FC236}">
                <a16:creationId xmlns:a16="http://schemas.microsoft.com/office/drawing/2014/main" id="{0E349D4B-E2B5-6F4A-A352-24CBDDE3C26A}"/>
              </a:ext>
            </a:extLst>
          </p:cNvPr>
          <p:cNvSpPr/>
          <p:nvPr/>
        </p:nvSpPr>
        <p:spPr>
          <a:xfrm>
            <a:off x="3886200" y="3886200"/>
            <a:ext cx="152400" cy="685800"/>
          </a:xfrm>
          <a:custGeom>
            <a:avLst/>
            <a:gdLst/>
            <a:ahLst/>
            <a:cxnLst/>
            <a:rect l="l" t="t" r="r" b="b"/>
            <a:pathLst>
              <a:path w="152400" h="685800">
                <a:moveTo>
                  <a:pt x="0" y="0"/>
                </a:moveTo>
                <a:lnTo>
                  <a:pt x="152400" y="685800"/>
                </a:lnTo>
              </a:path>
            </a:pathLst>
          </a:custGeom>
          <a:ln w="48006">
            <a:solidFill>
              <a:srgbClr val="000000"/>
            </a:solidFill>
          </a:ln>
        </p:spPr>
        <p:txBody>
          <a:bodyPr wrap="square" lIns="0" tIns="0" rIns="0" bIns="0" rtlCol="0"/>
          <a:lstStyle/>
          <a:p>
            <a:endParaRPr/>
          </a:p>
        </p:txBody>
      </p:sp>
      <p:sp>
        <p:nvSpPr>
          <p:cNvPr id="36" name="object 51">
            <a:extLst>
              <a:ext uri="{FF2B5EF4-FFF2-40B4-BE49-F238E27FC236}">
                <a16:creationId xmlns:a16="http://schemas.microsoft.com/office/drawing/2014/main" id="{ACF02447-6B46-1F40-BECA-6F1405C74EC4}"/>
              </a:ext>
            </a:extLst>
          </p:cNvPr>
          <p:cNvSpPr/>
          <p:nvPr/>
        </p:nvSpPr>
        <p:spPr>
          <a:xfrm>
            <a:off x="3814571" y="4546091"/>
            <a:ext cx="298703" cy="1018031"/>
          </a:xfrm>
          <a:prstGeom prst="rect">
            <a:avLst/>
          </a:prstGeom>
          <a:blipFill>
            <a:blip r:embed="rId4" cstate="print"/>
            <a:stretch>
              <a:fillRect/>
            </a:stretch>
          </a:blipFill>
        </p:spPr>
        <p:txBody>
          <a:bodyPr wrap="square" lIns="0" tIns="0" rIns="0" bIns="0" rtlCol="0"/>
          <a:lstStyle/>
          <a:p>
            <a:endParaRPr/>
          </a:p>
        </p:txBody>
      </p:sp>
      <p:sp>
        <p:nvSpPr>
          <p:cNvPr id="37" name="object 52">
            <a:extLst>
              <a:ext uri="{FF2B5EF4-FFF2-40B4-BE49-F238E27FC236}">
                <a16:creationId xmlns:a16="http://schemas.microsoft.com/office/drawing/2014/main" id="{855A288B-31F0-6949-AD0A-D31C7E8C86FE}"/>
              </a:ext>
            </a:extLst>
          </p:cNvPr>
          <p:cNvSpPr/>
          <p:nvPr/>
        </p:nvSpPr>
        <p:spPr>
          <a:xfrm>
            <a:off x="3886200" y="4572000"/>
            <a:ext cx="152400" cy="914400"/>
          </a:xfrm>
          <a:custGeom>
            <a:avLst/>
            <a:gdLst/>
            <a:ahLst/>
            <a:cxnLst/>
            <a:rect l="l" t="t" r="r" b="b"/>
            <a:pathLst>
              <a:path w="152400" h="914400">
                <a:moveTo>
                  <a:pt x="0" y="914400"/>
                </a:moveTo>
                <a:lnTo>
                  <a:pt x="152400" y="0"/>
                </a:lnTo>
              </a:path>
            </a:pathLst>
          </a:custGeom>
          <a:ln w="48006">
            <a:solidFill>
              <a:srgbClr val="000000"/>
            </a:solidFill>
          </a:ln>
        </p:spPr>
        <p:txBody>
          <a:bodyPr wrap="square" lIns="0" tIns="0" rIns="0" bIns="0" rtlCol="0"/>
          <a:lstStyle/>
          <a:p>
            <a:endParaRPr/>
          </a:p>
        </p:txBody>
      </p:sp>
      <p:sp>
        <p:nvSpPr>
          <p:cNvPr id="38" name="object 53">
            <a:extLst>
              <a:ext uri="{FF2B5EF4-FFF2-40B4-BE49-F238E27FC236}">
                <a16:creationId xmlns:a16="http://schemas.microsoft.com/office/drawing/2014/main" id="{B6EAF610-1B56-844B-B661-334D45BB3BFB}"/>
              </a:ext>
            </a:extLst>
          </p:cNvPr>
          <p:cNvSpPr/>
          <p:nvPr/>
        </p:nvSpPr>
        <p:spPr>
          <a:xfrm>
            <a:off x="3741420" y="4539995"/>
            <a:ext cx="368807" cy="649223"/>
          </a:xfrm>
          <a:prstGeom prst="rect">
            <a:avLst/>
          </a:prstGeom>
          <a:blipFill>
            <a:blip r:embed="rId5" cstate="print"/>
            <a:stretch>
              <a:fillRect/>
            </a:stretch>
          </a:blipFill>
        </p:spPr>
        <p:txBody>
          <a:bodyPr wrap="square" lIns="0" tIns="0" rIns="0" bIns="0" rtlCol="0"/>
          <a:lstStyle/>
          <a:p>
            <a:endParaRPr/>
          </a:p>
        </p:txBody>
      </p:sp>
      <p:sp>
        <p:nvSpPr>
          <p:cNvPr id="39" name="object 54">
            <a:extLst>
              <a:ext uri="{FF2B5EF4-FFF2-40B4-BE49-F238E27FC236}">
                <a16:creationId xmlns:a16="http://schemas.microsoft.com/office/drawing/2014/main" id="{18D58C5D-F03D-CE47-BA7A-C4DA848EB1E7}"/>
              </a:ext>
            </a:extLst>
          </p:cNvPr>
          <p:cNvSpPr/>
          <p:nvPr/>
        </p:nvSpPr>
        <p:spPr>
          <a:xfrm>
            <a:off x="3810000" y="4572000"/>
            <a:ext cx="228600" cy="533400"/>
          </a:xfrm>
          <a:custGeom>
            <a:avLst/>
            <a:gdLst/>
            <a:ahLst/>
            <a:cxnLst/>
            <a:rect l="l" t="t" r="r" b="b"/>
            <a:pathLst>
              <a:path w="228600" h="533400">
                <a:moveTo>
                  <a:pt x="0" y="533400"/>
                </a:moveTo>
                <a:lnTo>
                  <a:pt x="228600" y="0"/>
                </a:lnTo>
              </a:path>
            </a:pathLst>
          </a:custGeom>
          <a:ln w="48006">
            <a:solidFill>
              <a:srgbClr val="000000"/>
            </a:solidFill>
          </a:ln>
        </p:spPr>
        <p:txBody>
          <a:bodyPr wrap="square" lIns="0" tIns="0" rIns="0" bIns="0" rtlCol="0"/>
          <a:lstStyle/>
          <a:p>
            <a:endParaRPr/>
          </a:p>
        </p:txBody>
      </p:sp>
      <p:sp>
        <p:nvSpPr>
          <p:cNvPr id="40" name="object 55">
            <a:extLst>
              <a:ext uri="{FF2B5EF4-FFF2-40B4-BE49-F238E27FC236}">
                <a16:creationId xmlns:a16="http://schemas.microsoft.com/office/drawing/2014/main" id="{4A1BE07F-FED5-AD4D-BD91-735680AF1C95}"/>
              </a:ext>
            </a:extLst>
          </p:cNvPr>
          <p:cNvSpPr/>
          <p:nvPr/>
        </p:nvSpPr>
        <p:spPr>
          <a:xfrm>
            <a:off x="3741420" y="4155947"/>
            <a:ext cx="368807" cy="502919"/>
          </a:xfrm>
          <a:prstGeom prst="rect">
            <a:avLst/>
          </a:prstGeom>
          <a:blipFill>
            <a:blip r:embed="rId6" cstate="print"/>
            <a:stretch>
              <a:fillRect/>
            </a:stretch>
          </a:blipFill>
        </p:spPr>
        <p:txBody>
          <a:bodyPr wrap="square" lIns="0" tIns="0" rIns="0" bIns="0" rtlCol="0"/>
          <a:lstStyle/>
          <a:p>
            <a:endParaRPr/>
          </a:p>
        </p:txBody>
      </p:sp>
      <p:sp>
        <p:nvSpPr>
          <p:cNvPr id="41" name="object 56">
            <a:extLst>
              <a:ext uri="{FF2B5EF4-FFF2-40B4-BE49-F238E27FC236}">
                <a16:creationId xmlns:a16="http://schemas.microsoft.com/office/drawing/2014/main" id="{9BEC373B-FFA7-754E-8ECF-9A11D27D5DD9}"/>
              </a:ext>
            </a:extLst>
          </p:cNvPr>
          <p:cNvSpPr/>
          <p:nvPr/>
        </p:nvSpPr>
        <p:spPr>
          <a:xfrm>
            <a:off x="3810000" y="4191000"/>
            <a:ext cx="228600" cy="381000"/>
          </a:xfrm>
          <a:custGeom>
            <a:avLst/>
            <a:gdLst/>
            <a:ahLst/>
            <a:cxnLst/>
            <a:rect l="l" t="t" r="r" b="b"/>
            <a:pathLst>
              <a:path w="228600" h="381000">
                <a:moveTo>
                  <a:pt x="0" y="0"/>
                </a:moveTo>
                <a:lnTo>
                  <a:pt x="228600" y="381000"/>
                </a:lnTo>
              </a:path>
            </a:pathLst>
          </a:custGeom>
          <a:ln w="48006">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34891911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Map-Reduce: Word Count</a:t>
            </a:r>
            <a:endParaRPr lang="en-US" sz="3600" b="0" dirty="0">
              <a:solidFill>
                <a:srgbClr val="A01A06"/>
              </a:solidFill>
              <a:latin typeface="Calibri" panose="020F0502020204030204" pitchFamily="34" charset="0"/>
              <a:cs typeface="Calibri" panose="020F0502020204030204" pitchFamily="34" charset="0"/>
            </a:endParaRPr>
          </a:p>
        </p:txBody>
      </p:sp>
      <p:sp>
        <p:nvSpPr>
          <p:cNvPr id="5" name="object 3">
            <a:extLst>
              <a:ext uri="{FF2B5EF4-FFF2-40B4-BE49-F238E27FC236}">
                <a16:creationId xmlns:a16="http://schemas.microsoft.com/office/drawing/2014/main" id="{300DA776-7668-ED4B-907A-0DD9565C4BBE}"/>
              </a:ext>
            </a:extLst>
          </p:cNvPr>
          <p:cNvSpPr/>
          <p:nvPr/>
        </p:nvSpPr>
        <p:spPr>
          <a:xfrm>
            <a:off x="228600" y="3124199"/>
            <a:ext cx="1710690" cy="2971901"/>
          </a:xfrm>
          <a:custGeom>
            <a:avLst/>
            <a:gdLst/>
            <a:ahLst/>
            <a:cxnLst/>
            <a:rect l="l" t="t" r="r" b="b"/>
            <a:pathLst>
              <a:path w="1600200" h="2627629">
                <a:moveTo>
                  <a:pt x="0" y="0"/>
                </a:moveTo>
                <a:lnTo>
                  <a:pt x="1600200" y="0"/>
                </a:lnTo>
                <a:lnTo>
                  <a:pt x="1600200" y="2627528"/>
                </a:lnTo>
                <a:lnTo>
                  <a:pt x="0" y="2627528"/>
                </a:lnTo>
                <a:lnTo>
                  <a:pt x="0" y="0"/>
                </a:lnTo>
                <a:close/>
              </a:path>
            </a:pathLst>
          </a:custGeom>
          <a:ln w="48006">
            <a:solidFill>
              <a:srgbClr val="000000"/>
            </a:solidFill>
          </a:ln>
        </p:spPr>
        <p:txBody>
          <a:bodyPr wrap="square" lIns="0" tIns="0" rIns="0" bIns="0" rtlCol="0"/>
          <a:lstStyle/>
          <a:p>
            <a:endParaRPr/>
          </a:p>
        </p:txBody>
      </p:sp>
      <p:sp>
        <p:nvSpPr>
          <p:cNvPr id="6" name="object 4">
            <a:extLst>
              <a:ext uri="{FF2B5EF4-FFF2-40B4-BE49-F238E27FC236}">
                <a16:creationId xmlns:a16="http://schemas.microsoft.com/office/drawing/2014/main" id="{C32C89FA-567A-0C4C-B6B0-B2D32410ABF7}"/>
              </a:ext>
            </a:extLst>
          </p:cNvPr>
          <p:cNvSpPr txBox="1"/>
          <p:nvPr/>
        </p:nvSpPr>
        <p:spPr>
          <a:xfrm>
            <a:off x="322738" y="3236696"/>
            <a:ext cx="1522413" cy="2746906"/>
          </a:xfrm>
          <a:prstGeom prst="rect">
            <a:avLst/>
          </a:prstGeom>
        </p:spPr>
        <p:txBody>
          <a:bodyPr vert="horz" wrap="square" lIns="0" tIns="0" rIns="0" bIns="0" rtlCol="0">
            <a:spAutoFit/>
          </a:bodyPr>
          <a:lstStyle/>
          <a:p>
            <a:pPr marL="12700" marR="5080">
              <a:lnSpc>
                <a:spcPct val="100000"/>
              </a:lnSpc>
            </a:pPr>
            <a:r>
              <a:rPr sz="1050" spc="-5" dirty="0">
                <a:latin typeface="+mn-lt"/>
                <a:cs typeface="Arial Narrow"/>
              </a:rPr>
              <a:t>T</a:t>
            </a:r>
            <a:r>
              <a:rPr sz="1050" dirty="0">
                <a:latin typeface="+mn-lt"/>
                <a:cs typeface="Arial Narrow"/>
              </a:rPr>
              <a:t>he</a:t>
            </a:r>
            <a:r>
              <a:rPr sz="1050" spc="60" dirty="0">
                <a:latin typeface="+mn-lt"/>
                <a:cs typeface="Arial Narrow"/>
              </a:rPr>
              <a:t> </a:t>
            </a:r>
            <a:r>
              <a:rPr sz="1050" dirty="0">
                <a:latin typeface="+mn-lt"/>
                <a:cs typeface="Arial Narrow"/>
              </a:rPr>
              <a:t>c</a:t>
            </a:r>
            <a:r>
              <a:rPr sz="1050" spc="10" dirty="0">
                <a:latin typeface="+mn-lt"/>
                <a:cs typeface="Arial Narrow"/>
              </a:rPr>
              <a:t>r</a:t>
            </a:r>
            <a:r>
              <a:rPr sz="1050" dirty="0">
                <a:latin typeface="+mn-lt"/>
                <a:cs typeface="Arial Narrow"/>
              </a:rPr>
              <a:t>ew</a:t>
            </a:r>
            <a:r>
              <a:rPr lang="en-US" sz="1050" dirty="0">
                <a:latin typeface="+mn-lt"/>
                <a:cs typeface="Arial Narrow"/>
              </a:rPr>
              <a:t> </a:t>
            </a:r>
            <a:r>
              <a:rPr sz="1050" dirty="0">
                <a:latin typeface="+mn-lt"/>
                <a:cs typeface="Arial Narrow"/>
              </a:rPr>
              <a:t>of</a:t>
            </a:r>
            <a:r>
              <a:rPr lang="en-US" sz="1050" dirty="0">
                <a:latin typeface="+mn-lt"/>
                <a:cs typeface="Arial Narrow"/>
              </a:rPr>
              <a:t> </a:t>
            </a:r>
            <a:r>
              <a:rPr sz="1050" spc="-15" dirty="0">
                <a:latin typeface="+mn-lt"/>
                <a:cs typeface="Arial Narrow"/>
              </a:rPr>
              <a:t>t</a:t>
            </a:r>
            <a:r>
              <a:rPr sz="1050" dirty="0">
                <a:latin typeface="+mn-lt"/>
                <a:cs typeface="Arial Narrow"/>
              </a:rPr>
              <a:t>he space</a:t>
            </a:r>
            <a:r>
              <a:rPr lang="en-US" sz="1050" dirty="0">
                <a:latin typeface="+mn-lt"/>
                <a:cs typeface="Arial Narrow"/>
              </a:rPr>
              <a:t> </a:t>
            </a:r>
            <a:r>
              <a:rPr sz="1050" dirty="0">
                <a:latin typeface="+mn-lt"/>
                <a:cs typeface="Arial Narrow"/>
              </a:rPr>
              <a:t>shu</a:t>
            </a:r>
            <a:r>
              <a:rPr sz="1050" spc="-15" dirty="0">
                <a:latin typeface="+mn-lt"/>
                <a:cs typeface="Arial Narrow"/>
              </a:rPr>
              <a:t>tt</a:t>
            </a:r>
            <a:r>
              <a:rPr sz="1050" spc="-10" dirty="0">
                <a:latin typeface="+mn-lt"/>
                <a:cs typeface="Arial Narrow"/>
              </a:rPr>
              <a:t>l</a:t>
            </a:r>
            <a:r>
              <a:rPr sz="1050" dirty="0">
                <a:latin typeface="+mn-lt"/>
                <a:cs typeface="Arial Narrow"/>
              </a:rPr>
              <a:t>e </a:t>
            </a:r>
            <a:r>
              <a:rPr sz="1050" spc="-5" dirty="0">
                <a:latin typeface="+mn-lt"/>
                <a:cs typeface="Arial Narrow"/>
              </a:rPr>
              <a:t>E</a:t>
            </a:r>
            <a:r>
              <a:rPr sz="1050" dirty="0">
                <a:latin typeface="+mn-lt"/>
                <a:cs typeface="Arial Narrow"/>
              </a:rPr>
              <a:t>ndeavor</a:t>
            </a:r>
            <a:r>
              <a:rPr lang="en-US" sz="1050" dirty="0">
                <a:latin typeface="+mn-lt"/>
                <a:cs typeface="Arial Narrow"/>
              </a:rPr>
              <a:t> </a:t>
            </a:r>
            <a:r>
              <a:rPr sz="1050" spc="10" dirty="0">
                <a:latin typeface="+mn-lt"/>
                <a:cs typeface="Arial Narrow"/>
              </a:rPr>
              <a:t>r</a:t>
            </a:r>
            <a:r>
              <a:rPr sz="1050" spc="-25" dirty="0">
                <a:latin typeface="+mn-lt"/>
                <a:cs typeface="Arial Narrow"/>
              </a:rPr>
              <a:t>e</a:t>
            </a:r>
            <a:r>
              <a:rPr sz="1050" dirty="0">
                <a:latin typeface="+mn-lt"/>
                <a:cs typeface="Arial Narrow"/>
              </a:rPr>
              <a:t>cen</a:t>
            </a:r>
            <a:r>
              <a:rPr sz="1050" spc="-15" dirty="0">
                <a:latin typeface="+mn-lt"/>
                <a:cs typeface="Arial Narrow"/>
              </a:rPr>
              <a:t>t</a:t>
            </a:r>
            <a:r>
              <a:rPr sz="1050" spc="-10" dirty="0">
                <a:latin typeface="+mn-lt"/>
                <a:cs typeface="Arial Narrow"/>
              </a:rPr>
              <a:t>l</a:t>
            </a:r>
            <a:r>
              <a:rPr sz="1050" dirty="0">
                <a:latin typeface="+mn-lt"/>
                <a:cs typeface="Arial Narrow"/>
              </a:rPr>
              <a:t>y </a:t>
            </a:r>
            <a:r>
              <a:rPr sz="1050" spc="10" dirty="0">
                <a:latin typeface="+mn-lt"/>
                <a:cs typeface="Arial Narrow"/>
              </a:rPr>
              <a:t>r</a:t>
            </a:r>
            <a:r>
              <a:rPr sz="1050" dirty="0">
                <a:latin typeface="+mn-lt"/>
                <a:cs typeface="Arial Narrow"/>
              </a:rPr>
              <a:t>e</a:t>
            </a:r>
            <a:r>
              <a:rPr sz="1050" spc="-15" dirty="0">
                <a:latin typeface="+mn-lt"/>
                <a:cs typeface="Arial Narrow"/>
              </a:rPr>
              <a:t>t</a:t>
            </a:r>
            <a:r>
              <a:rPr sz="1050" dirty="0">
                <a:latin typeface="+mn-lt"/>
                <a:cs typeface="Arial Narrow"/>
              </a:rPr>
              <a:t>u</a:t>
            </a:r>
            <a:r>
              <a:rPr sz="1050" spc="10" dirty="0">
                <a:latin typeface="+mn-lt"/>
                <a:cs typeface="Arial Narrow"/>
              </a:rPr>
              <a:t>r</a:t>
            </a:r>
            <a:r>
              <a:rPr sz="1050" dirty="0">
                <a:latin typeface="+mn-lt"/>
                <a:cs typeface="Arial Narrow"/>
              </a:rPr>
              <a:t>ned</a:t>
            </a:r>
            <a:r>
              <a:rPr lang="en-US" sz="1050" dirty="0">
                <a:latin typeface="+mn-lt"/>
                <a:cs typeface="Arial Narrow"/>
              </a:rPr>
              <a:t> </a:t>
            </a:r>
            <a:r>
              <a:rPr sz="1050" spc="-15" dirty="0">
                <a:latin typeface="+mn-lt"/>
                <a:cs typeface="Arial Narrow"/>
              </a:rPr>
              <a:t>t</a:t>
            </a:r>
            <a:r>
              <a:rPr sz="1050" dirty="0">
                <a:latin typeface="+mn-lt"/>
                <a:cs typeface="Arial Narrow"/>
              </a:rPr>
              <a:t>o</a:t>
            </a:r>
            <a:r>
              <a:rPr sz="1050" spc="40" dirty="0">
                <a:latin typeface="+mn-lt"/>
                <a:cs typeface="Arial Narrow"/>
              </a:rPr>
              <a:t> </a:t>
            </a:r>
            <a:r>
              <a:rPr sz="1050" spc="-5" dirty="0">
                <a:latin typeface="+mn-lt"/>
                <a:cs typeface="Arial Narrow"/>
              </a:rPr>
              <a:t>E</a:t>
            </a:r>
            <a:r>
              <a:rPr sz="1050" dirty="0">
                <a:latin typeface="+mn-lt"/>
                <a:cs typeface="Arial Narrow"/>
              </a:rPr>
              <a:t>a</a:t>
            </a:r>
            <a:r>
              <a:rPr sz="1050" spc="10" dirty="0">
                <a:latin typeface="+mn-lt"/>
                <a:cs typeface="Arial Narrow"/>
              </a:rPr>
              <a:t>r</a:t>
            </a:r>
            <a:r>
              <a:rPr sz="1050" spc="-15" dirty="0">
                <a:latin typeface="+mn-lt"/>
                <a:cs typeface="Arial Narrow"/>
              </a:rPr>
              <a:t>t</a:t>
            </a:r>
            <a:r>
              <a:rPr sz="1050" dirty="0">
                <a:latin typeface="+mn-lt"/>
                <a:cs typeface="Arial Narrow"/>
              </a:rPr>
              <a:t>h as</a:t>
            </a:r>
            <a:r>
              <a:rPr lang="en-US" sz="1050" dirty="0">
                <a:latin typeface="+mn-lt"/>
                <a:cs typeface="Arial Narrow"/>
              </a:rPr>
              <a:t> </a:t>
            </a:r>
            <a:r>
              <a:rPr sz="1050" dirty="0">
                <a:latin typeface="+mn-lt"/>
                <a:cs typeface="Arial Narrow"/>
              </a:rPr>
              <a:t>a</a:t>
            </a:r>
            <a:r>
              <a:rPr sz="1050" spc="-10" dirty="0">
                <a:latin typeface="+mn-lt"/>
                <a:cs typeface="Arial Narrow"/>
              </a:rPr>
              <a:t>m</a:t>
            </a:r>
            <a:r>
              <a:rPr sz="1050" dirty="0">
                <a:latin typeface="+mn-lt"/>
                <a:cs typeface="Arial Narrow"/>
              </a:rPr>
              <a:t>bassad</a:t>
            </a:r>
            <a:r>
              <a:rPr sz="1050" spc="-25" dirty="0">
                <a:latin typeface="+mn-lt"/>
                <a:cs typeface="Arial Narrow"/>
              </a:rPr>
              <a:t>o</a:t>
            </a:r>
            <a:r>
              <a:rPr sz="1050" spc="10" dirty="0">
                <a:latin typeface="+mn-lt"/>
                <a:cs typeface="Arial Narrow"/>
              </a:rPr>
              <a:t>r</a:t>
            </a:r>
            <a:r>
              <a:rPr sz="1050" dirty="0">
                <a:latin typeface="+mn-lt"/>
                <a:cs typeface="Arial Narrow"/>
              </a:rPr>
              <a:t>s,</a:t>
            </a:r>
            <a:r>
              <a:rPr lang="en-US" sz="1050" spc="-25" dirty="0">
                <a:latin typeface="+mn-lt"/>
                <a:cs typeface="Arial Narrow"/>
              </a:rPr>
              <a:t> </a:t>
            </a:r>
            <a:r>
              <a:rPr sz="1050" dirty="0">
                <a:latin typeface="+mn-lt"/>
                <a:cs typeface="Arial Narrow"/>
              </a:rPr>
              <a:t>ha</a:t>
            </a:r>
            <a:r>
              <a:rPr sz="1050" spc="10" dirty="0">
                <a:latin typeface="+mn-lt"/>
                <a:cs typeface="Arial Narrow"/>
              </a:rPr>
              <a:t>r</a:t>
            </a:r>
            <a:r>
              <a:rPr sz="1050" dirty="0">
                <a:latin typeface="+mn-lt"/>
                <a:cs typeface="Arial Narrow"/>
              </a:rPr>
              <a:t>b</a:t>
            </a:r>
            <a:r>
              <a:rPr sz="1050" spc="-10" dirty="0">
                <a:latin typeface="+mn-lt"/>
                <a:cs typeface="Arial Narrow"/>
              </a:rPr>
              <a:t>i</a:t>
            </a:r>
            <a:r>
              <a:rPr sz="1050" dirty="0">
                <a:latin typeface="+mn-lt"/>
                <a:cs typeface="Arial Narrow"/>
              </a:rPr>
              <a:t>ng</a:t>
            </a:r>
            <a:r>
              <a:rPr sz="1050" spc="-25" dirty="0">
                <a:latin typeface="+mn-lt"/>
                <a:cs typeface="Arial Narrow"/>
              </a:rPr>
              <a:t>e</a:t>
            </a:r>
            <a:r>
              <a:rPr sz="1050" spc="10" dirty="0">
                <a:latin typeface="+mn-lt"/>
                <a:cs typeface="Arial Narrow"/>
              </a:rPr>
              <a:t>r</a:t>
            </a:r>
            <a:r>
              <a:rPr sz="1050" dirty="0">
                <a:latin typeface="+mn-lt"/>
                <a:cs typeface="Arial Narrow"/>
              </a:rPr>
              <a:t>s</a:t>
            </a:r>
            <a:r>
              <a:rPr lang="en-US" sz="1050" spc="-10" dirty="0">
                <a:latin typeface="+mn-lt"/>
                <a:cs typeface="Arial Narrow"/>
              </a:rPr>
              <a:t> </a:t>
            </a:r>
            <a:r>
              <a:rPr sz="1050" dirty="0">
                <a:latin typeface="+mn-lt"/>
                <a:cs typeface="Arial Narrow"/>
              </a:rPr>
              <a:t>of</a:t>
            </a:r>
            <a:r>
              <a:rPr lang="en-US" sz="1050" dirty="0">
                <a:latin typeface="+mn-lt"/>
                <a:cs typeface="Arial Narrow"/>
              </a:rPr>
              <a:t> </a:t>
            </a:r>
            <a:r>
              <a:rPr sz="1050" dirty="0">
                <a:latin typeface="+mn-lt"/>
                <a:cs typeface="Arial Narrow"/>
              </a:rPr>
              <a:t>a</a:t>
            </a:r>
            <a:r>
              <a:rPr lang="en-US" sz="1050" dirty="0">
                <a:latin typeface="+mn-lt"/>
                <a:cs typeface="Arial Narrow"/>
              </a:rPr>
              <a:t> </a:t>
            </a:r>
            <a:r>
              <a:rPr sz="1050" dirty="0">
                <a:latin typeface="+mn-lt"/>
                <a:cs typeface="Arial Narrow"/>
              </a:rPr>
              <a:t>new e</a:t>
            </a:r>
            <a:r>
              <a:rPr sz="1050" spc="10" dirty="0">
                <a:latin typeface="+mn-lt"/>
                <a:cs typeface="Arial Narrow"/>
              </a:rPr>
              <a:t>r</a:t>
            </a:r>
            <a:r>
              <a:rPr sz="1050" dirty="0">
                <a:latin typeface="+mn-lt"/>
                <a:cs typeface="Arial Narrow"/>
              </a:rPr>
              <a:t>a of space</a:t>
            </a:r>
            <a:r>
              <a:rPr lang="en-US" sz="1050" dirty="0">
                <a:latin typeface="+mn-lt"/>
                <a:cs typeface="Arial Narrow"/>
              </a:rPr>
              <a:t> </a:t>
            </a:r>
            <a:r>
              <a:rPr sz="1050" dirty="0">
                <a:latin typeface="+mn-lt"/>
                <a:cs typeface="Arial Narrow"/>
              </a:rPr>
              <a:t>exp</a:t>
            </a:r>
            <a:r>
              <a:rPr sz="1050" spc="-10" dirty="0">
                <a:latin typeface="+mn-lt"/>
                <a:cs typeface="Arial Narrow"/>
              </a:rPr>
              <a:t>l</a:t>
            </a:r>
            <a:r>
              <a:rPr sz="1050" dirty="0">
                <a:latin typeface="+mn-lt"/>
                <a:cs typeface="Arial Narrow"/>
              </a:rPr>
              <a:t>o</a:t>
            </a:r>
            <a:r>
              <a:rPr sz="1050" spc="10" dirty="0">
                <a:latin typeface="+mn-lt"/>
                <a:cs typeface="Arial Narrow"/>
              </a:rPr>
              <a:t>r</a:t>
            </a:r>
            <a:r>
              <a:rPr sz="1050" dirty="0">
                <a:latin typeface="+mn-lt"/>
                <a:cs typeface="Arial Narrow"/>
              </a:rPr>
              <a:t>a</a:t>
            </a:r>
            <a:r>
              <a:rPr sz="1050" spc="-15" dirty="0">
                <a:latin typeface="+mn-lt"/>
                <a:cs typeface="Arial Narrow"/>
              </a:rPr>
              <a:t>t</a:t>
            </a:r>
            <a:r>
              <a:rPr sz="1050" spc="-10" dirty="0">
                <a:latin typeface="+mn-lt"/>
                <a:cs typeface="Arial Narrow"/>
              </a:rPr>
              <a:t>i</a:t>
            </a:r>
            <a:r>
              <a:rPr sz="1050" dirty="0">
                <a:latin typeface="+mn-lt"/>
                <a:cs typeface="Arial Narrow"/>
              </a:rPr>
              <a:t>on</a:t>
            </a:r>
            <a:r>
              <a:rPr lang="en-US" sz="1050" dirty="0">
                <a:latin typeface="+mn-lt"/>
                <a:cs typeface="Arial Narrow"/>
              </a:rPr>
              <a:t>. </a:t>
            </a:r>
            <a:r>
              <a:rPr sz="1050" spc="-5" dirty="0">
                <a:latin typeface="+mn-lt"/>
                <a:cs typeface="Arial Narrow"/>
              </a:rPr>
              <a:t>S</a:t>
            </a:r>
            <a:r>
              <a:rPr sz="1050" dirty="0">
                <a:latin typeface="+mn-lt"/>
                <a:cs typeface="Arial Narrow"/>
              </a:rPr>
              <a:t>c</a:t>
            </a:r>
            <a:r>
              <a:rPr sz="1050" spc="-10" dirty="0">
                <a:latin typeface="+mn-lt"/>
                <a:cs typeface="Arial Narrow"/>
              </a:rPr>
              <a:t>i</a:t>
            </a:r>
            <a:r>
              <a:rPr sz="1050" dirty="0">
                <a:latin typeface="+mn-lt"/>
                <a:cs typeface="Arial Narrow"/>
              </a:rPr>
              <a:t>en</a:t>
            </a:r>
            <a:r>
              <a:rPr sz="1050" spc="-15" dirty="0">
                <a:latin typeface="+mn-lt"/>
                <a:cs typeface="Arial Narrow"/>
              </a:rPr>
              <a:t>t</a:t>
            </a:r>
            <a:r>
              <a:rPr sz="1050" spc="-10" dirty="0">
                <a:latin typeface="+mn-lt"/>
                <a:cs typeface="Arial Narrow"/>
              </a:rPr>
              <a:t>i</a:t>
            </a:r>
            <a:r>
              <a:rPr sz="1050" dirty="0">
                <a:latin typeface="+mn-lt"/>
                <a:cs typeface="Arial Narrow"/>
              </a:rPr>
              <a:t>s</a:t>
            </a:r>
            <a:r>
              <a:rPr sz="1050" spc="-15" dirty="0">
                <a:latin typeface="+mn-lt"/>
                <a:cs typeface="Arial Narrow"/>
              </a:rPr>
              <a:t>t</a:t>
            </a:r>
            <a:r>
              <a:rPr sz="1050" dirty="0">
                <a:latin typeface="+mn-lt"/>
                <a:cs typeface="Arial Narrow"/>
              </a:rPr>
              <a:t>s</a:t>
            </a:r>
            <a:r>
              <a:rPr sz="1050" spc="-65" dirty="0">
                <a:latin typeface="+mn-lt"/>
                <a:cs typeface="Arial Narrow"/>
              </a:rPr>
              <a:t> </a:t>
            </a:r>
            <a:r>
              <a:rPr sz="1050" spc="20" dirty="0">
                <a:latin typeface="+mn-lt"/>
                <a:cs typeface="Arial Narrow"/>
              </a:rPr>
              <a:t>at</a:t>
            </a:r>
            <a:r>
              <a:rPr lang="en-US" sz="1050" spc="20" dirty="0">
                <a:latin typeface="+mn-lt"/>
                <a:cs typeface="Arial Narrow"/>
              </a:rPr>
              <a:t> </a:t>
            </a:r>
            <a:r>
              <a:rPr lang="en-US" sz="1050" spc="-10" dirty="0">
                <a:latin typeface="+mn-lt"/>
                <a:cs typeface="Arial Narrow"/>
              </a:rPr>
              <a:t>N</a:t>
            </a:r>
            <a:r>
              <a:rPr lang="en-US" sz="1050" spc="-5" dirty="0">
                <a:latin typeface="+mn-lt"/>
                <a:cs typeface="Arial Narrow"/>
              </a:rPr>
              <a:t>AS</a:t>
            </a:r>
            <a:r>
              <a:rPr lang="en-US" sz="1050" dirty="0">
                <a:latin typeface="+mn-lt"/>
                <a:cs typeface="Arial Narrow"/>
              </a:rPr>
              <a:t>A</a:t>
            </a:r>
            <a:r>
              <a:rPr lang="en-US" sz="1050" spc="-5" dirty="0">
                <a:latin typeface="+mn-lt"/>
                <a:cs typeface="Arial Narrow"/>
              </a:rPr>
              <a:t> </a:t>
            </a:r>
            <a:r>
              <a:rPr lang="en-US" sz="1050" dirty="0">
                <a:latin typeface="+mn-lt"/>
                <a:cs typeface="Arial Narrow"/>
              </a:rPr>
              <a:t>a</a:t>
            </a:r>
            <a:r>
              <a:rPr lang="en-US" sz="1050" spc="10" dirty="0">
                <a:latin typeface="+mn-lt"/>
                <a:cs typeface="Arial Narrow"/>
              </a:rPr>
              <a:t>r</a:t>
            </a:r>
            <a:r>
              <a:rPr lang="en-US" sz="1050" dirty="0">
                <a:latin typeface="+mn-lt"/>
                <a:cs typeface="Arial Narrow"/>
              </a:rPr>
              <a:t>e  say</a:t>
            </a:r>
            <a:r>
              <a:rPr lang="en-US" sz="1050" spc="-10" dirty="0">
                <a:latin typeface="+mn-lt"/>
                <a:cs typeface="Arial Narrow"/>
              </a:rPr>
              <a:t>i</a:t>
            </a:r>
            <a:r>
              <a:rPr lang="en-US" sz="1050" dirty="0">
                <a:latin typeface="+mn-lt"/>
                <a:cs typeface="Arial Narrow"/>
              </a:rPr>
              <a:t>ng  </a:t>
            </a:r>
            <a:r>
              <a:rPr lang="en-US" sz="1050" spc="-15" dirty="0">
                <a:latin typeface="+mn-lt"/>
                <a:cs typeface="Arial Narrow"/>
              </a:rPr>
              <a:t>t</a:t>
            </a:r>
            <a:r>
              <a:rPr lang="en-US" sz="1050" dirty="0">
                <a:latin typeface="+mn-lt"/>
                <a:cs typeface="Arial Narrow"/>
              </a:rPr>
              <a:t>hat </a:t>
            </a:r>
            <a:r>
              <a:rPr lang="en-US" sz="1050" spc="-15" dirty="0">
                <a:latin typeface="+mn-lt"/>
                <a:cs typeface="Arial Narrow"/>
              </a:rPr>
              <a:t>t</a:t>
            </a:r>
            <a:r>
              <a:rPr lang="en-US" sz="1050" dirty="0">
                <a:latin typeface="+mn-lt"/>
                <a:cs typeface="Arial Narrow"/>
              </a:rPr>
              <a:t>he </a:t>
            </a:r>
            <a:r>
              <a:rPr lang="en-US" sz="1050" spc="10" dirty="0">
                <a:latin typeface="+mn-lt"/>
                <a:cs typeface="Arial Narrow"/>
              </a:rPr>
              <a:t>r</a:t>
            </a:r>
            <a:r>
              <a:rPr lang="en-US" sz="1050" dirty="0">
                <a:latin typeface="+mn-lt"/>
                <a:cs typeface="Arial Narrow"/>
              </a:rPr>
              <a:t>ecent asse</a:t>
            </a:r>
            <a:r>
              <a:rPr lang="en-US" sz="1050" spc="-10" dirty="0">
                <a:latin typeface="+mn-lt"/>
                <a:cs typeface="Arial Narrow"/>
              </a:rPr>
              <a:t>m</a:t>
            </a:r>
            <a:r>
              <a:rPr lang="en-US" sz="1050" dirty="0">
                <a:latin typeface="+mn-lt"/>
                <a:cs typeface="Arial Narrow"/>
              </a:rPr>
              <a:t>b</a:t>
            </a:r>
            <a:r>
              <a:rPr lang="en-US" sz="1050" spc="-10" dirty="0">
                <a:latin typeface="+mn-lt"/>
                <a:cs typeface="Arial Narrow"/>
              </a:rPr>
              <a:t>l</a:t>
            </a:r>
            <a:r>
              <a:rPr lang="en-US" sz="1050" dirty="0">
                <a:latin typeface="+mn-lt"/>
                <a:cs typeface="Arial Narrow"/>
              </a:rPr>
              <a:t>y of </a:t>
            </a:r>
            <a:r>
              <a:rPr lang="en-US" sz="1050" spc="-15" dirty="0">
                <a:latin typeface="+mn-lt"/>
                <a:cs typeface="Arial Narrow"/>
              </a:rPr>
              <a:t>t</a:t>
            </a:r>
            <a:r>
              <a:rPr lang="en-US" sz="1050" dirty="0">
                <a:latin typeface="+mn-lt"/>
                <a:cs typeface="Arial Narrow"/>
              </a:rPr>
              <a:t>he </a:t>
            </a:r>
            <a:r>
              <a:rPr lang="en-US" sz="1050" spc="-10" dirty="0" err="1">
                <a:latin typeface="+mn-lt"/>
                <a:cs typeface="Arial Narrow"/>
              </a:rPr>
              <a:t>D</a:t>
            </a:r>
            <a:r>
              <a:rPr lang="en-US" sz="1050" dirty="0" err="1">
                <a:latin typeface="+mn-lt"/>
                <a:cs typeface="Arial Narrow"/>
              </a:rPr>
              <a:t>ex</a:t>
            </a:r>
            <a:r>
              <a:rPr lang="en-US" sz="1050" spc="-15" dirty="0" err="1">
                <a:latin typeface="+mn-lt"/>
                <a:cs typeface="Arial Narrow"/>
              </a:rPr>
              <a:t>t</a:t>
            </a:r>
            <a:r>
              <a:rPr lang="en-US" sz="1050" spc="10" dirty="0" err="1">
                <a:latin typeface="+mn-lt"/>
                <a:cs typeface="Arial Narrow"/>
              </a:rPr>
              <a:t>r</a:t>
            </a:r>
            <a:r>
              <a:rPr lang="en-US" sz="1050" dirty="0" err="1">
                <a:latin typeface="+mn-lt"/>
                <a:cs typeface="Arial Narrow"/>
              </a:rPr>
              <a:t>e</a:t>
            </a:r>
            <a:r>
              <a:rPr lang="en-US" sz="1050" spc="-15" dirty="0">
                <a:latin typeface="+mn-lt"/>
                <a:cs typeface="Arial Narrow"/>
              </a:rPr>
              <a:t> </a:t>
            </a:r>
            <a:r>
              <a:rPr lang="en-US" sz="1050" dirty="0">
                <a:latin typeface="+mn-lt"/>
                <a:cs typeface="Arial Narrow"/>
              </a:rPr>
              <a:t>bot</a:t>
            </a:r>
            <a:r>
              <a:rPr lang="en-US" sz="1050" spc="-25" dirty="0">
                <a:latin typeface="+mn-lt"/>
                <a:cs typeface="Arial Narrow"/>
              </a:rPr>
              <a:t> </a:t>
            </a:r>
            <a:r>
              <a:rPr lang="en-US" sz="1050" spc="-10" dirty="0">
                <a:latin typeface="+mn-lt"/>
                <a:cs typeface="Arial Narrow"/>
              </a:rPr>
              <a:t>i</a:t>
            </a:r>
            <a:r>
              <a:rPr lang="en-US" sz="1050" dirty="0">
                <a:latin typeface="+mn-lt"/>
                <a:cs typeface="Arial Narrow"/>
              </a:rPr>
              <a:t>s</a:t>
            </a:r>
            <a:r>
              <a:rPr lang="en-US" sz="1050" spc="-10" dirty="0">
                <a:latin typeface="+mn-lt"/>
                <a:cs typeface="Arial Narrow"/>
              </a:rPr>
              <a:t> </a:t>
            </a:r>
            <a:r>
              <a:rPr lang="en-US" sz="1050" spc="-15" dirty="0">
                <a:latin typeface="+mn-lt"/>
                <a:cs typeface="Arial Narrow"/>
              </a:rPr>
              <a:t>t</a:t>
            </a:r>
            <a:r>
              <a:rPr lang="en-US" sz="1050" dirty="0">
                <a:latin typeface="+mn-lt"/>
                <a:cs typeface="Arial Narrow"/>
              </a:rPr>
              <a:t>he</a:t>
            </a:r>
            <a:r>
              <a:rPr lang="en-US" sz="1050" spc="10" dirty="0">
                <a:latin typeface="+mn-lt"/>
                <a:cs typeface="Arial Narrow"/>
              </a:rPr>
              <a:t> </a:t>
            </a:r>
            <a:r>
              <a:rPr lang="en-US" sz="1050" spc="-15" dirty="0">
                <a:latin typeface="+mn-lt"/>
                <a:cs typeface="Arial Narrow"/>
              </a:rPr>
              <a:t>f</a:t>
            </a:r>
            <a:r>
              <a:rPr lang="en-US" sz="1050" spc="-10" dirty="0">
                <a:latin typeface="+mn-lt"/>
                <a:cs typeface="Arial Narrow"/>
              </a:rPr>
              <a:t>i</a:t>
            </a:r>
            <a:r>
              <a:rPr lang="en-US" sz="1050" spc="10" dirty="0">
                <a:latin typeface="+mn-lt"/>
                <a:cs typeface="Arial Narrow"/>
              </a:rPr>
              <a:t>r</a:t>
            </a:r>
            <a:r>
              <a:rPr lang="en-US" sz="1050" dirty="0">
                <a:latin typeface="+mn-lt"/>
                <a:cs typeface="Arial Narrow"/>
              </a:rPr>
              <a:t>st</a:t>
            </a:r>
            <a:r>
              <a:rPr lang="en-US" sz="1050" spc="-25" dirty="0">
                <a:latin typeface="+mn-lt"/>
                <a:cs typeface="Arial Narrow"/>
              </a:rPr>
              <a:t> </a:t>
            </a:r>
            <a:r>
              <a:rPr lang="en-US" sz="1050" dirty="0">
                <a:latin typeface="+mn-lt"/>
                <a:cs typeface="Arial Narrow"/>
              </a:rPr>
              <a:t>s</a:t>
            </a:r>
            <a:r>
              <a:rPr lang="en-US" sz="1050" spc="-15" dirty="0">
                <a:latin typeface="+mn-lt"/>
                <a:cs typeface="Arial Narrow"/>
              </a:rPr>
              <a:t>t</a:t>
            </a:r>
            <a:r>
              <a:rPr lang="en-US" sz="1050" dirty="0">
                <a:latin typeface="+mn-lt"/>
                <a:cs typeface="Arial Narrow"/>
              </a:rPr>
              <a:t>ep</a:t>
            </a:r>
            <a:r>
              <a:rPr lang="en-US" sz="1050" spc="10" dirty="0">
                <a:latin typeface="+mn-lt"/>
                <a:cs typeface="Arial Narrow"/>
              </a:rPr>
              <a:t> </a:t>
            </a:r>
            <a:r>
              <a:rPr lang="en-US" sz="1050" spc="-10" dirty="0">
                <a:latin typeface="+mn-lt"/>
                <a:cs typeface="Arial Narrow"/>
              </a:rPr>
              <a:t>in </a:t>
            </a:r>
            <a:r>
              <a:rPr lang="en-US" sz="1050" dirty="0">
                <a:latin typeface="+mn-lt"/>
                <a:cs typeface="Arial Narrow"/>
              </a:rPr>
              <a:t>a  </a:t>
            </a:r>
            <a:r>
              <a:rPr lang="en-US" sz="1050" spc="85" dirty="0">
                <a:latin typeface="+mn-lt"/>
                <a:cs typeface="Arial Narrow"/>
              </a:rPr>
              <a:t> </a:t>
            </a:r>
            <a:r>
              <a:rPr lang="en-US" sz="1050" spc="-10" dirty="0">
                <a:latin typeface="+mn-lt"/>
                <a:cs typeface="Arial Narrow"/>
              </a:rPr>
              <a:t>l</a:t>
            </a:r>
            <a:r>
              <a:rPr lang="en-US" sz="1050" dirty="0">
                <a:latin typeface="+mn-lt"/>
                <a:cs typeface="Arial Narrow"/>
              </a:rPr>
              <a:t>ong</a:t>
            </a:r>
            <a:r>
              <a:rPr lang="en-US" sz="1050" spc="10" dirty="0">
                <a:latin typeface="+mn-lt"/>
                <a:cs typeface="Arial Narrow"/>
              </a:rPr>
              <a:t>-</a:t>
            </a:r>
            <a:r>
              <a:rPr lang="en-US" sz="1050" spc="-15" dirty="0">
                <a:latin typeface="+mn-lt"/>
                <a:cs typeface="Arial Narrow"/>
              </a:rPr>
              <a:t>t</a:t>
            </a:r>
            <a:r>
              <a:rPr lang="en-US" sz="1050" dirty="0">
                <a:latin typeface="+mn-lt"/>
                <a:cs typeface="Arial Narrow"/>
              </a:rPr>
              <a:t>e</a:t>
            </a:r>
            <a:r>
              <a:rPr lang="en-US" sz="1050" spc="10" dirty="0">
                <a:latin typeface="+mn-lt"/>
                <a:cs typeface="Arial Narrow"/>
              </a:rPr>
              <a:t>r</a:t>
            </a:r>
            <a:r>
              <a:rPr lang="en-US" sz="1050" dirty="0">
                <a:latin typeface="+mn-lt"/>
                <a:cs typeface="Arial Narrow"/>
              </a:rPr>
              <a:t>m space</a:t>
            </a:r>
            <a:r>
              <a:rPr lang="en-US" sz="1050" spc="-15" dirty="0">
                <a:latin typeface="+mn-lt"/>
                <a:cs typeface="Arial Narrow"/>
              </a:rPr>
              <a:t>-</a:t>
            </a:r>
            <a:r>
              <a:rPr lang="en-US" sz="1050" dirty="0">
                <a:latin typeface="+mn-lt"/>
                <a:cs typeface="Arial Narrow"/>
              </a:rPr>
              <a:t>based </a:t>
            </a:r>
            <a:r>
              <a:rPr lang="en-US" sz="1050" spc="-10" dirty="0">
                <a:latin typeface="+mn-lt"/>
                <a:cs typeface="Arial Narrow"/>
              </a:rPr>
              <a:t>m</a:t>
            </a:r>
            <a:r>
              <a:rPr lang="en-US" sz="1050" dirty="0">
                <a:latin typeface="+mn-lt"/>
                <a:cs typeface="Arial Narrow"/>
              </a:rPr>
              <a:t>an</a:t>
            </a:r>
            <a:r>
              <a:rPr lang="en-US" sz="1050" spc="-15" dirty="0">
                <a:latin typeface="+mn-lt"/>
                <a:cs typeface="Arial Narrow"/>
              </a:rPr>
              <a:t>/</a:t>
            </a:r>
            <a:r>
              <a:rPr lang="en-US" sz="1050" spc="-10" dirty="0" err="1">
                <a:latin typeface="+mn-lt"/>
                <a:cs typeface="Arial Narrow"/>
              </a:rPr>
              <a:t>m</a:t>
            </a:r>
            <a:r>
              <a:rPr lang="en-US" sz="1050" dirty="0" err="1">
                <a:latin typeface="+mn-lt"/>
                <a:cs typeface="Arial Narrow"/>
              </a:rPr>
              <a:t>ache</a:t>
            </a:r>
            <a:r>
              <a:rPr lang="en-US" sz="1050" dirty="0">
                <a:latin typeface="+mn-lt"/>
                <a:cs typeface="Arial Narrow"/>
              </a:rPr>
              <a:t> pa</a:t>
            </a:r>
            <a:r>
              <a:rPr lang="en-US" sz="1050" spc="10" dirty="0">
                <a:latin typeface="+mn-lt"/>
                <a:cs typeface="Arial Narrow"/>
              </a:rPr>
              <a:t>r</a:t>
            </a:r>
            <a:r>
              <a:rPr lang="en-US" sz="1050" spc="-15" dirty="0">
                <a:latin typeface="+mn-lt"/>
                <a:cs typeface="Arial Narrow"/>
              </a:rPr>
              <a:t>t</a:t>
            </a:r>
            <a:r>
              <a:rPr lang="en-US" sz="1050" dirty="0">
                <a:latin typeface="+mn-lt"/>
                <a:cs typeface="Arial Narrow"/>
              </a:rPr>
              <a:t>ne</a:t>
            </a:r>
            <a:r>
              <a:rPr lang="en-US" sz="1050" spc="10" dirty="0">
                <a:latin typeface="+mn-lt"/>
                <a:cs typeface="Arial Narrow"/>
              </a:rPr>
              <a:t>r</a:t>
            </a:r>
            <a:r>
              <a:rPr lang="en-US" sz="1050" dirty="0">
                <a:latin typeface="+mn-lt"/>
                <a:cs typeface="Arial Narrow"/>
              </a:rPr>
              <a:t>sh</a:t>
            </a:r>
            <a:r>
              <a:rPr lang="en-US" sz="1050" spc="-10" dirty="0">
                <a:latin typeface="+mn-lt"/>
                <a:cs typeface="Arial Narrow"/>
              </a:rPr>
              <a:t>i</a:t>
            </a:r>
            <a:r>
              <a:rPr lang="en-US" sz="1050" dirty="0">
                <a:latin typeface="+mn-lt"/>
                <a:cs typeface="Arial Narrow"/>
              </a:rPr>
              <a:t>p. </a:t>
            </a:r>
            <a:r>
              <a:rPr lang="en-US" sz="1050" spc="-10" dirty="0">
                <a:latin typeface="+mn-lt"/>
                <a:cs typeface="Arial Narrow"/>
              </a:rPr>
              <a:t>'"</a:t>
            </a:r>
            <a:r>
              <a:rPr lang="en-US" sz="1050" spc="-5" dirty="0">
                <a:latin typeface="+mn-lt"/>
                <a:cs typeface="Arial Narrow"/>
              </a:rPr>
              <a:t>T</a:t>
            </a:r>
            <a:r>
              <a:rPr lang="en-US" sz="1050" dirty="0">
                <a:latin typeface="+mn-lt"/>
                <a:cs typeface="Arial Narrow"/>
              </a:rPr>
              <a:t>he</a:t>
            </a:r>
            <a:r>
              <a:rPr lang="en-US" sz="1050" spc="35" dirty="0">
                <a:latin typeface="+mn-lt"/>
                <a:cs typeface="Arial Narrow"/>
              </a:rPr>
              <a:t> </a:t>
            </a:r>
            <a:r>
              <a:rPr lang="en-US" sz="1050" spc="-10" dirty="0">
                <a:latin typeface="+mn-lt"/>
                <a:cs typeface="Arial Narrow"/>
              </a:rPr>
              <a:t>w</a:t>
            </a:r>
            <a:r>
              <a:rPr lang="en-US" sz="1050" dirty="0">
                <a:latin typeface="+mn-lt"/>
                <a:cs typeface="Arial Narrow"/>
              </a:rPr>
              <a:t>o</a:t>
            </a:r>
            <a:r>
              <a:rPr lang="en-US" sz="1050" spc="10" dirty="0">
                <a:latin typeface="+mn-lt"/>
                <a:cs typeface="Arial Narrow"/>
              </a:rPr>
              <a:t>r</a:t>
            </a:r>
            <a:r>
              <a:rPr lang="en-US" sz="1050" dirty="0">
                <a:latin typeface="+mn-lt"/>
                <a:cs typeface="Arial Narrow"/>
              </a:rPr>
              <a:t>k</a:t>
            </a:r>
            <a:r>
              <a:rPr lang="en-US" sz="1050" spc="40" dirty="0">
                <a:latin typeface="+mn-lt"/>
                <a:cs typeface="Arial Narrow"/>
              </a:rPr>
              <a:t> </a:t>
            </a:r>
            <a:r>
              <a:rPr lang="en-US" sz="1050" spc="-10" dirty="0">
                <a:latin typeface="+mn-lt"/>
                <a:cs typeface="Arial Narrow"/>
              </a:rPr>
              <a:t>w</a:t>
            </a:r>
            <a:r>
              <a:rPr lang="en-US" sz="105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a:t>
            </a:r>
            <a:r>
              <a:rPr lang="en-US" sz="1050" spc="35" dirty="0">
                <a:latin typeface="+mn-lt"/>
                <a:cs typeface="Arial Narrow"/>
              </a:rPr>
              <a:t> </a:t>
            </a:r>
            <a:r>
              <a:rPr lang="en-US" sz="1050" dirty="0">
                <a:latin typeface="+mn-lt"/>
                <a:cs typeface="Arial Narrow"/>
              </a:rPr>
              <a:t>do</a:t>
            </a:r>
            <a:r>
              <a:rPr lang="en-US" sz="1050" spc="-10" dirty="0">
                <a:latin typeface="+mn-lt"/>
                <a:cs typeface="Arial Narrow"/>
              </a:rPr>
              <a:t>i</a:t>
            </a:r>
            <a:r>
              <a:rPr lang="en-US" sz="1050" dirty="0">
                <a:latin typeface="+mn-lt"/>
                <a:cs typeface="Arial Narrow"/>
              </a:rPr>
              <a:t>ng</a:t>
            </a:r>
            <a:r>
              <a:rPr lang="en-US" sz="1050" spc="60" dirty="0">
                <a:latin typeface="+mn-lt"/>
                <a:cs typeface="Arial Narrow"/>
              </a:rPr>
              <a:t> </a:t>
            </a:r>
            <a:r>
              <a:rPr lang="en-US" sz="1050" dirty="0">
                <a:latin typeface="+mn-lt"/>
                <a:cs typeface="Arial Narrow"/>
              </a:rPr>
              <a:t>now</a:t>
            </a:r>
          </a:p>
          <a:p>
            <a:pPr marL="12700">
              <a:lnSpc>
                <a:spcPct val="100000"/>
              </a:lnSpc>
            </a:pPr>
            <a:r>
              <a:rPr lang="en-US" sz="1050" spc="10" dirty="0">
                <a:latin typeface="+mn-lt"/>
                <a:cs typeface="Arial Narrow"/>
              </a:rPr>
              <a:t>-</a:t>
            </a:r>
            <a:r>
              <a:rPr lang="en-US" sz="1050" dirty="0">
                <a:latin typeface="+mn-lt"/>
                <a:cs typeface="Arial Narrow"/>
              </a:rPr>
              <a:t>-</a:t>
            </a:r>
            <a:r>
              <a:rPr lang="en-US" sz="1050" spc="45" dirty="0">
                <a:latin typeface="+mn-lt"/>
                <a:cs typeface="Arial Narrow"/>
              </a:rPr>
              <a:t> </a:t>
            </a:r>
            <a:r>
              <a:rPr lang="en-US" sz="1050" spc="-15" dirty="0">
                <a:latin typeface="+mn-lt"/>
                <a:cs typeface="Arial Narrow"/>
              </a:rPr>
              <a:t>t</a:t>
            </a:r>
            <a:r>
              <a:rPr lang="en-US" sz="1050" dirty="0">
                <a:latin typeface="+mn-lt"/>
                <a:cs typeface="Arial Narrow"/>
              </a:rPr>
              <a:t>he</a:t>
            </a:r>
            <a:r>
              <a:rPr lang="en-US" sz="1050" spc="35" dirty="0">
                <a:latin typeface="+mn-lt"/>
                <a:cs typeface="Arial Narrow"/>
              </a:rPr>
              <a:t> </a:t>
            </a:r>
            <a:r>
              <a:rPr lang="en-US" sz="1050" spc="10" dirty="0">
                <a:latin typeface="+mn-lt"/>
                <a:cs typeface="Arial Narrow"/>
              </a:rPr>
              <a:t>r</a:t>
            </a:r>
            <a:r>
              <a:rPr lang="en-US" sz="1050" dirty="0">
                <a:latin typeface="+mn-lt"/>
                <a:cs typeface="Arial Narrow"/>
              </a:rPr>
              <a:t>obo</a:t>
            </a:r>
            <a:r>
              <a:rPr lang="en-US" sz="1050" spc="-15" dirty="0">
                <a:latin typeface="+mn-lt"/>
                <a:cs typeface="Arial Narrow"/>
              </a:rPr>
              <a:t>t</a:t>
            </a:r>
            <a:r>
              <a:rPr lang="en-US" sz="1050" spc="-10" dirty="0">
                <a:latin typeface="+mn-lt"/>
                <a:cs typeface="Arial Narrow"/>
              </a:rPr>
              <a:t>i</a:t>
            </a:r>
            <a:r>
              <a:rPr lang="en-US" sz="1050" dirty="0">
                <a:latin typeface="+mn-lt"/>
                <a:cs typeface="Arial Narrow"/>
              </a:rPr>
              <a:t>cs</a:t>
            </a:r>
            <a:r>
              <a:rPr lang="en-US" sz="1050" spc="40" dirty="0">
                <a:latin typeface="+mn-lt"/>
                <a:cs typeface="Arial Narrow"/>
              </a:rPr>
              <a:t> </a:t>
            </a:r>
            <a:r>
              <a:rPr lang="en-US" sz="1050" spc="-10" dirty="0">
                <a:latin typeface="+mn-lt"/>
                <a:cs typeface="Arial Narrow"/>
              </a:rPr>
              <a:t>w</a:t>
            </a:r>
            <a:r>
              <a:rPr lang="en-US" sz="105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a:t>
            </a:r>
            <a:r>
              <a:rPr lang="en-US" sz="1050" spc="35" dirty="0">
                <a:latin typeface="+mn-lt"/>
                <a:cs typeface="Arial Narrow"/>
              </a:rPr>
              <a:t> </a:t>
            </a:r>
            <a:r>
              <a:rPr lang="en-US" sz="1050" dirty="0">
                <a:latin typeface="+mn-lt"/>
                <a:cs typeface="Arial Narrow"/>
              </a:rPr>
              <a:t>do</a:t>
            </a:r>
            <a:r>
              <a:rPr lang="en-US" sz="1050" spc="-10" dirty="0">
                <a:latin typeface="+mn-lt"/>
                <a:cs typeface="Arial Narrow"/>
              </a:rPr>
              <a:t>i</a:t>
            </a:r>
            <a:r>
              <a:rPr lang="en-US" sz="1050" dirty="0">
                <a:latin typeface="+mn-lt"/>
                <a:cs typeface="Arial Narrow"/>
              </a:rPr>
              <a:t>ng</a:t>
            </a:r>
            <a:r>
              <a:rPr lang="en-US" sz="1050" spc="35" dirty="0">
                <a:latin typeface="+mn-lt"/>
                <a:cs typeface="Arial Narrow"/>
              </a:rPr>
              <a:t> </a:t>
            </a:r>
            <a:r>
              <a:rPr lang="en-US" sz="1050" dirty="0">
                <a:latin typeface="+mn-lt"/>
                <a:cs typeface="Arial Narrow"/>
              </a:rPr>
              <a:t>--</a:t>
            </a:r>
            <a:r>
              <a:rPr lang="en-US" sz="1050" spc="-120" dirty="0">
                <a:latin typeface="+mn-lt"/>
                <a:cs typeface="Arial Narrow"/>
              </a:rPr>
              <a:t> </a:t>
            </a:r>
            <a:r>
              <a:rPr lang="en-US" sz="1050" spc="-10" dirty="0">
                <a:latin typeface="+mn-lt"/>
                <a:cs typeface="Arial Narrow"/>
              </a:rPr>
              <a:t>i</a:t>
            </a:r>
            <a:r>
              <a:rPr lang="en-US" sz="1050" dirty="0">
                <a:latin typeface="+mn-lt"/>
                <a:cs typeface="Arial Narrow"/>
              </a:rPr>
              <a:t>s </a:t>
            </a:r>
            <a:r>
              <a:rPr lang="en-US" sz="1050" spc="-10" dirty="0">
                <a:latin typeface="+mn-lt"/>
                <a:cs typeface="Arial Narrow"/>
              </a:rPr>
              <a:t>w</a:t>
            </a:r>
            <a:r>
              <a:rPr lang="en-US" sz="1050" dirty="0">
                <a:latin typeface="+mn-lt"/>
                <a:cs typeface="Arial Narrow"/>
              </a:rPr>
              <a:t>h</a:t>
            </a:r>
            <a:r>
              <a:rPr lang="en-US" sz="1050" spc="20" dirty="0">
                <a:latin typeface="+mn-lt"/>
                <a:cs typeface="Arial Narrow"/>
              </a:rPr>
              <a:t>a</a:t>
            </a:r>
            <a:r>
              <a:rPr lang="en-US" sz="1050" dirty="0">
                <a:latin typeface="+mn-lt"/>
                <a:cs typeface="Arial Narrow"/>
              </a:rPr>
              <a:t>t </a:t>
            </a:r>
            <a:r>
              <a:rPr lang="en-US" sz="1050" spc="-10" dirty="0">
                <a:latin typeface="+mn-lt"/>
                <a:cs typeface="Arial Narrow"/>
              </a:rPr>
              <a:t>w</a:t>
            </a:r>
            <a:r>
              <a:rPr lang="en-US" sz="1050" spc="2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 go</a:t>
            </a:r>
            <a:r>
              <a:rPr lang="en-US" sz="1050" spc="-10" dirty="0">
                <a:latin typeface="+mn-lt"/>
                <a:cs typeface="Arial Narrow"/>
              </a:rPr>
              <a:t>i</a:t>
            </a:r>
            <a:r>
              <a:rPr lang="en-US" sz="1050" dirty="0">
                <a:latin typeface="+mn-lt"/>
                <a:cs typeface="Arial Narrow"/>
              </a:rPr>
              <a:t>ng </a:t>
            </a:r>
            <a:r>
              <a:rPr lang="en-US" sz="1050" spc="-15" dirty="0">
                <a:latin typeface="+mn-lt"/>
                <a:cs typeface="Arial Narrow"/>
              </a:rPr>
              <a:t>to </a:t>
            </a:r>
            <a:r>
              <a:rPr lang="en-US" sz="1050" dirty="0">
                <a:latin typeface="+mn-lt"/>
                <a:cs typeface="Arial Narrow"/>
              </a:rPr>
              <a:t>need</a:t>
            </a:r>
            <a:r>
              <a:rPr lang="en-US" sz="1050" spc="-15" dirty="0">
                <a:latin typeface="+mn-lt"/>
                <a:cs typeface="Arial Narrow"/>
              </a:rPr>
              <a:t> </a:t>
            </a:r>
            <a:r>
              <a:rPr lang="en-US" sz="1050" spc="5" dirty="0">
                <a:latin typeface="+mn-lt"/>
                <a:cs typeface="Arial Narrow"/>
              </a:rPr>
              <a:t>………………</a:t>
            </a:r>
            <a:r>
              <a:rPr lang="en-US" sz="1050" spc="-20" dirty="0">
                <a:latin typeface="+mn-lt"/>
                <a:cs typeface="Arial Narrow"/>
              </a:rPr>
              <a:t>…</a:t>
            </a:r>
            <a:r>
              <a:rPr lang="en-US" sz="1050" spc="5" dirty="0">
                <a:latin typeface="+mn-lt"/>
                <a:cs typeface="Arial Narrow"/>
              </a:rPr>
              <a:t>…</a:t>
            </a:r>
            <a:r>
              <a:rPr lang="en-US" sz="1050" spc="-15" dirty="0">
                <a:latin typeface="+mn-lt"/>
                <a:cs typeface="Arial Narrow"/>
              </a:rPr>
              <a:t>..</a:t>
            </a:r>
            <a:endParaRPr lang="en-US" sz="1050" dirty="0">
              <a:latin typeface="+mn-lt"/>
              <a:cs typeface="Arial Narrow"/>
            </a:endParaRPr>
          </a:p>
        </p:txBody>
      </p:sp>
      <p:sp>
        <p:nvSpPr>
          <p:cNvPr id="10" name="object 8">
            <a:extLst>
              <a:ext uri="{FF2B5EF4-FFF2-40B4-BE49-F238E27FC236}">
                <a16:creationId xmlns:a16="http://schemas.microsoft.com/office/drawing/2014/main" id="{0B2A15ED-D37C-9C41-BE0C-3F8384AB4480}"/>
              </a:ext>
            </a:extLst>
          </p:cNvPr>
          <p:cNvSpPr txBox="1"/>
          <p:nvPr/>
        </p:nvSpPr>
        <p:spPr>
          <a:xfrm>
            <a:off x="289401" y="6166446"/>
            <a:ext cx="1555750" cy="276999"/>
          </a:xfrm>
          <a:prstGeom prst="rect">
            <a:avLst/>
          </a:prstGeom>
        </p:spPr>
        <p:txBody>
          <a:bodyPr vert="horz" wrap="square" lIns="0" tIns="0" rIns="0" bIns="0" rtlCol="0">
            <a:spAutoFit/>
          </a:bodyPr>
          <a:lstStyle/>
          <a:p>
            <a:pPr marL="12700">
              <a:lnSpc>
                <a:spcPct val="100000"/>
              </a:lnSpc>
            </a:pPr>
            <a:r>
              <a:rPr sz="1800" b="1" spc="-5" dirty="0">
                <a:solidFill>
                  <a:srgbClr val="3366FF"/>
                </a:solidFill>
                <a:latin typeface="Arial"/>
                <a:cs typeface="Arial"/>
              </a:rPr>
              <a:t>B</a:t>
            </a:r>
            <a:r>
              <a:rPr sz="1800" b="1" dirty="0">
                <a:solidFill>
                  <a:srgbClr val="3366FF"/>
                </a:solidFill>
                <a:latin typeface="Arial"/>
                <a:cs typeface="Arial"/>
              </a:rPr>
              <a:t>ig</a:t>
            </a:r>
            <a:r>
              <a:rPr sz="1800" b="1" spc="5" dirty="0">
                <a:solidFill>
                  <a:srgbClr val="3366FF"/>
                </a:solidFill>
                <a:latin typeface="Arial"/>
                <a:cs typeface="Arial"/>
              </a:rPr>
              <a:t> </a:t>
            </a:r>
            <a:r>
              <a:rPr sz="1800" b="1" dirty="0">
                <a:solidFill>
                  <a:srgbClr val="3366FF"/>
                </a:solidFill>
                <a:latin typeface="Arial"/>
                <a:cs typeface="Arial"/>
              </a:rPr>
              <a:t>do</a:t>
            </a:r>
            <a:r>
              <a:rPr sz="1800" b="1" spc="5" dirty="0">
                <a:solidFill>
                  <a:srgbClr val="3366FF"/>
                </a:solidFill>
                <a:latin typeface="Arial"/>
                <a:cs typeface="Arial"/>
              </a:rPr>
              <a:t>c</a:t>
            </a:r>
            <a:r>
              <a:rPr sz="1800" b="1" dirty="0">
                <a:solidFill>
                  <a:srgbClr val="3366FF"/>
                </a:solidFill>
                <a:latin typeface="Arial"/>
                <a:cs typeface="Arial"/>
              </a:rPr>
              <a:t>u</a:t>
            </a:r>
            <a:r>
              <a:rPr sz="1800" b="1" spc="5" dirty="0">
                <a:solidFill>
                  <a:srgbClr val="3366FF"/>
                </a:solidFill>
                <a:latin typeface="Arial"/>
                <a:cs typeface="Arial"/>
              </a:rPr>
              <a:t>me</a:t>
            </a:r>
            <a:r>
              <a:rPr sz="1800" b="1" dirty="0">
                <a:solidFill>
                  <a:srgbClr val="3366FF"/>
                </a:solidFill>
                <a:latin typeface="Arial"/>
                <a:cs typeface="Arial"/>
              </a:rPr>
              <a:t>nt</a:t>
            </a:r>
            <a:endParaRPr sz="1800" dirty="0">
              <a:solidFill>
                <a:srgbClr val="3366FF"/>
              </a:solidFill>
              <a:latin typeface="Arial"/>
              <a:cs typeface="Arial"/>
            </a:endParaRPr>
          </a:p>
        </p:txBody>
      </p:sp>
      <p:sp>
        <p:nvSpPr>
          <p:cNvPr id="65" name="object 26">
            <a:extLst>
              <a:ext uri="{FF2B5EF4-FFF2-40B4-BE49-F238E27FC236}">
                <a16:creationId xmlns:a16="http://schemas.microsoft.com/office/drawing/2014/main" id="{AEB35D02-F4AF-E346-8D71-6462E0F610FC}"/>
              </a:ext>
            </a:extLst>
          </p:cNvPr>
          <p:cNvSpPr txBox="1"/>
          <p:nvPr/>
        </p:nvSpPr>
        <p:spPr>
          <a:xfrm>
            <a:off x="2207310" y="1381112"/>
            <a:ext cx="1646884" cy="553998"/>
          </a:xfrm>
          <a:prstGeom prst="rect">
            <a:avLst/>
          </a:prstGeom>
        </p:spPr>
        <p:txBody>
          <a:bodyPr vert="horz" wrap="square" lIns="0" tIns="0" rIns="0" bIns="0" rtlCol="0">
            <a:spAutoFit/>
          </a:bodyPr>
          <a:lstStyle/>
          <a:p>
            <a:pPr marL="195580" marR="5080" indent="-182880">
              <a:lnSpc>
                <a:spcPct val="100000"/>
              </a:lnSpc>
            </a:pPr>
            <a:r>
              <a:rPr lang="en-US" sz="1800" spc="-5" dirty="0">
                <a:latin typeface="+mn-lt"/>
                <a:cs typeface="Arial"/>
              </a:rPr>
              <a:t>Provided by the programmer</a:t>
            </a:r>
            <a:endParaRPr sz="1800" dirty="0">
              <a:latin typeface="+mn-lt"/>
              <a:cs typeface="Arial"/>
            </a:endParaRPr>
          </a:p>
        </p:txBody>
      </p:sp>
      <p:sp>
        <p:nvSpPr>
          <p:cNvPr id="89" name="object 9">
            <a:extLst>
              <a:ext uri="{FF2B5EF4-FFF2-40B4-BE49-F238E27FC236}">
                <a16:creationId xmlns:a16="http://schemas.microsoft.com/office/drawing/2014/main" id="{72362B44-0237-9A41-802F-EB400AD6072E}"/>
              </a:ext>
            </a:extLst>
          </p:cNvPr>
          <p:cNvSpPr/>
          <p:nvPr/>
        </p:nvSpPr>
        <p:spPr>
          <a:xfrm>
            <a:off x="2178799" y="3468471"/>
            <a:ext cx="1600200" cy="2590800"/>
          </a:xfrm>
          <a:custGeom>
            <a:avLst/>
            <a:gdLst/>
            <a:ahLst/>
            <a:cxnLst/>
            <a:rect l="l" t="t" r="r" b="b"/>
            <a:pathLst>
              <a:path w="1600200" h="2590800">
                <a:moveTo>
                  <a:pt x="0" y="0"/>
                </a:moveTo>
                <a:lnTo>
                  <a:pt x="1600199" y="0"/>
                </a:lnTo>
                <a:lnTo>
                  <a:pt x="1600199" y="2590800"/>
                </a:lnTo>
                <a:lnTo>
                  <a:pt x="0" y="2590800"/>
                </a:lnTo>
                <a:lnTo>
                  <a:pt x="0" y="0"/>
                </a:lnTo>
                <a:close/>
              </a:path>
            </a:pathLst>
          </a:custGeom>
          <a:solidFill>
            <a:srgbClr val="60B5CC"/>
          </a:solidFill>
        </p:spPr>
        <p:txBody>
          <a:bodyPr wrap="square" lIns="0" tIns="0" rIns="0" bIns="0" rtlCol="0"/>
          <a:lstStyle/>
          <a:p>
            <a:endParaRPr/>
          </a:p>
        </p:txBody>
      </p:sp>
      <p:sp>
        <p:nvSpPr>
          <p:cNvPr id="90" name="object 10">
            <a:extLst>
              <a:ext uri="{FF2B5EF4-FFF2-40B4-BE49-F238E27FC236}">
                <a16:creationId xmlns:a16="http://schemas.microsoft.com/office/drawing/2014/main" id="{77D1BDB8-BCBB-7848-AF17-9CD99A23AD9B}"/>
              </a:ext>
            </a:extLst>
          </p:cNvPr>
          <p:cNvSpPr/>
          <p:nvPr/>
        </p:nvSpPr>
        <p:spPr>
          <a:xfrm>
            <a:off x="2178799" y="3468471"/>
            <a:ext cx="1600200" cy="2590800"/>
          </a:xfrm>
          <a:custGeom>
            <a:avLst/>
            <a:gdLst/>
            <a:ahLst/>
            <a:cxnLst/>
            <a:rect l="l" t="t" r="r" b="b"/>
            <a:pathLst>
              <a:path w="1600200" h="2590800">
                <a:moveTo>
                  <a:pt x="0" y="0"/>
                </a:moveTo>
                <a:lnTo>
                  <a:pt x="1600199" y="0"/>
                </a:lnTo>
                <a:lnTo>
                  <a:pt x="1600199" y="2590800"/>
                </a:lnTo>
                <a:lnTo>
                  <a:pt x="0" y="2590800"/>
                </a:lnTo>
                <a:lnTo>
                  <a:pt x="0" y="0"/>
                </a:lnTo>
                <a:close/>
              </a:path>
            </a:pathLst>
          </a:custGeom>
          <a:ln w="48006">
            <a:solidFill>
              <a:srgbClr val="448495"/>
            </a:solidFill>
          </a:ln>
        </p:spPr>
        <p:txBody>
          <a:bodyPr wrap="square" lIns="0" tIns="0" rIns="0" bIns="0" rtlCol="0"/>
          <a:lstStyle/>
          <a:p>
            <a:endParaRPr/>
          </a:p>
        </p:txBody>
      </p:sp>
      <p:sp>
        <p:nvSpPr>
          <p:cNvPr id="91" name="object 11">
            <a:extLst>
              <a:ext uri="{FF2B5EF4-FFF2-40B4-BE49-F238E27FC236}">
                <a16:creationId xmlns:a16="http://schemas.microsoft.com/office/drawing/2014/main" id="{EE1C1929-CDCD-5E44-A8A8-A3D213DE47BB}"/>
              </a:ext>
            </a:extLst>
          </p:cNvPr>
          <p:cNvSpPr txBox="1"/>
          <p:nvPr/>
        </p:nvSpPr>
        <p:spPr>
          <a:xfrm>
            <a:off x="2572001" y="3560090"/>
            <a:ext cx="816610" cy="528320"/>
          </a:xfrm>
          <a:prstGeom prst="rect">
            <a:avLst/>
          </a:prstGeom>
        </p:spPr>
        <p:txBody>
          <a:bodyPr vert="horz" wrap="square" lIns="0" tIns="0" rIns="0" bIns="0" rtlCol="0">
            <a:spAutoFit/>
          </a:bodyPr>
          <a:lstStyle/>
          <a:p>
            <a:pPr marL="52069">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a:p>
            <a:pPr marL="12700">
              <a:lnSpc>
                <a:spcPct val="100000"/>
              </a:lnSpc>
            </a:pPr>
            <a:r>
              <a:rPr sz="1800" spc="-50" dirty="0">
                <a:solidFill>
                  <a:srgbClr val="FFFFFF"/>
                </a:solidFill>
                <a:latin typeface="Corbel"/>
                <a:cs typeface="Corbel"/>
              </a:rPr>
              <a:t>(</a:t>
            </a:r>
            <a:r>
              <a:rPr sz="1800" dirty="0">
                <a:solidFill>
                  <a:srgbClr val="FFFFFF"/>
                </a:solidFill>
                <a:latin typeface="Corbel"/>
                <a:cs typeface="Corbel"/>
              </a:rPr>
              <a:t>c</a:t>
            </a:r>
            <a:r>
              <a:rPr sz="1800" spc="-15" dirty="0">
                <a:solidFill>
                  <a:srgbClr val="FFFFFF"/>
                </a:solidFill>
                <a:latin typeface="Corbel"/>
                <a:cs typeface="Corbel"/>
              </a:rPr>
              <a:t>r</a:t>
            </a:r>
            <a:r>
              <a:rPr sz="1800" spc="-20" dirty="0">
                <a:solidFill>
                  <a:srgbClr val="FFFFFF"/>
                </a:solidFill>
                <a:latin typeface="Corbel"/>
                <a:cs typeface="Corbel"/>
              </a:rPr>
              <a:t>e</a:t>
            </a:r>
            <a:r>
              <a:rPr sz="1800" spc="-75" dirty="0">
                <a:solidFill>
                  <a:srgbClr val="FFFFFF"/>
                </a:solidFill>
                <a:latin typeface="Corbel"/>
                <a:cs typeface="Corbel"/>
              </a:rPr>
              <a:t>w</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p:txBody>
      </p:sp>
      <p:sp>
        <p:nvSpPr>
          <p:cNvPr id="92" name="object 12">
            <a:extLst>
              <a:ext uri="{FF2B5EF4-FFF2-40B4-BE49-F238E27FC236}">
                <a16:creationId xmlns:a16="http://schemas.microsoft.com/office/drawing/2014/main" id="{56509289-F114-D74E-96BA-69952294E334}"/>
              </a:ext>
            </a:extLst>
          </p:cNvPr>
          <p:cNvSpPr txBox="1"/>
          <p:nvPr/>
        </p:nvSpPr>
        <p:spPr>
          <a:xfrm>
            <a:off x="2636009" y="4108730"/>
            <a:ext cx="688340" cy="528320"/>
          </a:xfrm>
          <a:prstGeom prst="rect">
            <a:avLst/>
          </a:prstGeom>
        </p:spPr>
        <p:txBody>
          <a:bodyPr vert="horz" wrap="square" lIns="0" tIns="0" rIns="0" bIns="0" rtlCol="0">
            <a:spAutoFit/>
          </a:bodyPr>
          <a:lstStyle/>
          <a:p>
            <a:pPr algn="ctr">
              <a:lnSpc>
                <a:spcPct val="100000"/>
              </a:lnSpc>
            </a:pPr>
            <a:r>
              <a:rPr sz="1800" spc="-50" dirty="0">
                <a:solidFill>
                  <a:srgbClr val="FFFFFF"/>
                </a:solidFill>
                <a:latin typeface="Corbel"/>
                <a:cs typeface="Corbel"/>
              </a:rPr>
              <a:t>(</a:t>
            </a:r>
            <a:r>
              <a:rPr sz="1800" dirty="0">
                <a:solidFill>
                  <a:srgbClr val="FFFFFF"/>
                </a:solidFill>
                <a:latin typeface="Corbel"/>
                <a:cs typeface="Corbel"/>
              </a:rPr>
              <a:t>o</a:t>
            </a:r>
            <a:r>
              <a:rPr sz="1800" spc="-55" dirty="0">
                <a:solidFill>
                  <a:srgbClr val="FFFFFF"/>
                </a:solidFill>
                <a:latin typeface="Corbel"/>
                <a:cs typeface="Corbel"/>
              </a:rPr>
              <a:t>f</a:t>
            </a:r>
            <a:r>
              <a:rPr sz="1800" spc="-5" dirty="0">
                <a:solidFill>
                  <a:srgbClr val="FFFFFF"/>
                </a:solidFill>
                <a:latin typeface="Corbel"/>
                <a:cs typeface="Corbel"/>
              </a:rPr>
              <a:t>,</a:t>
            </a:r>
            <a:r>
              <a:rPr sz="1800" spc="5" dirty="0">
                <a:solidFill>
                  <a:srgbClr val="FFFFFF"/>
                </a:solidFill>
                <a:latin typeface="Corbel"/>
                <a:cs typeface="Corbel"/>
              </a:rPr>
              <a:t> 1</a:t>
            </a:r>
            <a:r>
              <a:rPr sz="1800" spc="-10" dirty="0">
                <a:solidFill>
                  <a:srgbClr val="FFFFFF"/>
                </a:solidFill>
                <a:latin typeface="Corbel"/>
                <a:cs typeface="Corbel"/>
              </a:rPr>
              <a:t>)</a:t>
            </a:r>
            <a:endParaRPr sz="1800" dirty="0">
              <a:latin typeface="Corbel"/>
              <a:cs typeface="Corbel"/>
            </a:endParaRPr>
          </a:p>
          <a:p>
            <a:pPr algn="ctr">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p:txBody>
      </p:sp>
      <p:sp>
        <p:nvSpPr>
          <p:cNvPr id="93" name="object 13">
            <a:extLst>
              <a:ext uri="{FF2B5EF4-FFF2-40B4-BE49-F238E27FC236}">
                <a16:creationId xmlns:a16="http://schemas.microsoft.com/office/drawing/2014/main" id="{035DC679-9248-8F43-8940-7D5162F94520}"/>
              </a:ext>
            </a:extLst>
          </p:cNvPr>
          <p:cNvSpPr txBox="1"/>
          <p:nvPr/>
        </p:nvSpPr>
        <p:spPr>
          <a:xfrm>
            <a:off x="2465016" y="4657369"/>
            <a:ext cx="1029969" cy="528320"/>
          </a:xfrm>
          <a:prstGeom prst="rect">
            <a:avLst/>
          </a:prstGeom>
        </p:spPr>
        <p:txBody>
          <a:bodyPr vert="horz" wrap="square" lIns="0" tIns="0" rIns="0" bIns="0" rtlCol="0">
            <a:spAutoFit/>
          </a:bodyPr>
          <a:lstStyle/>
          <a:p>
            <a:pPr marL="70485">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p</a:t>
            </a:r>
            <a:r>
              <a:rPr sz="1800" spc="-5" dirty="0">
                <a:solidFill>
                  <a:srgbClr val="FFFFFF"/>
                </a:solidFill>
                <a:latin typeface="Corbel"/>
                <a:cs typeface="Corbel"/>
              </a:rPr>
              <a:t>a</a:t>
            </a:r>
            <a:r>
              <a:rPr sz="1800" dirty="0">
                <a:solidFill>
                  <a:srgbClr val="FFFFFF"/>
                </a:solidFill>
                <a:latin typeface="Corbel"/>
                <a:cs typeface="Corbel"/>
              </a:rPr>
              <a:t>c</a:t>
            </a:r>
            <a:r>
              <a:rPr sz="1800" spc="-20" dirty="0">
                <a:solidFill>
                  <a:srgbClr val="FFFFFF"/>
                </a:solidFill>
                <a:latin typeface="Corbel"/>
                <a:cs typeface="Corbel"/>
              </a:rPr>
              <a:t>e</a:t>
            </a:r>
            <a:r>
              <a:rPr sz="1800" spc="-5" dirty="0">
                <a:solidFill>
                  <a:srgbClr val="FFFFFF"/>
                </a:solidFill>
                <a:latin typeface="Corbel"/>
                <a:cs typeface="Corbel"/>
              </a:rPr>
              <a:t>,</a:t>
            </a:r>
            <a:r>
              <a:rPr sz="1800" spc="5" dirty="0">
                <a:solidFill>
                  <a:srgbClr val="FFFFFF"/>
                </a:solidFill>
                <a:latin typeface="Corbel"/>
                <a:cs typeface="Corbel"/>
              </a:rPr>
              <a:t> 1</a:t>
            </a:r>
            <a:r>
              <a:rPr sz="1800" spc="-10" dirty="0">
                <a:solidFill>
                  <a:srgbClr val="FFFFFF"/>
                </a:solidFill>
                <a:latin typeface="Corbel"/>
                <a:cs typeface="Corbel"/>
              </a:rPr>
              <a:t>)</a:t>
            </a:r>
            <a:endParaRPr sz="1800">
              <a:latin typeface="Corbel"/>
              <a:cs typeface="Corbel"/>
            </a:endParaRPr>
          </a:p>
          <a:p>
            <a:pPr marL="12700">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h</a:t>
            </a:r>
            <a:r>
              <a:rPr sz="1800" spc="-10" dirty="0">
                <a:solidFill>
                  <a:srgbClr val="FFFFFF"/>
                </a:solidFill>
                <a:latin typeface="Corbel"/>
                <a:cs typeface="Corbel"/>
              </a:rPr>
              <a:t>u</a:t>
            </a:r>
            <a:r>
              <a:rPr sz="1800" spc="-5" dirty="0">
                <a:solidFill>
                  <a:srgbClr val="FFFFFF"/>
                </a:solidFill>
                <a:latin typeface="Corbel"/>
                <a:cs typeface="Corbel"/>
              </a:rPr>
              <a:t>tt</a:t>
            </a:r>
            <a:r>
              <a:rPr sz="1800" spc="-20" dirty="0">
                <a:solidFill>
                  <a:srgbClr val="FFFFFF"/>
                </a:solidFill>
                <a:latin typeface="Corbel"/>
                <a:cs typeface="Corbel"/>
              </a:rPr>
              <a:t>le</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p:txBody>
      </p:sp>
      <p:sp>
        <p:nvSpPr>
          <p:cNvPr id="94" name="object 14">
            <a:extLst>
              <a:ext uri="{FF2B5EF4-FFF2-40B4-BE49-F238E27FC236}">
                <a16:creationId xmlns:a16="http://schemas.microsoft.com/office/drawing/2014/main" id="{790C2FFF-1C2F-E544-8B4D-8D6991F4922E}"/>
              </a:ext>
            </a:extLst>
          </p:cNvPr>
          <p:cNvSpPr txBox="1"/>
          <p:nvPr/>
        </p:nvSpPr>
        <p:spPr>
          <a:xfrm>
            <a:off x="2349116" y="5206010"/>
            <a:ext cx="1261745" cy="802640"/>
          </a:xfrm>
          <a:prstGeom prst="rect">
            <a:avLst/>
          </a:prstGeom>
        </p:spPr>
        <p:txBody>
          <a:bodyPr vert="horz" wrap="square" lIns="0" tIns="0" rIns="0" bIns="0" rtlCol="0">
            <a:spAutoFit/>
          </a:bodyPr>
          <a:lstStyle/>
          <a:p>
            <a:pPr algn="ctr">
              <a:lnSpc>
                <a:spcPct val="100000"/>
              </a:lnSpc>
            </a:pPr>
            <a:r>
              <a:rPr sz="1800" spc="-25" dirty="0">
                <a:solidFill>
                  <a:srgbClr val="FFFFFF"/>
                </a:solidFill>
                <a:latin typeface="Corbel"/>
                <a:cs typeface="Corbel"/>
              </a:rPr>
              <a:t>(</a:t>
            </a:r>
            <a:r>
              <a:rPr sz="1800" spc="-10" dirty="0">
                <a:solidFill>
                  <a:srgbClr val="FFFFFF"/>
                </a:solidFill>
                <a:latin typeface="Corbel"/>
                <a:cs typeface="Corbel"/>
              </a:rPr>
              <a:t>E</a:t>
            </a:r>
            <a:r>
              <a:rPr sz="1800" spc="10" dirty="0">
                <a:solidFill>
                  <a:srgbClr val="FFFFFF"/>
                </a:solidFill>
                <a:latin typeface="Corbel"/>
                <a:cs typeface="Corbel"/>
              </a:rPr>
              <a:t>n</a:t>
            </a:r>
            <a:r>
              <a:rPr sz="1800" spc="-15" dirty="0">
                <a:solidFill>
                  <a:srgbClr val="FFFFFF"/>
                </a:solidFill>
                <a:latin typeface="Corbel"/>
                <a:cs typeface="Corbel"/>
              </a:rPr>
              <a:t>d</a:t>
            </a:r>
            <a:r>
              <a:rPr sz="1800" spc="-20" dirty="0">
                <a:solidFill>
                  <a:srgbClr val="FFFFFF"/>
                </a:solidFill>
                <a:latin typeface="Corbel"/>
                <a:cs typeface="Corbel"/>
              </a:rPr>
              <a:t>e</a:t>
            </a:r>
            <a:r>
              <a:rPr sz="1800" spc="-5" dirty="0">
                <a:solidFill>
                  <a:srgbClr val="FFFFFF"/>
                </a:solidFill>
                <a:latin typeface="Corbel"/>
                <a:cs typeface="Corbel"/>
              </a:rPr>
              <a:t>av</a:t>
            </a:r>
            <a:r>
              <a:rPr sz="1800" dirty="0">
                <a:solidFill>
                  <a:srgbClr val="FFFFFF"/>
                </a:solidFill>
                <a:latin typeface="Corbel"/>
                <a:cs typeface="Corbel"/>
              </a:rPr>
              <a:t>o</a:t>
            </a:r>
            <a:r>
              <a:rPr sz="1800" spc="-110" dirty="0">
                <a:solidFill>
                  <a:srgbClr val="FFFFFF"/>
                </a:solidFill>
                <a:latin typeface="Corbel"/>
                <a:cs typeface="Corbel"/>
              </a:rPr>
              <a:t>r</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algn="ctr">
              <a:lnSpc>
                <a:spcPct val="100000"/>
              </a:lnSpc>
            </a:pPr>
            <a:r>
              <a:rPr sz="1800" spc="-25" dirty="0">
                <a:solidFill>
                  <a:srgbClr val="FFFFFF"/>
                </a:solidFill>
                <a:latin typeface="Corbel"/>
                <a:cs typeface="Corbel"/>
              </a:rPr>
              <a:t>(</a:t>
            </a:r>
            <a:r>
              <a:rPr sz="1800" spc="-15" dirty="0">
                <a:solidFill>
                  <a:srgbClr val="FFFFFF"/>
                </a:solidFill>
                <a:latin typeface="Corbel"/>
                <a:cs typeface="Corbel"/>
              </a:rPr>
              <a:t>r</a:t>
            </a:r>
            <a:r>
              <a:rPr sz="1800" spc="-20" dirty="0">
                <a:solidFill>
                  <a:srgbClr val="FFFFFF"/>
                </a:solidFill>
                <a:latin typeface="Corbel"/>
                <a:cs typeface="Corbel"/>
              </a:rPr>
              <a:t>e</a:t>
            </a:r>
            <a:r>
              <a:rPr sz="1800" dirty="0">
                <a:solidFill>
                  <a:srgbClr val="FFFFFF"/>
                </a:solidFill>
                <a:latin typeface="Corbel"/>
                <a:cs typeface="Corbel"/>
              </a:rPr>
              <a:t>c</a:t>
            </a:r>
            <a:r>
              <a:rPr sz="1800" spc="-20" dirty="0">
                <a:solidFill>
                  <a:srgbClr val="FFFFFF"/>
                </a:solidFill>
                <a:latin typeface="Corbel"/>
                <a:cs typeface="Corbel"/>
              </a:rPr>
              <a:t>e</a:t>
            </a:r>
            <a:r>
              <a:rPr sz="1800" spc="10" dirty="0">
                <a:solidFill>
                  <a:srgbClr val="FFFFFF"/>
                </a:solidFill>
                <a:latin typeface="Corbel"/>
                <a:cs typeface="Corbel"/>
              </a:rPr>
              <a:t>n</a:t>
            </a:r>
            <a:r>
              <a:rPr sz="1800" spc="-5" dirty="0">
                <a:solidFill>
                  <a:srgbClr val="FFFFFF"/>
                </a:solidFill>
                <a:latin typeface="Corbel"/>
                <a:cs typeface="Corbel"/>
              </a:rPr>
              <a:t>t</a:t>
            </a:r>
            <a:r>
              <a:rPr sz="1800" spc="-15" dirty="0">
                <a:solidFill>
                  <a:srgbClr val="FFFFFF"/>
                </a:solidFill>
                <a:latin typeface="Corbel"/>
                <a:cs typeface="Corbel"/>
              </a:rPr>
              <a:t>l</a:t>
            </a:r>
            <a:r>
              <a:rPr sz="1800" spc="-75" dirty="0">
                <a:solidFill>
                  <a:srgbClr val="FFFFFF"/>
                </a:solidFill>
                <a:latin typeface="Corbel"/>
                <a:cs typeface="Corbel"/>
              </a:rPr>
              <a:t>y</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algn="ctr">
              <a:lnSpc>
                <a:spcPct val="100000"/>
              </a:lnSpc>
            </a:pPr>
            <a:r>
              <a:rPr sz="1800" spc="-15" dirty="0">
                <a:solidFill>
                  <a:srgbClr val="FFFFFF"/>
                </a:solidFill>
                <a:latin typeface="Corbel"/>
                <a:cs typeface="Corbel"/>
              </a:rPr>
              <a:t>…</a:t>
            </a:r>
            <a:r>
              <a:rPr sz="1800" dirty="0">
                <a:solidFill>
                  <a:srgbClr val="FFFFFF"/>
                </a:solidFill>
                <a:latin typeface="Corbel"/>
                <a:cs typeface="Corbel"/>
              </a:rPr>
              <a:t>.</a:t>
            </a:r>
            <a:endParaRPr sz="1800">
              <a:latin typeface="Corbel"/>
              <a:cs typeface="Corbel"/>
            </a:endParaRPr>
          </a:p>
        </p:txBody>
      </p:sp>
      <p:sp>
        <p:nvSpPr>
          <p:cNvPr id="95" name="object 22">
            <a:extLst>
              <a:ext uri="{FF2B5EF4-FFF2-40B4-BE49-F238E27FC236}">
                <a16:creationId xmlns:a16="http://schemas.microsoft.com/office/drawing/2014/main" id="{0BA1FFFD-F7E1-E14F-AD4C-E07AA1EFFB80}"/>
              </a:ext>
            </a:extLst>
          </p:cNvPr>
          <p:cNvSpPr txBox="1"/>
          <p:nvPr/>
        </p:nvSpPr>
        <p:spPr>
          <a:xfrm>
            <a:off x="2178799" y="2057400"/>
            <a:ext cx="1600200" cy="1138773"/>
          </a:xfrm>
          <a:prstGeom prst="rect">
            <a:avLst/>
          </a:prstGeom>
          <a:solidFill>
            <a:srgbClr val="60B5CC"/>
          </a:solidFill>
          <a:ln w="48006">
            <a:solidFill>
              <a:srgbClr val="448495"/>
            </a:solidFill>
          </a:ln>
        </p:spPr>
        <p:txBody>
          <a:bodyPr vert="horz" wrap="square" lIns="0" tIns="0" rIns="0" bIns="0" rtlCol="0">
            <a:spAutoFit/>
          </a:bodyPr>
          <a:lstStyle/>
          <a:p>
            <a:pPr algn="ctr">
              <a:lnSpc>
                <a:spcPct val="100000"/>
              </a:lnSpc>
            </a:pPr>
            <a:r>
              <a:rPr sz="1800" b="1" dirty="0">
                <a:solidFill>
                  <a:srgbClr val="FFFFFF"/>
                </a:solidFill>
                <a:latin typeface="Corbel"/>
                <a:cs typeface="Corbel"/>
              </a:rPr>
              <a:t>M</a:t>
            </a:r>
            <a:r>
              <a:rPr sz="1800" b="1" spc="-25" dirty="0">
                <a:solidFill>
                  <a:srgbClr val="FFFFFF"/>
                </a:solidFill>
                <a:latin typeface="Corbel"/>
                <a:cs typeface="Corbel"/>
              </a:rPr>
              <a:t>A</a:t>
            </a:r>
            <a:r>
              <a:rPr sz="1800" b="1" spc="-20" dirty="0">
                <a:solidFill>
                  <a:srgbClr val="FFFFFF"/>
                </a:solidFill>
                <a:latin typeface="Corbel"/>
                <a:cs typeface="Corbel"/>
              </a:rPr>
              <a:t>P</a:t>
            </a:r>
            <a:r>
              <a:rPr sz="1800" b="1" dirty="0">
                <a:solidFill>
                  <a:srgbClr val="FFFFFF"/>
                </a:solidFill>
                <a:latin typeface="Corbel"/>
                <a:cs typeface="Corbel"/>
              </a:rPr>
              <a:t>:</a:t>
            </a:r>
            <a:endParaRPr sz="1800" dirty="0">
              <a:latin typeface="Corbel"/>
              <a:cs typeface="Corbel"/>
            </a:endParaRPr>
          </a:p>
          <a:p>
            <a:pPr marL="156210" marR="148590" indent="1270" algn="ctr">
              <a:lnSpc>
                <a:spcPct val="100000"/>
              </a:lnSpc>
              <a:spcBef>
                <a:spcPts val="40"/>
              </a:spcBef>
            </a:pPr>
            <a:r>
              <a:rPr sz="1400" spc="-45" dirty="0">
                <a:solidFill>
                  <a:srgbClr val="FFFFFF"/>
                </a:solidFill>
                <a:latin typeface="Corbel"/>
                <a:cs typeface="Calibri" panose="020F0502020204030204" pitchFamily="34" charset="0"/>
              </a:rPr>
              <a:t>R</a:t>
            </a:r>
            <a:r>
              <a:rPr sz="1400" spc="-10" dirty="0">
                <a:solidFill>
                  <a:srgbClr val="FFFFFF"/>
                </a:solidFill>
                <a:latin typeface="Corbel"/>
                <a:cs typeface="Calibri" panose="020F0502020204030204" pitchFamily="34" charset="0"/>
              </a:rPr>
              <a:t>e</a:t>
            </a:r>
            <a:r>
              <a:rPr sz="1400" spc="-20" dirty="0">
                <a:solidFill>
                  <a:srgbClr val="FFFFFF"/>
                </a:solidFill>
                <a:latin typeface="Corbel"/>
                <a:cs typeface="Calibri" panose="020F0502020204030204" pitchFamily="34" charset="0"/>
              </a:rPr>
              <a:t>a</a:t>
            </a:r>
            <a:r>
              <a:rPr sz="1400" spc="-10" dirty="0">
                <a:solidFill>
                  <a:srgbClr val="FFFFFF"/>
                </a:solidFill>
                <a:latin typeface="Corbel"/>
                <a:cs typeface="Calibri" panose="020F0502020204030204" pitchFamily="34" charset="0"/>
              </a:rPr>
              <a:t>d</a:t>
            </a:r>
            <a:r>
              <a:rPr sz="1400" spc="30" dirty="0">
                <a:solidFill>
                  <a:srgbClr val="FFFFFF"/>
                </a:solidFill>
                <a:latin typeface="Corbel"/>
                <a:cs typeface="Calibri" panose="020F0502020204030204" pitchFamily="34" charset="0"/>
              </a:rPr>
              <a:t> </a:t>
            </a:r>
            <a:r>
              <a:rPr sz="1400" spc="-20" dirty="0">
                <a:solidFill>
                  <a:srgbClr val="FFFFFF"/>
                </a:solidFill>
                <a:latin typeface="Corbel"/>
                <a:cs typeface="Calibri" panose="020F0502020204030204" pitchFamily="34" charset="0"/>
              </a:rPr>
              <a:t>i</a:t>
            </a:r>
            <a:r>
              <a:rPr sz="1400" dirty="0">
                <a:solidFill>
                  <a:srgbClr val="FFFFFF"/>
                </a:solidFill>
                <a:latin typeface="Corbel"/>
                <a:cs typeface="Calibri" panose="020F0502020204030204" pitchFamily="34" charset="0"/>
              </a:rPr>
              <a:t>n</a:t>
            </a:r>
            <a:r>
              <a:rPr sz="1400" spc="-5" dirty="0">
                <a:solidFill>
                  <a:srgbClr val="FFFFFF"/>
                </a:solidFill>
                <a:latin typeface="Corbel"/>
                <a:cs typeface="Calibri" panose="020F0502020204030204" pitchFamily="34" charset="0"/>
              </a:rPr>
              <a:t>p</a:t>
            </a:r>
            <a:r>
              <a:rPr sz="1400" spc="-15" dirty="0">
                <a:solidFill>
                  <a:srgbClr val="FFFFFF"/>
                </a:solidFill>
                <a:latin typeface="Corbel"/>
                <a:cs typeface="Calibri" panose="020F0502020204030204" pitchFamily="34" charset="0"/>
              </a:rPr>
              <a:t>u</a:t>
            </a:r>
            <a:r>
              <a:rPr sz="1400" spc="-5" dirty="0">
                <a:solidFill>
                  <a:srgbClr val="FFFFFF"/>
                </a:solidFill>
                <a:latin typeface="Corbel"/>
                <a:cs typeface="Calibri" panose="020F0502020204030204" pitchFamily="34" charset="0"/>
              </a:rPr>
              <a:t>t</a:t>
            </a:r>
            <a:r>
              <a:rPr sz="1400" dirty="0">
                <a:solidFill>
                  <a:srgbClr val="FFFFFF"/>
                </a:solidFill>
                <a:latin typeface="Corbel"/>
                <a:cs typeface="Calibri" panose="020F0502020204030204" pitchFamily="34" charset="0"/>
              </a:rPr>
              <a:t> </a:t>
            </a:r>
            <a:r>
              <a:rPr sz="1400" spc="-20" dirty="0">
                <a:solidFill>
                  <a:srgbClr val="FFFFFF"/>
                </a:solidFill>
                <a:latin typeface="Corbel"/>
                <a:cs typeface="Calibri" panose="020F0502020204030204" pitchFamily="34" charset="0"/>
              </a:rPr>
              <a:t>a</a:t>
            </a:r>
            <a:r>
              <a:rPr sz="1400" dirty="0">
                <a:solidFill>
                  <a:srgbClr val="FFFFFF"/>
                </a:solidFill>
                <a:latin typeface="Corbel"/>
                <a:cs typeface="Calibri" panose="020F0502020204030204" pitchFamily="34" charset="0"/>
              </a:rPr>
              <a:t>n</a:t>
            </a:r>
            <a:r>
              <a:rPr sz="1400" spc="-10" dirty="0">
                <a:solidFill>
                  <a:srgbClr val="FFFFFF"/>
                </a:solidFill>
                <a:latin typeface="Corbel"/>
                <a:cs typeface="Calibri" panose="020F0502020204030204" pitchFamily="34" charset="0"/>
              </a:rPr>
              <a:t>d</a:t>
            </a:r>
            <a:r>
              <a:rPr sz="1400" spc="-5" dirty="0">
                <a:solidFill>
                  <a:srgbClr val="FFFFFF"/>
                </a:solidFill>
                <a:latin typeface="Corbel"/>
                <a:cs typeface="Calibri" panose="020F0502020204030204" pitchFamily="34" charset="0"/>
              </a:rPr>
              <a:t> p</a:t>
            </a:r>
            <a:r>
              <a:rPr sz="1400" spc="-15" dirty="0">
                <a:solidFill>
                  <a:srgbClr val="FFFFFF"/>
                </a:solidFill>
                <a:latin typeface="Corbel"/>
                <a:cs typeface="Calibri" panose="020F0502020204030204" pitchFamily="34" charset="0"/>
              </a:rPr>
              <a:t>r</a:t>
            </a:r>
            <a:r>
              <a:rPr sz="1400" spc="-10" dirty="0">
                <a:solidFill>
                  <a:srgbClr val="FFFFFF"/>
                </a:solidFill>
                <a:latin typeface="Corbel"/>
                <a:cs typeface="Calibri" panose="020F0502020204030204" pitchFamily="34" charset="0"/>
              </a:rPr>
              <a:t>o</a:t>
            </a:r>
            <a:r>
              <a:rPr sz="1400" spc="-15" dirty="0">
                <a:solidFill>
                  <a:srgbClr val="FFFFFF"/>
                </a:solidFill>
                <a:latin typeface="Corbel"/>
                <a:cs typeface="Calibri" panose="020F0502020204030204" pitchFamily="34" charset="0"/>
              </a:rPr>
              <a:t>du</a:t>
            </a:r>
            <a:r>
              <a:rPr sz="1400" spc="-25" dirty="0">
                <a:solidFill>
                  <a:srgbClr val="FFFFFF"/>
                </a:solidFill>
                <a:latin typeface="Corbel"/>
                <a:cs typeface="Calibri" panose="020F0502020204030204" pitchFamily="34" charset="0"/>
              </a:rPr>
              <a:t>c</a:t>
            </a:r>
            <a:r>
              <a:rPr sz="1400" spc="-10" dirty="0">
                <a:solidFill>
                  <a:srgbClr val="FFFFFF"/>
                </a:solidFill>
                <a:latin typeface="Corbel"/>
                <a:cs typeface="Calibri" panose="020F0502020204030204" pitchFamily="34" charset="0"/>
              </a:rPr>
              <a:t>es</a:t>
            </a:r>
            <a:r>
              <a:rPr sz="1400" spc="45" dirty="0">
                <a:solidFill>
                  <a:srgbClr val="FFFFFF"/>
                </a:solidFill>
                <a:latin typeface="Corbel"/>
                <a:cs typeface="Calibri" panose="020F0502020204030204" pitchFamily="34" charset="0"/>
              </a:rPr>
              <a:t> </a:t>
            </a:r>
            <a:r>
              <a:rPr sz="1400" spc="-10" dirty="0">
                <a:solidFill>
                  <a:srgbClr val="FFFFFF"/>
                </a:solidFill>
                <a:latin typeface="Corbel"/>
                <a:cs typeface="Calibri" panose="020F0502020204030204" pitchFamily="34" charset="0"/>
              </a:rPr>
              <a:t>a</a:t>
            </a:r>
            <a:r>
              <a:rPr sz="1400" spc="-5" dirty="0">
                <a:solidFill>
                  <a:srgbClr val="FFFFFF"/>
                </a:solidFill>
                <a:latin typeface="Corbel"/>
                <a:cs typeface="Calibri" panose="020F0502020204030204" pitchFamily="34" charset="0"/>
              </a:rPr>
              <a:t> </a:t>
            </a:r>
            <a:r>
              <a:rPr sz="1400" spc="-25" dirty="0">
                <a:solidFill>
                  <a:srgbClr val="FFFFFF"/>
                </a:solidFill>
                <a:latin typeface="Corbel"/>
                <a:cs typeface="Calibri" panose="020F0502020204030204" pitchFamily="34" charset="0"/>
              </a:rPr>
              <a:t>s</a:t>
            </a:r>
            <a:r>
              <a:rPr sz="1400" spc="-10" dirty="0">
                <a:solidFill>
                  <a:srgbClr val="FFFFFF"/>
                </a:solidFill>
                <a:latin typeface="Corbel"/>
                <a:cs typeface="Calibri" panose="020F0502020204030204" pitchFamily="34" charset="0"/>
              </a:rPr>
              <a:t>et</a:t>
            </a:r>
            <a:r>
              <a:rPr sz="1400" dirty="0">
                <a:solidFill>
                  <a:srgbClr val="FFFFFF"/>
                </a:solidFill>
                <a:latin typeface="Corbel"/>
                <a:cs typeface="Calibri" panose="020F0502020204030204" pitchFamily="34" charset="0"/>
              </a:rPr>
              <a:t> </a:t>
            </a:r>
            <a:r>
              <a:rPr sz="1400" spc="-10" dirty="0">
                <a:solidFill>
                  <a:srgbClr val="FFFFFF"/>
                </a:solidFill>
                <a:latin typeface="Corbel"/>
                <a:cs typeface="Calibri" panose="020F0502020204030204" pitchFamily="34" charset="0"/>
              </a:rPr>
              <a:t>of</a:t>
            </a:r>
            <a:r>
              <a:rPr sz="1400" spc="-5" dirty="0">
                <a:solidFill>
                  <a:srgbClr val="FFFFFF"/>
                </a:solidFill>
                <a:latin typeface="Corbel"/>
                <a:cs typeface="Calibri" panose="020F0502020204030204" pitchFamily="34" charset="0"/>
              </a:rPr>
              <a:t> </a:t>
            </a:r>
            <a:r>
              <a:rPr sz="1400" spc="-40" dirty="0">
                <a:solidFill>
                  <a:srgbClr val="FFFFFF"/>
                </a:solidFill>
                <a:latin typeface="Corbel"/>
                <a:cs typeface="Calibri" panose="020F0502020204030204" pitchFamily="34" charset="0"/>
              </a:rPr>
              <a:t>k</a:t>
            </a:r>
            <a:r>
              <a:rPr sz="1400" spc="-10" dirty="0">
                <a:solidFill>
                  <a:srgbClr val="FFFFFF"/>
                </a:solidFill>
                <a:latin typeface="Corbel"/>
                <a:cs typeface="Calibri" panose="020F0502020204030204" pitchFamily="34" charset="0"/>
              </a:rPr>
              <a:t>ey</a:t>
            </a:r>
            <a:r>
              <a:rPr sz="1400" spc="-15" dirty="0">
                <a:solidFill>
                  <a:srgbClr val="FFFFFF"/>
                </a:solidFill>
                <a:latin typeface="Corbel"/>
                <a:cs typeface="Calibri" panose="020F0502020204030204" pitchFamily="34" charset="0"/>
              </a:rPr>
              <a:t>-</a:t>
            </a:r>
            <a:r>
              <a:rPr sz="1400" spc="-5" dirty="0">
                <a:solidFill>
                  <a:srgbClr val="FFFFFF"/>
                </a:solidFill>
                <a:latin typeface="Corbel"/>
                <a:cs typeface="Calibri" panose="020F0502020204030204" pitchFamily="34" charset="0"/>
              </a:rPr>
              <a:t>v</a:t>
            </a:r>
            <a:r>
              <a:rPr sz="1400" spc="-20" dirty="0">
                <a:solidFill>
                  <a:srgbClr val="FFFFFF"/>
                </a:solidFill>
                <a:latin typeface="Corbel"/>
                <a:cs typeface="Calibri" panose="020F0502020204030204" pitchFamily="34" charset="0"/>
              </a:rPr>
              <a:t>al</a:t>
            </a:r>
            <a:r>
              <a:rPr sz="1400" spc="-15" dirty="0">
                <a:solidFill>
                  <a:srgbClr val="FFFFFF"/>
                </a:solidFill>
                <a:latin typeface="Corbel"/>
                <a:cs typeface="Calibri" panose="020F0502020204030204" pitchFamily="34" charset="0"/>
              </a:rPr>
              <a:t>u</a:t>
            </a:r>
            <a:r>
              <a:rPr sz="1400" spc="-10" dirty="0">
                <a:solidFill>
                  <a:srgbClr val="FFFFFF"/>
                </a:solidFill>
                <a:latin typeface="Corbel"/>
                <a:cs typeface="Calibri" panose="020F0502020204030204" pitchFamily="34" charset="0"/>
              </a:rPr>
              <a:t>e</a:t>
            </a:r>
            <a:r>
              <a:rPr sz="1400" spc="55" dirty="0">
                <a:solidFill>
                  <a:srgbClr val="FFFFFF"/>
                </a:solidFill>
                <a:latin typeface="Corbel"/>
                <a:cs typeface="Calibri" panose="020F0502020204030204" pitchFamily="34" charset="0"/>
              </a:rPr>
              <a:t> </a:t>
            </a:r>
            <a:r>
              <a:rPr sz="1400" spc="-5" dirty="0">
                <a:solidFill>
                  <a:srgbClr val="FFFFFF"/>
                </a:solidFill>
                <a:latin typeface="Corbel"/>
                <a:cs typeface="Calibri" panose="020F0502020204030204" pitchFamily="34" charset="0"/>
              </a:rPr>
              <a:t>p</a:t>
            </a:r>
            <a:r>
              <a:rPr sz="1400" spc="-20" dirty="0">
                <a:solidFill>
                  <a:srgbClr val="FFFFFF"/>
                </a:solidFill>
                <a:latin typeface="Corbel"/>
                <a:cs typeface="Calibri" panose="020F0502020204030204" pitchFamily="34" charset="0"/>
              </a:rPr>
              <a:t>airs</a:t>
            </a:r>
            <a:endParaRPr lang="en-US" sz="1400" spc="-20" dirty="0">
              <a:solidFill>
                <a:srgbClr val="FFFFFF"/>
              </a:solidFill>
              <a:latin typeface="Corbel"/>
              <a:cs typeface="Calibri" panose="020F0502020204030204" pitchFamily="34" charset="0"/>
            </a:endParaRPr>
          </a:p>
          <a:p>
            <a:pPr marL="156210" marR="148590" indent="1270" algn="ctr">
              <a:lnSpc>
                <a:spcPct val="100000"/>
              </a:lnSpc>
              <a:spcBef>
                <a:spcPts val="40"/>
              </a:spcBef>
            </a:pPr>
            <a:endParaRPr sz="1400" dirty="0">
              <a:latin typeface="Corbel"/>
              <a:cs typeface="Calibri" panose="020F0502020204030204" pitchFamily="34" charset="0"/>
            </a:endParaRPr>
          </a:p>
        </p:txBody>
      </p:sp>
      <p:sp>
        <p:nvSpPr>
          <p:cNvPr id="102" name="object 8">
            <a:extLst>
              <a:ext uri="{FF2B5EF4-FFF2-40B4-BE49-F238E27FC236}">
                <a16:creationId xmlns:a16="http://schemas.microsoft.com/office/drawing/2014/main" id="{A81C6FA5-833F-2C42-A534-F2F5E3783624}"/>
              </a:ext>
            </a:extLst>
          </p:cNvPr>
          <p:cNvSpPr txBox="1"/>
          <p:nvPr/>
        </p:nvSpPr>
        <p:spPr>
          <a:xfrm>
            <a:off x="2394731" y="6167482"/>
            <a:ext cx="1555750" cy="276999"/>
          </a:xfrm>
          <a:prstGeom prst="rect">
            <a:avLst/>
          </a:prstGeom>
        </p:spPr>
        <p:txBody>
          <a:bodyPr vert="horz" wrap="square" lIns="0" tIns="0" rIns="0" bIns="0" rtlCol="0">
            <a:spAutoFit/>
          </a:bodyPr>
          <a:lstStyle/>
          <a:p>
            <a:pPr marL="12700">
              <a:lnSpc>
                <a:spcPct val="100000"/>
              </a:lnSpc>
            </a:pPr>
            <a:r>
              <a:rPr lang="en-US" sz="1800" b="1" spc="-5" dirty="0">
                <a:solidFill>
                  <a:srgbClr val="3366FF"/>
                </a:solidFill>
                <a:latin typeface="Arial"/>
                <a:cs typeface="Arial"/>
              </a:rPr>
              <a:t>(key, value)</a:t>
            </a:r>
            <a:endParaRPr sz="1800" dirty="0">
              <a:solidFill>
                <a:srgbClr val="3366FF"/>
              </a:solidFill>
              <a:latin typeface="Arial"/>
              <a:cs typeface="Arial"/>
            </a:endParaRPr>
          </a:p>
        </p:txBody>
      </p:sp>
      <p:sp>
        <p:nvSpPr>
          <p:cNvPr id="103" name="object 15">
            <a:extLst>
              <a:ext uri="{FF2B5EF4-FFF2-40B4-BE49-F238E27FC236}">
                <a16:creationId xmlns:a16="http://schemas.microsoft.com/office/drawing/2014/main" id="{907F0B7E-6DA1-5749-8D52-2DD445F3B5F8}"/>
              </a:ext>
            </a:extLst>
          </p:cNvPr>
          <p:cNvSpPr/>
          <p:nvPr/>
        </p:nvSpPr>
        <p:spPr>
          <a:xfrm>
            <a:off x="4159999" y="3468471"/>
            <a:ext cx="1600200" cy="2590800"/>
          </a:xfrm>
          <a:custGeom>
            <a:avLst/>
            <a:gdLst/>
            <a:ahLst/>
            <a:cxnLst/>
            <a:rect l="l" t="t" r="r" b="b"/>
            <a:pathLst>
              <a:path w="1600200" h="2590800">
                <a:moveTo>
                  <a:pt x="0" y="0"/>
                </a:moveTo>
                <a:lnTo>
                  <a:pt x="1600200" y="0"/>
                </a:lnTo>
                <a:lnTo>
                  <a:pt x="1600200" y="2590800"/>
                </a:lnTo>
                <a:lnTo>
                  <a:pt x="0" y="2590800"/>
                </a:lnTo>
                <a:lnTo>
                  <a:pt x="0" y="0"/>
                </a:lnTo>
                <a:close/>
              </a:path>
            </a:pathLst>
          </a:custGeom>
          <a:solidFill>
            <a:srgbClr val="F0AD00"/>
          </a:solidFill>
        </p:spPr>
        <p:txBody>
          <a:bodyPr wrap="square" lIns="0" tIns="0" rIns="0" bIns="0" rtlCol="0"/>
          <a:lstStyle/>
          <a:p>
            <a:endParaRPr/>
          </a:p>
        </p:txBody>
      </p:sp>
      <p:sp>
        <p:nvSpPr>
          <p:cNvPr id="104" name="object 16">
            <a:extLst>
              <a:ext uri="{FF2B5EF4-FFF2-40B4-BE49-F238E27FC236}">
                <a16:creationId xmlns:a16="http://schemas.microsoft.com/office/drawing/2014/main" id="{7D434936-F6B6-5E48-8C07-05C46D174419}"/>
              </a:ext>
            </a:extLst>
          </p:cNvPr>
          <p:cNvSpPr/>
          <p:nvPr/>
        </p:nvSpPr>
        <p:spPr>
          <a:xfrm>
            <a:off x="4159999" y="3468471"/>
            <a:ext cx="1600200" cy="2590800"/>
          </a:xfrm>
          <a:custGeom>
            <a:avLst/>
            <a:gdLst/>
            <a:ahLst/>
            <a:cxnLst/>
            <a:rect l="l" t="t" r="r" b="b"/>
            <a:pathLst>
              <a:path w="1600200" h="2590800">
                <a:moveTo>
                  <a:pt x="0" y="0"/>
                </a:moveTo>
                <a:lnTo>
                  <a:pt x="1600200" y="0"/>
                </a:lnTo>
                <a:lnTo>
                  <a:pt x="1600200" y="2590800"/>
                </a:lnTo>
                <a:lnTo>
                  <a:pt x="0" y="2590800"/>
                </a:lnTo>
                <a:lnTo>
                  <a:pt x="0" y="0"/>
                </a:lnTo>
                <a:close/>
              </a:path>
            </a:pathLst>
          </a:custGeom>
          <a:ln w="48006">
            <a:solidFill>
              <a:srgbClr val="B07E00"/>
            </a:solidFill>
          </a:ln>
        </p:spPr>
        <p:txBody>
          <a:bodyPr wrap="square" lIns="0" tIns="0" rIns="0" bIns="0" rtlCol="0"/>
          <a:lstStyle/>
          <a:p>
            <a:endParaRPr/>
          </a:p>
        </p:txBody>
      </p:sp>
      <p:sp>
        <p:nvSpPr>
          <p:cNvPr id="105" name="object 17">
            <a:extLst>
              <a:ext uri="{FF2B5EF4-FFF2-40B4-BE49-F238E27FC236}">
                <a16:creationId xmlns:a16="http://schemas.microsoft.com/office/drawing/2014/main" id="{CDE2DFAB-CE04-254A-AF16-9186DE98513E}"/>
              </a:ext>
            </a:extLst>
          </p:cNvPr>
          <p:cNvSpPr txBox="1"/>
          <p:nvPr/>
        </p:nvSpPr>
        <p:spPr>
          <a:xfrm>
            <a:off x="4504401" y="3560090"/>
            <a:ext cx="911225" cy="802640"/>
          </a:xfrm>
          <a:prstGeom prst="rect">
            <a:avLst/>
          </a:prstGeom>
        </p:spPr>
        <p:txBody>
          <a:bodyPr vert="horz" wrap="square" lIns="0" tIns="0" rIns="0" bIns="0" rtlCol="0">
            <a:spAutoFit/>
          </a:bodyPr>
          <a:lstStyle/>
          <a:p>
            <a:pPr marL="61594">
              <a:lnSpc>
                <a:spcPct val="100000"/>
              </a:lnSpc>
            </a:pPr>
            <a:r>
              <a:rPr sz="1800" spc="-50" dirty="0">
                <a:solidFill>
                  <a:srgbClr val="FFFFFF"/>
                </a:solidFill>
                <a:latin typeface="Corbel"/>
                <a:cs typeface="Corbel"/>
              </a:rPr>
              <a:t>(</a:t>
            </a:r>
            <a:r>
              <a:rPr sz="1800" dirty="0">
                <a:solidFill>
                  <a:srgbClr val="FFFFFF"/>
                </a:solidFill>
                <a:latin typeface="Corbel"/>
                <a:cs typeface="Corbel"/>
              </a:rPr>
              <a:t>c</a:t>
            </a:r>
            <a:r>
              <a:rPr sz="1800" spc="-15" dirty="0">
                <a:solidFill>
                  <a:srgbClr val="FFFFFF"/>
                </a:solidFill>
                <a:latin typeface="Corbel"/>
                <a:cs typeface="Corbel"/>
              </a:rPr>
              <a:t>r</a:t>
            </a:r>
            <a:r>
              <a:rPr sz="1800" spc="-20" dirty="0">
                <a:solidFill>
                  <a:srgbClr val="FFFFFF"/>
                </a:solidFill>
                <a:latin typeface="Corbel"/>
                <a:cs typeface="Corbel"/>
              </a:rPr>
              <a:t>e</a:t>
            </a:r>
            <a:r>
              <a:rPr sz="1800" spc="-75" dirty="0">
                <a:solidFill>
                  <a:srgbClr val="FFFFFF"/>
                </a:solidFill>
                <a:latin typeface="Corbel"/>
                <a:cs typeface="Corbel"/>
              </a:rPr>
              <a:t>w</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a:p>
            <a:pPr marL="61594">
              <a:lnSpc>
                <a:spcPct val="100000"/>
              </a:lnSpc>
            </a:pPr>
            <a:r>
              <a:rPr sz="1800" spc="-50" dirty="0">
                <a:solidFill>
                  <a:srgbClr val="FFFFFF"/>
                </a:solidFill>
                <a:latin typeface="Corbel"/>
                <a:cs typeface="Corbel"/>
              </a:rPr>
              <a:t>(</a:t>
            </a:r>
            <a:r>
              <a:rPr sz="1800" dirty="0">
                <a:solidFill>
                  <a:srgbClr val="FFFFFF"/>
                </a:solidFill>
                <a:latin typeface="Corbel"/>
                <a:cs typeface="Corbel"/>
              </a:rPr>
              <a:t>c</a:t>
            </a:r>
            <a:r>
              <a:rPr sz="1800" spc="-15" dirty="0">
                <a:solidFill>
                  <a:srgbClr val="FFFFFF"/>
                </a:solidFill>
                <a:latin typeface="Corbel"/>
                <a:cs typeface="Corbel"/>
              </a:rPr>
              <a:t>r</a:t>
            </a:r>
            <a:r>
              <a:rPr sz="1800" spc="-20" dirty="0">
                <a:solidFill>
                  <a:srgbClr val="FFFFFF"/>
                </a:solidFill>
                <a:latin typeface="Corbel"/>
                <a:cs typeface="Corbel"/>
              </a:rPr>
              <a:t>e</a:t>
            </a:r>
            <a:r>
              <a:rPr sz="1800" spc="-75" dirty="0">
                <a:solidFill>
                  <a:srgbClr val="FFFFFF"/>
                </a:solidFill>
                <a:latin typeface="Corbel"/>
                <a:cs typeface="Corbel"/>
              </a:rPr>
              <a:t>w</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a:p>
            <a:pPr marL="12700">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p</a:t>
            </a:r>
            <a:r>
              <a:rPr sz="1800" spc="-5" dirty="0">
                <a:solidFill>
                  <a:srgbClr val="FFFFFF"/>
                </a:solidFill>
                <a:latin typeface="Corbel"/>
                <a:cs typeface="Corbel"/>
              </a:rPr>
              <a:t>a</a:t>
            </a:r>
            <a:r>
              <a:rPr sz="1800" dirty="0">
                <a:solidFill>
                  <a:srgbClr val="FFFFFF"/>
                </a:solidFill>
                <a:latin typeface="Corbel"/>
                <a:cs typeface="Corbel"/>
              </a:rPr>
              <a:t>c</a:t>
            </a:r>
            <a:r>
              <a:rPr sz="1800" spc="-20" dirty="0">
                <a:solidFill>
                  <a:srgbClr val="FFFFFF"/>
                </a:solidFill>
                <a:latin typeface="Corbel"/>
                <a:cs typeface="Corbel"/>
              </a:rPr>
              <a:t>e</a:t>
            </a:r>
            <a:r>
              <a:rPr sz="1800" spc="-5" dirty="0">
                <a:solidFill>
                  <a:srgbClr val="FFFFFF"/>
                </a:solidFill>
                <a:latin typeface="Corbel"/>
                <a:cs typeface="Corbel"/>
              </a:rPr>
              <a:t>,</a:t>
            </a:r>
            <a:r>
              <a:rPr sz="1800" spc="5" dirty="0">
                <a:solidFill>
                  <a:srgbClr val="FFFFFF"/>
                </a:solidFill>
                <a:latin typeface="Corbel"/>
                <a:cs typeface="Corbel"/>
              </a:rPr>
              <a:t> 1</a:t>
            </a:r>
            <a:r>
              <a:rPr sz="1800" spc="-10" dirty="0">
                <a:solidFill>
                  <a:srgbClr val="FFFFFF"/>
                </a:solidFill>
                <a:latin typeface="Corbel"/>
                <a:cs typeface="Corbel"/>
              </a:rPr>
              <a:t>)</a:t>
            </a:r>
            <a:endParaRPr sz="1800" dirty="0">
              <a:latin typeface="Corbel"/>
              <a:cs typeface="Corbel"/>
            </a:endParaRPr>
          </a:p>
        </p:txBody>
      </p:sp>
      <p:sp>
        <p:nvSpPr>
          <p:cNvPr id="106" name="object 18">
            <a:extLst>
              <a:ext uri="{FF2B5EF4-FFF2-40B4-BE49-F238E27FC236}">
                <a16:creationId xmlns:a16="http://schemas.microsoft.com/office/drawing/2014/main" id="{511DE4AE-80AB-2842-BABF-A1AA40F0C362}"/>
              </a:ext>
            </a:extLst>
          </p:cNvPr>
          <p:cNvSpPr txBox="1"/>
          <p:nvPr/>
        </p:nvSpPr>
        <p:spPr>
          <a:xfrm>
            <a:off x="4617101" y="4383050"/>
            <a:ext cx="688340" cy="254000"/>
          </a:xfrm>
          <a:prstGeom prst="rect">
            <a:avLst/>
          </a:prstGeom>
        </p:spPr>
        <p:txBody>
          <a:bodyPr vert="horz" wrap="square" lIns="0" tIns="0" rIns="0" bIns="0" rtlCol="0">
            <a:spAutoFit/>
          </a:bodyPr>
          <a:lstStyle/>
          <a:p>
            <a:pPr marL="12700">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p:txBody>
      </p:sp>
      <p:sp>
        <p:nvSpPr>
          <p:cNvPr id="107" name="object 19">
            <a:extLst>
              <a:ext uri="{FF2B5EF4-FFF2-40B4-BE49-F238E27FC236}">
                <a16:creationId xmlns:a16="http://schemas.microsoft.com/office/drawing/2014/main" id="{C6B6FDB4-8F4A-864F-AC65-3C52D05459AD}"/>
              </a:ext>
            </a:extLst>
          </p:cNvPr>
          <p:cNvSpPr txBox="1"/>
          <p:nvPr/>
        </p:nvSpPr>
        <p:spPr>
          <a:xfrm>
            <a:off x="4617101" y="4657369"/>
            <a:ext cx="688340" cy="528320"/>
          </a:xfrm>
          <a:prstGeom prst="rect">
            <a:avLst/>
          </a:prstGeom>
        </p:spPr>
        <p:txBody>
          <a:bodyPr vert="horz" wrap="square" lIns="0" tIns="0" rIns="0" bIns="0" rtlCol="0">
            <a:spAutoFit/>
          </a:bodyPr>
          <a:lstStyle/>
          <a:p>
            <a:pPr marL="12700">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marL="12700">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p:txBody>
      </p:sp>
      <p:sp>
        <p:nvSpPr>
          <p:cNvPr id="108" name="object 20">
            <a:extLst>
              <a:ext uri="{FF2B5EF4-FFF2-40B4-BE49-F238E27FC236}">
                <a16:creationId xmlns:a16="http://schemas.microsoft.com/office/drawing/2014/main" id="{058D75E8-15B0-A44D-8DBD-291158DC8E10}"/>
              </a:ext>
            </a:extLst>
          </p:cNvPr>
          <p:cNvSpPr txBox="1"/>
          <p:nvPr/>
        </p:nvSpPr>
        <p:spPr>
          <a:xfrm>
            <a:off x="4394444" y="5206010"/>
            <a:ext cx="1130300" cy="802640"/>
          </a:xfrm>
          <a:prstGeom prst="rect">
            <a:avLst/>
          </a:prstGeom>
        </p:spPr>
        <p:txBody>
          <a:bodyPr vert="horz" wrap="square" lIns="0" tIns="0" rIns="0" bIns="0" rtlCol="0">
            <a:spAutoFit/>
          </a:bodyPr>
          <a:lstStyle/>
          <a:p>
            <a:pPr marL="3175" algn="ctr">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h</a:t>
            </a:r>
            <a:r>
              <a:rPr sz="1800" spc="-10" dirty="0">
                <a:solidFill>
                  <a:srgbClr val="FFFFFF"/>
                </a:solidFill>
                <a:latin typeface="Corbel"/>
                <a:cs typeface="Corbel"/>
              </a:rPr>
              <a:t>u</a:t>
            </a:r>
            <a:r>
              <a:rPr sz="1800" spc="-5" dirty="0">
                <a:solidFill>
                  <a:srgbClr val="FFFFFF"/>
                </a:solidFill>
                <a:latin typeface="Corbel"/>
                <a:cs typeface="Corbel"/>
              </a:rPr>
              <a:t>tt</a:t>
            </a:r>
            <a:r>
              <a:rPr sz="1800" spc="-20" dirty="0">
                <a:solidFill>
                  <a:srgbClr val="FFFFFF"/>
                </a:solidFill>
                <a:latin typeface="Corbel"/>
                <a:cs typeface="Corbel"/>
              </a:rPr>
              <a:t>le</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algn="ctr">
              <a:lnSpc>
                <a:spcPct val="100000"/>
              </a:lnSpc>
            </a:pPr>
            <a:r>
              <a:rPr sz="1800" spc="-25" dirty="0">
                <a:solidFill>
                  <a:srgbClr val="FFFFFF"/>
                </a:solidFill>
                <a:latin typeface="Corbel"/>
                <a:cs typeface="Corbel"/>
              </a:rPr>
              <a:t>(</a:t>
            </a:r>
            <a:r>
              <a:rPr sz="1800" spc="-15" dirty="0">
                <a:solidFill>
                  <a:srgbClr val="FFFFFF"/>
                </a:solidFill>
                <a:latin typeface="Corbel"/>
                <a:cs typeface="Corbel"/>
              </a:rPr>
              <a:t>r</a:t>
            </a:r>
            <a:r>
              <a:rPr sz="1800" spc="-20" dirty="0">
                <a:solidFill>
                  <a:srgbClr val="FFFFFF"/>
                </a:solidFill>
                <a:latin typeface="Corbel"/>
                <a:cs typeface="Corbel"/>
              </a:rPr>
              <a:t>e</a:t>
            </a:r>
            <a:r>
              <a:rPr sz="1800" dirty="0">
                <a:solidFill>
                  <a:srgbClr val="FFFFFF"/>
                </a:solidFill>
                <a:latin typeface="Corbel"/>
                <a:cs typeface="Corbel"/>
              </a:rPr>
              <a:t>c</a:t>
            </a:r>
            <a:r>
              <a:rPr sz="1800" spc="-20" dirty="0">
                <a:solidFill>
                  <a:srgbClr val="FFFFFF"/>
                </a:solidFill>
                <a:latin typeface="Corbel"/>
                <a:cs typeface="Corbel"/>
              </a:rPr>
              <a:t>e</a:t>
            </a:r>
            <a:r>
              <a:rPr sz="1800" spc="10" dirty="0">
                <a:solidFill>
                  <a:srgbClr val="FFFFFF"/>
                </a:solidFill>
                <a:latin typeface="Corbel"/>
                <a:cs typeface="Corbel"/>
              </a:rPr>
              <a:t>n</a:t>
            </a:r>
            <a:r>
              <a:rPr sz="1800" spc="-5" dirty="0">
                <a:solidFill>
                  <a:srgbClr val="FFFFFF"/>
                </a:solidFill>
                <a:latin typeface="Corbel"/>
                <a:cs typeface="Corbel"/>
              </a:rPr>
              <a:t>t</a:t>
            </a:r>
            <a:r>
              <a:rPr sz="1800" spc="-15" dirty="0">
                <a:solidFill>
                  <a:srgbClr val="FFFFFF"/>
                </a:solidFill>
                <a:latin typeface="Corbel"/>
                <a:cs typeface="Corbel"/>
              </a:rPr>
              <a:t>l</a:t>
            </a:r>
            <a:r>
              <a:rPr sz="1800" spc="-75" dirty="0">
                <a:solidFill>
                  <a:srgbClr val="FFFFFF"/>
                </a:solidFill>
                <a:latin typeface="Corbel"/>
                <a:cs typeface="Corbel"/>
              </a:rPr>
              <a:t>y</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marL="2540" algn="ctr">
              <a:lnSpc>
                <a:spcPct val="100000"/>
              </a:lnSpc>
            </a:pPr>
            <a:r>
              <a:rPr sz="1800" dirty="0">
                <a:solidFill>
                  <a:srgbClr val="FFFFFF"/>
                </a:solidFill>
                <a:latin typeface="Corbel"/>
                <a:cs typeface="Corbel"/>
              </a:rPr>
              <a:t>…</a:t>
            </a:r>
            <a:endParaRPr sz="1800">
              <a:latin typeface="Corbel"/>
              <a:cs typeface="Corbel"/>
            </a:endParaRPr>
          </a:p>
        </p:txBody>
      </p:sp>
      <p:sp>
        <p:nvSpPr>
          <p:cNvPr id="109" name="object 23">
            <a:extLst>
              <a:ext uri="{FF2B5EF4-FFF2-40B4-BE49-F238E27FC236}">
                <a16:creationId xmlns:a16="http://schemas.microsoft.com/office/drawing/2014/main" id="{A80142E0-955F-7E48-8561-E133CEBCB430}"/>
              </a:ext>
            </a:extLst>
          </p:cNvPr>
          <p:cNvSpPr txBox="1"/>
          <p:nvPr/>
        </p:nvSpPr>
        <p:spPr>
          <a:xfrm>
            <a:off x="4159999" y="2057400"/>
            <a:ext cx="1600200" cy="1154162"/>
          </a:xfrm>
          <a:prstGeom prst="rect">
            <a:avLst/>
          </a:prstGeom>
          <a:solidFill>
            <a:srgbClr val="F0AD00"/>
          </a:solidFill>
          <a:ln w="48006">
            <a:solidFill>
              <a:srgbClr val="B07E00"/>
            </a:solidFill>
          </a:ln>
        </p:spPr>
        <p:txBody>
          <a:bodyPr vert="horz" wrap="square" lIns="0" tIns="0" rIns="0" bIns="0" rtlCol="0">
            <a:spAutoFit/>
          </a:bodyPr>
          <a:lstStyle/>
          <a:p>
            <a:pPr algn="ctr">
              <a:lnSpc>
                <a:spcPct val="100000"/>
              </a:lnSpc>
            </a:pPr>
            <a:endParaRPr lang="en-US" sz="1800" b="1" spc="-15" dirty="0">
              <a:solidFill>
                <a:srgbClr val="FFFFFF"/>
              </a:solidFill>
              <a:latin typeface="Corbel"/>
              <a:cs typeface="Corbel"/>
            </a:endParaRPr>
          </a:p>
          <a:p>
            <a:pPr algn="ctr">
              <a:lnSpc>
                <a:spcPct val="100000"/>
              </a:lnSpc>
            </a:pPr>
            <a:r>
              <a:rPr sz="1800" b="1" spc="-15" dirty="0">
                <a:solidFill>
                  <a:srgbClr val="FFFFFF"/>
                </a:solidFill>
                <a:latin typeface="Corbel"/>
                <a:cs typeface="Corbel"/>
              </a:rPr>
              <a:t>G</a:t>
            </a:r>
            <a:r>
              <a:rPr sz="1800" b="1" spc="-20" dirty="0">
                <a:solidFill>
                  <a:srgbClr val="FFFFFF"/>
                </a:solidFill>
                <a:latin typeface="Corbel"/>
                <a:cs typeface="Corbel"/>
              </a:rPr>
              <a:t>r</a:t>
            </a:r>
            <a:r>
              <a:rPr sz="1800" b="1" dirty="0">
                <a:solidFill>
                  <a:srgbClr val="FFFFFF"/>
                </a:solidFill>
                <a:latin typeface="Corbel"/>
                <a:cs typeface="Corbel"/>
              </a:rPr>
              <a:t>o</a:t>
            </a:r>
            <a:r>
              <a:rPr sz="1800" b="1" spc="-10" dirty="0">
                <a:solidFill>
                  <a:srgbClr val="FFFFFF"/>
                </a:solidFill>
                <a:latin typeface="Corbel"/>
                <a:cs typeface="Corbel"/>
              </a:rPr>
              <a:t>up</a:t>
            </a:r>
            <a:r>
              <a:rPr sz="1800" b="1" spc="5" dirty="0">
                <a:solidFill>
                  <a:srgbClr val="FFFFFF"/>
                </a:solidFill>
                <a:latin typeface="Corbel"/>
                <a:cs typeface="Corbel"/>
              </a:rPr>
              <a:t> b</a:t>
            </a:r>
            <a:r>
              <a:rPr sz="1800" b="1" spc="-10" dirty="0">
                <a:solidFill>
                  <a:srgbClr val="FFFFFF"/>
                </a:solidFill>
                <a:latin typeface="Corbel"/>
                <a:cs typeface="Corbel"/>
              </a:rPr>
              <a:t>y</a:t>
            </a:r>
            <a:r>
              <a:rPr sz="1800" b="1" spc="-25" dirty="0">
                <a:solidFill>
                  <a:srgbClr val="FFFFFF"/>
                </a:solidFill>
                <a:latin typeface="Corbel"/>
                <a:cs typeface="Corbel"/>
              </a:rPr>
              <a:t> </a:t>
            </a:r>
            <a:r>
              <a:rPr sz="1800" b="1" spc="-20" dirty="0">
                <a:solidFill>
                  <a:srgbClr val="FFFFFF"/>
                </a:solidFill>
                <a:latin typeface="Corbel"/>
                <a:cs typeface="Corbel"/>
              </a:rPr>
              <a:t>k</a:t>
            </a:r>
            <a:r>
              <a:rPr sz="1800" b="1" spc="-25" dirty="0">
                <a:solidFill>
                  <a:srgbClr val="FFFFFF"/>
                </a:solidFill>
                <a:latin typeface="Corbel"/>
                <a:cs typeface="Corbel"/>
              </a:rPr>
              <a:t>e</a:t>
            </a:r>
            <a:r>
              <a:rPr sz="1800" b="1" spc="10" dirty="0">
                <a:solidFill>
                  <a:srgbClr val="FFFFFF"/>
                </a:solidFill>
                <a:latin typeface="Corbel"/>
                <a:cs typeface="Corbel"/>
              </a:rPr>
              <a:t>y:</a:t>
            </a:r>
            <a:endParaRPr sz="1800" dirty="0">
              <a:latin typeface="Corbel"/>
              <a:cs typeface="Corbel"/>
            </a:endParaRPr>
          </a:p>
          <a:p>
            <a:pPr marL="226060" marR="219075" algn="ctr">
              <a:lnSpc>
                <a:spcPct val="100000"/>
              </a:lnSpc>
              <a:spcBef>
                <a:spcPts val="40"/>
              </a:spcBef>
            </a:pPr>
            <a:r>
              <a:rPr sz="1400" spc="-15" dirty="0">
                <a:solidFill>
                  <a:srgbClr val="FFFFFF"/>
                </a:solidFill>
                <a:latin typeface="Corbel"/>
                <a:cs typeface="Corbel"/>
              </a:rPr>
              <a:t>C</a:t>
            </a:r>
            <a:r>
              <a:rPr sz="1400" spc="-10" dirty="0">
                <a:solidFill>
                  <a:srgbClr val="FFFFFF"/>
                </a:solidFill>
                <a:latin typeface="Corbel"/>
                <a:cs typeface="Corbel"/>
              </a:rPr>
              <a:t>o</a:t>
            </a:r>
            <a:r>
              <a:rPr sz="1400" spc="-20" dirty="0">
                <a:solidFill>
                  <a:srgbClr val="FFFFFF"/>
                </a:solidFill>
                <a:latin typeface="Corbel"/>
                <a:cs typeface="Corbel"/>
              </a:rPr>
              <a:t>ll</a:t>
            </a:r>
            <a:r>
              <a:rPr sz="1400" spc="-10" dirty="0">
                <a:solidFill>
                  <a:srgbClr val="FFFFFF"/>
                </a:solidFill>
                <a:latin typeface="Corbel"/>
                <a:cs typeface="Corbel"/>
              </a:rPr>
              <a:t>e</a:t>
            </a:r>
            <a:r>
              <a:rPr sz="1400" spc="-25" dirty="0">
                <a:solidFill>
                  <a:srgbClr val="FFFFFF"/>
                </a:solidFill>
                <a:latin typeface="Corbel"/>
                <a:cs typeface="Corbel"/>
              </a:rPr>
              <a:t>c</a:t>
            </a:r>
            <a:r>
              <a:rPr sz="1400" spc="-5" dirty="0">
                <a:solidFill>
                  <a:srgbClr val="FFFFFF"/>
                </a:solidFill>
                <a:latin typeface="Corbel"/>
                <a:cs typeface="Corbel"/>
              </a:rPr>
              <a:t>t</a:t>
            </a:r>
            <a:r>
              <a:rPr sz="1400" spc="50" dirty="0">
                <a:solidFill>
                  <a:srgbClr val="FFFFFF"/>
                </a:solidFill>
                <a:latin typeface="Corbel"/>
                <a:cs typeface="Corbel"/>
              </a:rPr>
              <a:t> </a:t>
            </a:r>
            <a:r>
              <a:rPr sz="1400" spc="-20" dirty="0">
                <a:solidFill>
                  <a:srgbClr val="FFFFFF"/>
                </a:solidFill>
                <a:latin typeface="Corbel"/>
                <a:cs typeface="Corbel"/>
              </a:rPr>
              <a:t>al</a:t>
            </a:r>
            <a:r>
              <a:rPr sz="1400" spc="-5" dirty="0">
                <a:solidFill>
                  <a:srgbClr val="FFFFFF"/>
                </a:solidFill>
                <a:latin typeface="Corbel"/>
                <a:cs typeface="Corbel"/>
              </a:rPr>
              <a:t>l</a:t>
            </a:r>
            <a:r>
              <a:rPr sz="1400" spc="20" dirty="0">
                <a:solidFill>
                  <a:srgbClr val="FFFFFF"/>
                </a:solidFill>
                <a:latin typeface="Corbel"/>
                <a:cs typeface="Corbel"/>
              </a:rPr>
              <a:t> </a:t>
            </a:r>
            <a:r>
              <a:rPr sz="1400" spc="-5" dirty="0">
                <a:solidFill>
                  <a:srgbClr val="FFFFFF"/>
                </a:solidFill>
                <a:latin typeface="Corbel"/>
                <a:cs typeface="Corbel"/>
              </a:rPr>
              <a:t>p</a:t>
            </a:r>
            <a:r>
              <a:rPr sz="1400" spc="-20" dirty="0">
                <a:solidFill>
                  <a:srgbClr val="FFFFFF"/>
                </a:solidFill>
                <a:latin typeface="Corbel"/>
                <a:cs typeface="Corbel"/>
              </a:rPr>
              <a:t>air</a:t>
            </a:r>
            <a:r>
              <a:rPr sz="1400" spc="-10" dirty="0">
                <a:solidFill>
                  <a:srgbClr val="FFFFFF"/>
                </a:solidFill>
                <a:latin typeface="Corbel"/>
                <a:cs typeface="Corbel"/>
              </a:rPr>
              <a:t>s</a:t>
            </a:r>
            <a:r>
              <a:rPr sz="1400" spc="-5" dirty="0">
                <a:solidFill>
                  <a:srgbClr val="FFFFFF"/>
                </a:solidFill>
                <a:latin typeface="Corbel"/>
                <a:cs typeface="Corbel"/>
              </a:rPr>
              <a:t> </a:t>
            </a:r>
            <a:r>
              <a:rPr sz="1400" spc="-20" dirty="0">
                <a:solidFill>
                  <a:srgbClr val="FFFFFF"/>
                </a:solidFill>
                <a:latin typeface="Corbel"/>
                <a:cs typeface="Corbel"/>
              </a:rPr>
              <a:t>wi</a:t>
            </a:r>
            <a:r>
              <a:rPr sz="1400" spc="-10" dirty="0">
                <a:solidFill>
                  <a:srgbClr val="FFFFFF"/>
                </a:solidFill>
                <a:latin typeface="Corbel"/>
                <a:cs typeface="Corbel"/>
              </a:rPr>
              <a:t>th</a:t>
            </a:r>
            <a:r>
              <a:rPr sz="1400" spc="30" dirty="0">
                <a:solidFill>
                  <a:srgbClr val="FFFFFF"/>
                </a:solidFill>
                <a:latin typeface="Corbel"/>
                <a:cs typeface="Corbel"/>
              </a:rPr>
              <a:t> </a:t>
            </a:r>
            <a:r>
              <a:rPr sz="1400" spc="-25" dirty="0">
                <a:solidFill>
                  <a:srgbClr val="FFFFFF"/>
                </a:solidFill>
                <a:latin typeface="Corbel"/>
                <a:cs typeface="Corbel"/>
              </a:rPr>
              <a:t>s</a:t>
            </a:r>
            <a:r>
              <a:rPr sz="1400" spc="-20" dirty="0">
                <a:solidFill>
                  <a:srgbClr val="FFFFFF"/>
                </a:solidFill>
                <a:latin typeface="Corbel"/>
                <a:cs typeface="Corbel"/>
              </a:rPr>
              <a:t>am</a:t>
            </a:r>
            <a:r>
              <a:rPr sz="1400" spc="-10" dirty="0">
                <a:solidFill>
                  <a:srgbClr val="FFFFFF"/>
                </a:solidFill>
                <a:latin typeface="Corbel"/>
                <a:cs typeface="Corbel"/>
              </a:rPr>
              <a:t>e</a:t>
            </a:r>
            <a:r>
              <a:rPr sz="1400" spc="35" dirty="0">
                <a:solidFill>
                  <a:srgbClr val="FFFFFF"/>
                </a:solidFill>
                <a:latin typeface="Corbel"/>
                <a:cs typeface="Corbel"/>
              </a:rPr>
              <a:t> </a:t>
            </a:r>
            <a:r>
              <a:rPr sz="1400" spc="-40" dirty="0">
                <a:solidFill>
                  <a:srgbClr val="FFFFFF"/>
                </a:solidFill>
                <a:latin typeface="Corbel"/>
                <a:cs typeface="Corbel"/>
              </a:rPr>
              <a:t>k</a:t>
            </a:r>
            <a:r>
              <a:rPr sz="1400" spc="-10" dirty="0">
                <a:solidFill>
                  <a:srgbClr val="FFFFFF"/>
                </a:solidFill>
                <a:latin typeface="Corbel"/>
                <a:cs typeface="Corbel"/>
              </a:rPr>
              <a:t>ey</a:t>
            </a:r>
            <a:endParaRPr lang="en-US" sz="1400" spc="-10" dirty="0">
              <a:solidFill>
                <a:srgbClr val="FFFFFF"/>
              </a:solidFill>
              <a:latin typeface="Corbel"/>
              <a:cs typeface="Corbel"/>
            </a:endParaRPr>
          </a:p>
          <a:p>
            <a:pPr marL="226060" marR="219075" algn="ctr">
              <a:lnSpc>
                <a:spcPct val="100000"/>
              </a:lnSpc>
              <a:spcBef>
                <a:spcPts val="40"/>
              </a:spcBef>
            </a:pPr>
            <a:endParaRPr lang="en-US" sz="1100" spc="-10" dirty="0">
              <a:solidFill>
                <a:srgbClr val="FFFFFF"/>
              </a:solidFill>
              <a:latin typeface="Corbel"/>
              <a:cs typeface="Corbel"/>
            </a:endParaRPr>
          </a:p>
        </p:txBody>
      </p:sp>
      <p:sp>
        <p:nvSpPr>
          <p:cNvPr id="115" name="object 21">
            <a:extLst>
              <a:ext uri="{FF2B5EF4-FFF2-40B4-BE49-F238E27FC236}">
                <a16:creationId xmlns:a16="http://schemas.microsoft.com/office/drawing/2014/main" id="{2E9A1EC9-788A-A046-9389-4D80D715D61D}"/>
              </a:ext>
            </a:extLst>
          </p:cNvPr>
          <p:cNvSpPr txBox="1"/>
          <p:nvPr/>
        </p:nvSpPr>
        <p:spPr>
          <a:xfrm>
            <a:off x="6141199" y="3468471"/>
            <a:ext cx="1600200" cy="2585323"/>
          </a:xfrm>
          <a:prstGeom prst="rect">
            <a:avLst/>
          </a:prstGeom>
          <a:solidFill>
            <a:srgbClr val="6BB76D"/>
          </a:solidFill>
          <a:ln w="48006">
            <a:solidFill>
              <a:srgbClr val="4D864E"/>
            </a:solidFill>
          </a:ln>
        </p:spPr>
        <p:txBody>
          <a:bodyPr vert="horz" wrap="square" lIns="0" tIns="0" rIns="0" bIns="0" rtlCol="0">
            <a:spAutoFit/>
          </a:bodyPr>
          <a:lstStyle/>
          <a:p>
            <a:pPr marL="2540" algn="ctr">
              <a:lnSpc>
                <a:spcPct val="100000"/>
              </a:lnSpc>
            </a:pPr>
            <a:endParaRPr lang="en-US" sz="1800" dirty="0">
              <a:latin typeface="Corbel"/>
              <a:cs typeface="Corbel"/>
            </a:endParaRPr>
          </a:p>
          <a:p>
            <a:pPr marL="2540" algn="ctr">
              <a:lnSpc>
                <a:spcPct val="100000"/>
              </a:lnSpc>
            </a:pPr>
            <a:endParaRPr lang="en-US" sz="1800" dirty="0">
              <a:latin typeface="Corbel"/>
              <a:cs typeface="Corbel"/>
            </a:endParaRPr>
          </a:p>
          <a:p>
            <a:pPr marL="2540" algn="ctr">
              <a:lnSpc>
                <a:spcPct val="100000"/>
              </a:lnSpc>
            </a:pPr>
            <a:endParaRPr lang="en-US" sz="2000" dirty="0">
              <a:latin typeface="Corbel"/>
              <a:cs typeface="Corbel"/>
            </a:endParaRPr>
          </a:p>
          <a:p>
            <a:pPr marL="2540" algn="ctr">
              <a:lnSpc>
                <a:spcPct val="100000"/>
              </a:lnSpc>
            </a:pPr>
            <a:endParaRPr lang="en-US" sz="1800" dirty="0">
              <a:latin typeface="Corbel"/>
              <a:cs typeface="Corbel"/>
            </a:endParaRPr>
          </a:p>
          <a:p>
            <a:pPr marL="2540" algn="ctr">
              <a:lnSpc>
                <a:spcPct val="100000"/>
              </a:lnSpc>
            </a:pPr>
            <a:endParaRPr lang="en-US" sz="1800" dirty="0">
              <a:latin typeface="Corbel"/>
              <a:cs typeface="Corbel"/>
            </a:endParaRPr>
          </a:p>
          <a:p>
            <a:pPr marL="2540" algn="ctr">
              <a:lnSpc>
                <a:spcPct val="100000"/>
              </a:lnSpc>
            </a:pPr>
            <a:endParaRPr lang="en-US" sz="1800" dirty="0">
              <a:latin typeface="Corbel"/>
              <a:cs typeface="Corbel"/>
            </a:endParaRPr>
          </a:p>
          <a:p>
            <a:pPr marL="2540" algn="ctr">
              <a:lnSpc>
                <a:spcPct val="100000"/>
              </a:lnSpc>
            </a:pPr>
            <a:endParaRPr lang="en-US" sz="2000" dirty="0">
              <a:latin typeface="Corbel"/>
              <a:cs typeface="Corbel"/>
            </a:endParaRPr>
          </a:p>
          <a:p>
            <a:pPr marL="2540" algn="ctr">
              <a:lnSpc>
                <a:spcPct val="100000"/>
              </a:lnSpc>
            </a:pPr>
            <a:endParaRPr lang="en-US" sz="1800" dirty="0">
              <a:latin typeface="Corbel"/>
              <a:cs typeface="Corbel"/>
            </a:endParaRPr>
          </a:p>
          <a:p>
            <a:pPr marL="2540" algn="ctr">
              <a:lnSpc>
                <a:spcPct val="100000"/>
              </a:lnSpc>
            </a:pPr>
            <a:endParaRPr lang="en-US" sz="2000" dirty="0">
              <a:latin typeface="Corbel"/>
              <a:cs typeface="Corbel"/>
            </a:endParaRPr>
          </a:p>
        </p:txBody>
      </p:sp>
      <p:sp>
        <p:nvSpPr>
          <p:cNvPr id="116" name="object 24">
            <a:extLst>
              <a:ext uri="{FF2B5EF4-FFF2-40B4-BE49-F238E27FC236}">
                <a16:creationId xmlns:a16="http://schemas.microsoft.com/office/drawing/2014/main" id="{A5D0D2BA-B996-F144-B6D7-4EDE6ACDD74E}"/>
              </a:ext>
            </a:extLst>
          </p:cNvPr>
          <p:cNvSpPr txBox="1"/>
          <p:nvPr/>
        </p:nvSpPr>
        <p:spPr>
          <a:xfrm>
            <a:off x="6141199" y="2057400"/>
            <a:ext cx="1600200" cy="1143000"/>
          </a:xfrm>
          <a:prstGeom prst="rect">
            <a:avLst/>
          </a:prstGeom>
          <a:solidFill>
            <a:srgbClr val="6BB76D"/>
          </a:solidFill>
          <a:ln w="48006">
            <a:solidFill>
              <a:srgbClr val="4D864E"/>
            </a:solidFill>
          </a:ln>
        </p:spPr>
        <p:txBody>
          <a:bodyPr vert="horz" wrap="square" lIns="0" tIns="0" rIns="0" bIns="0" rtlCol="0">
            <a:spAutoFit/>
          </a:bodyPr>
          <a:lstStyle/>
          <a:p>
            <a:pPr marL="378460">
              <a:lnSpc>
                <a:spcPct val="100000"/>
              </a:lnSpc>
            </a:pPr>
            <a:r>
              <a:rPr sz="1800" b="1" spc="-45" dirty="0">
                <a:solidFill>
                  <a:srgbClr val="FFFFFF"/>
                </a:solidFill>
                <a:latin typeface="Corbel"/>
                <a:cs typeface="Corbel"/>
              </a:rPr>
              <a:t>R</a:t>
            </a:r>
            <a:r>
              <a:rPr sz="1800" b="1" spc="-25" dirty="0">
                <a:solidFill>
                  <a:srgbClr val="FFFFFF"/>
                </a:solidFill>
                <a:latin typeface="Corbel"/>
                <a:cs typeface="Corbel"/>
              </a:rPr>
              <a:t>e</a:t>
            </a:r>
            <a:r>
              <a:rPr sz="1800" b="1" spc="-10" dirty="0">
                <a:solidFill>
                  <a:srgbClr val="FFFFFF"/>
                </a:solidFill>
                <a:latin typeface="Corbel"/>
                <a:cs typeface="Corbel"/>
              </a:rPr>
              <a:t>du</a:t>
            </a:r>
            <a:r>
              <a:rPr sz="1800" b="1" spc="-15" dirty="0">
                <a:solidFill>
                  <a:srgbClr val="FFFFFF"/>
                </a:solidFill>
                <a:latin typeface="Corbel"/>
                <a:cs typeface="Corbel"/>
              </a:rPr>
              <a:t>ce:</a:t>
            </a:r>
            <a:endParaRPr sz="1800">
              <a:latin typeface="Corbel"/>
              <a:cs typeface="Corbel"/>
            </a:endParaRPr>
          </a:p>
          <a:p>
            <a:pPr marL="171450" marR="164465" algn="just">
              <a:lnSpc>
                <a:spcPct val="100000"/>
              </a:lnSpc>
              <a:spcBef>
                <a:spcPts val="40"/>
              </a:spcBef>
            </a:pPr>
            <a:r>
              <a:rPr sz="1400" spc="-15" dirty="0">
                <a:solidFill>
                  <a:srgbClr val="FFFFFF"/>
                </a:solidFill>
                <a:latin typeface="Corbel"/>
                <a:cs typeface="Corbel"/>
              </a:rPr>
              <a:t>C</a:t>
            </a:r>
            <a:r>
              <a:rPr sz="1400" spc="-10" dirty="0">
                <a:solidFill>
                  <a:srgbClr val="FFFFFF"/>
                </a:solidFill>
                <a:latin typeface="Corbel"/>
                <a:cs typeface="Corbel"/>
              </a:rPr>
              <a:t>o</a:t>
            </a:r>
            <a:r>
              <a:rPr sz="1400" spc="-20" dirty="0">
                <a:solidFill>
                  <a:srgbClr val="FFFFFF"/>
                </a:solidFill>
                <a:latin typeface="Corbel"/>
                <a:cs typeface="Corbel"/>
              </a:rPr>
              <a:t>ll</a:t>
            </a:r>
            <a:r>
              <a:rPr sz="1400" spc="-10" dirty="0">
                <a:solidFill>
                  <a:srgbClr val="FFFFFF"/>
                </a:solidFill>
                <a:latin typeface="Corbel"/>
                <a:cs typeface="Corbel"/>
              </a:rPr>
              <a:t>e</a:t>
            </a:r>
            <a:r>
              <a:rPr sz="1400" spc="-25" dirty="0">
                <a:solidFill>
                  <a:srgbClr val="FFFFFF"/>
                </a:solidFill>
                <a:latin typeface="Corbel"/>
                <a:cs typeface="Corbel"/>
              </a:rPr>
              <a:t>c</a:t>
            </a:r>
            <a:r>
              <a:rPr sz="1400" spc="-5" dirty="0">
                <a:solidFill>
                  <a:srgbClr val="FFFFFF"/>
                </a:solidFill>
                <a:latin typeface="Corbel"/>
                <a:cs typeface="Corbel"/>
              </a:rPr>
              <a:t>t</a:t>
            </a:r>
            <a:r>
              <a:rPr sz="1400" spc="50" dirty="0">
                <a:solidFill>
                  <a:srgbClr val="FFFFFF"/>
                </a:solidFill>
                <a:latin typeface="Corbel"/>
                <a:cs typeface="Corbel"/>
              </a:rPr>
              <a:t> </a:t>
            </a:r>
            <a:r>
              <a:rPr sz="1400" spc="-20" dirty="0">
                <a:solidFill>
                  <a:srgbClr val="FFFFFF"/>
                </a:solidFill>
                <a:latin typeface="Corbel"/>
                <a:cs typeface="Corbel"/>
              </a:rPr>
              <a:t>al</a:t>
            </a:r>
            <a:r>
              <a:rPr sz="1400" spc="-5" dirty="0">
                <a:solidFill>
                  <a:srgbClr val="FFFFFF"/>
                </a:solidFill>
                <a:latin typeface="Corbel"/>
                <a:cs typeface="Corbel"/>
              </a:rPr>
              <a:t>l</a:t>
            </a:r>
            <a:r>
              <a:rPr sz="1400" spc="20" dirty="0">
                <a:solidFill>
                  <a:srgbClr val="FFFFFF"/>
                </a:solidFill>
                <a:latin typeface="Corbel"/>
                <a:cs typeface="Corbel"/>
              </a:rPr>
              <a:t> </a:t>
            </a:r>
            <a:r>
              <a:rPr sz="1400" spc="-5" dirty="0">
                <a:solidFill>
                  <a:srgbClr val="FFFFFF"/>
                </a:solidFill>
                <a:latin typeface="Corbel"/>
                <a:cs typeface="Corbel"/>
              </a:rPr>
              <a:t>v</a:t>
            </a:r>
            <a:r>
              <a:rPr sz="1400" spc="-20" dirty="0">
                <a:solidFill>
                  <a:srgbClr val="FFFFFF"/>
                </a:solidFill>
                <a:latin typeface="Corbel"/>
                <a:cs typeface="Corbel"/>
              </a:rPr>
              <a:t>al</a:t>
            </a:r>
            <a:r>
              <a:rPr sz="1400" spc="-15" dirty="0">
                <a:solidFill>
                  <a:srgbClr val="FFFFFF"/>
                </a:solidFill>
                <a:latin typeface="Corbel"/>
                <a:cs typeface="Corbel"/>
              </a:rPr>
              <a:t>u</a:t>
            </a:r>
            <a:r>
              <a:rPr sz="1400" spc="-10" dirty="0">
                <a:solidFill>
                  <a:srgbClr val="FFFFFF"/>
                </a:solidFill>
                <a:latin typeface="Corbel"/>
                <a:cs typeface="Corbel"/>
              </a:rPr>
              <a:t>es</a:t>
            </a:r>
            <a:r>
              <a:rPr sz="1400" spc="-5" dirty="0">
                <a:solidFill>
                  <a:srgbClr val="FFFFFF"/>
                </a:solidFill>
                <a:latin typeface="Corbel"/>
                <a:cs typeface="Corbel"/>
              </a:rPr>
              <a:t> </a:t>
            </a:r>
            <a:r>
              <a:rPr sz="1400" spc="-15" dirty="0">
                <a:solidFill>
                  <a:srgbClr val="FFFFFF"/>
                </a:solidFill>
                <a:latin typeface="Corbel"/>
                <a:cs typeface="Corbel"/>
              </a:rPr>
              <a:t>b</a:t>
            </a:r>
            <a:r>
              <a:rPr sz="1400" spc="-10" dirty="0">
                <a:solidFill>
                  <a:srgbClr val="FFFFFF"/>
                </a:solidFill>
                <a:latin typeface="Corbel"/>
                <a:cs typeface="Corbel"/>
              </a:rPr>
              <a:t>e</a:t>
            </a:r>
            <a:r>
              <a:rPr sz="1400" spc="-20" dirty="0">
                <a:solidFill>
                  <a:srgbClr val="FFFFFF"/>
                </a:solidFill>
                <a:latin typeface="Corbel"/>
                <a:cs typeface="Corbel"/>
              </a:rPr>
              <a:t>l</a:t>
            </a:r>
            <a:r>
              <a:rPr sz="1400" spc="-10" dirty="0">
                <a:solidFill>
                  <a:srgbClr val="FFFFFF"/>
                </a:solidFill>
                <a:latin typeface="Corbel"/>
                <a:cs typeface="Corbel"/>
              </a:rPr>
              <a:t>o</a:t>
            </a:r>
            <a:r>
              <a:rPr sz="1400" dirty="0">
                <a:solidFill>
                  <a:srgbClr val="FFFFFF"/>
                </a:solidFill>
                <a:latin typeface="Corbel"/>
                <a:cs typeface="Corbel"/>
              </a:rPr>
              <a:t>n</a:t>
            </a:r>
            <a:r>
              <a:rPr sz="1400" spc="-5" dirty="0">
                <a:solidFill>
                  <a:srgbClr val="FFFFFF"/>
                </a:solidFill>
                <a:latin typeface="Corbel"/>
                <a:cs typeface="Corbel"/>
              </a:rPr>
              <a:t>g</a:t>
            </a:r>
            <a:r>
              <a:rPr sz="1400" spc="-20" dirty="0">
                <a:solidFill>
                  <a:srgbClr val="FFFFFF"/>
                </a:solidFill>
                <a:latin typeface="Corbel"/>
                <a:cs typeface="Corbel"/>
              </a:rPr>
              <a:t>i</a:t>
            </a:r>
            <a:r>
              <a:rPr sz="1400" dirty="0">
                <a:solidFill>
                  <a:srgbClr val="FFFFFF"/>
                </a:solidFill>
                <a:latin typeface="Corbel"/>
                <a:cs typeface="Corbel"/>
              </a:rPr>
              <a:t>n</a:t>
            </a:r>
            <a:r>
              <a:rPr sz="1400" spc="-10" dirty="0">
                <a:solidFill>
                  <a:srgbClr val="FFFFFF"/>
                </a:solidFill>
                <a:latin typeface="Corbel"/>
                <a:cs typeface="Corbel"/>
              </a:rPr>
              <a:t>g</a:t>
            </a:r>
            <a:r>
              <a:rPr sz="1400" spc="10" dirty="0">
                <a:solidFill>
                  <a:srgbClr val="FFFFFF"/>
                </a:solidFill>
                <a:latin typeface="Corbel"/>
                <a:cs typeface="Corbel"/>
              </a:rPr>
              <a:t> </a:t>
            </a:r>
            <a:r>
              <a:rPr sz="1400" spc="-10" dirty="0">
                <a:solidFill>
                  <a:srgbClr val="FFFFFF"/>
                </a:solidFill>
                <a:latin typeface="Corbel"/>
                <a:cs typeface="Corbel"/>
              </a:rPr>
              <a:t>to</a:t>
            </a:r>
            <a:r>
              <a:rPr sz="1400" spc="10" dirty="0">
                <a:solidFill>
                  <a:srgbClr val="FFFFFF"/>
                </a:solidFill>
                <a:latin typeface="Corbel"/>
                <a:cs typeface="Corbel"/>
              </a:rPr>
              <a:t> </a:t>
            </a:r>
            <a:r>
              <a:rPr sz="1400" spc="-10" dirty="0">
                <a:solidFill>
                  <a:srgbClr val="FFFFFF"/>
                </a:solidFill>
                <a:latin typeface="Corbel"/>
                <a:cs typeface="Corbel"/>
              </a:rPr>
              <a:t>the</a:t>
            </a:r>
            <a:r>
              <a:rPr sz="1400" spc="-5" dirty="0">
                <a:solidFill>
                  <a:srgbClr val="FFFFFF"/>
                </a:solidFill>
                <a:latin typeface="Corbel"/>
                <a:cs typeface="Corbel"/>
              </a:rPr>
              <a:t> </a:t>
            </a:r>
            <a:r>
              <a:rPr sz="1400" spc="-40" dirty="0">
                <a:solidFill>
                  <a:srgbClr val="FFFFFF"/>
                </a:solidFill>
                <a:latin typeface="Corbel"/>
                <a:cs typeface="Corbel"/>
              </a:rPr>
              <a:t>k</a:t>
            </a:r>
            <a:r>
              <a:rPr sz="1400" spc="-10" dirty="0">
                <a:solidFill>
                  <a:srgbClr val="FFFFFF"/>
                </a:solidFill>
                <a:latin typeface="Corbel"/>
                <a:cs typeface="Corbel"/>
              </a:rPr>
              <a:t>ey</a:t>
            </a:r>
            <a:r>
              <a:rPr sz="1400" spc="10" dirty="0">
                <a:solidFill>
                  <a:srgbClr val="FFFFFF"/>
                </a:solidFill>
                <a:latin typeface="Corbel"/>
                <a:cs typeface="Corbel"/>
              </a:rPr>
              <a:t> </a:t>
            </a:r>
            <a:r>
              <a:rPr sz="1400" spc="-20" dirty="0">
                <a:solidFill>
                  <a:srgbClr val="FFFFFF"/>
                </a:solidFill>
                <a:latin typeface="Corbel"/>
                <a:cs typeface="Corbel"/>
              </a:rPr>
              <a:t>a</a:t>
            </a:r>
            <a:r>
              <a:rPr sz="1400" dirty="0">
                <a:solidFill>
                  <a:srgbClr val="FFFFFF"/>
                </a:solidFill>
                <a:latin typeface="Corbel"/>
                <a:cs typeface="Corbel"/>
              </a:rPr>
              <a:t>n</a:t>
            </a:r>
            <a:r>
              <a:rPr sz="1400" spc="-10" dirty="0">
                <a:solidFill>
                  <a:srgbClr val="FFFFFF"/>
                </a:solidFill>
                <a:latin typeface="Corbel"/>
                <a:cs typeface="Corbel"/>
              </a:rPr>
              <a:t>d</a:t>
            </a:r>
            <a:r>
              <a:rPr sz="1400" spc="5" dirty="0">
                <a:solidFill>
                  <a:srgbClr val="FFFFFF"/>
                </a:solidFill>
                <a:latin typeface="Corbel"/>
                <a:cs typeface="Corbel"/>
              </a:rPr>
              <a:t> </a:t>
            </a:r>
            <a:r>
              <a:rPr sz="1400" spc="-10" dirty="0">
                <a:solidFill>
                  <a:srgbClr val="FFFFFF"/>
                </a:solidFill>
                <a:latin typeface="Corbel"/>
                <a:cs typeface="Corbel"/>
              </a:rPr>
              <a:t>o</a:t>
            </a:r>
            <a:r>
              <a:rPr sz="1400" spc="-15" dirty="0">
                <a:solidFill>
                  <a:srgbClr val="FFFFFF"/>
                </a:solidFill>
                <a:latin typeface="Corbel"/>
                <a:cs typeface="Corbel"/>
              </a:rPr>
              <a:t>ut</a:t>
            </a:r>
            <a:r>
              <a:rPr sz="1400" spc="-5" dirty="0">
                <a:solidFill>
                  <a:srgbClr val="FFFFFF"/>
                </a:solidFill>
                <a:latin typeface="Corbel"/>
                <a:cs typeface="Corbel"/>
              </a:rPr>
              <a:t>p</a:t>
            </a:r>
            <a:r>
              <a:rPr sz="1400" spc="-15" dirty="0">
                <a:solidFill>
                  <a:srgbClr val="FFFFFF"/>
                </a:solidFill>
                <a:latin typeface="Corbel"/>
                <a:cs typeface="Corbel"/>
              </a:rPr>
              <a:t>u</a:t>
            </a:r>
            <a:r>
              <a:rPr sz="1400" spc="-5" dirty="0">
                <a:solidFill>
                  <a:srgbClr val="FFFFFF"/>
                </a:solidFill>
                <a:latin typeface="Corbel"/>
                <a:cs typeface="Corbel"/>
              </a:rPr>
              <a:t>t</a:t>
            </a:r>
            <a:endParaRPr sz="1400">
              <a:latin typeface="Corbel"/>
              <a:cs typeface="Corbel"/>
            </a:endParaRPr>
          </a:p>
        </p:txBody>
      </p:sp>
      <p:sp>
        <p:nvSpPr>
          <p:cNvPr id="117" name="object 26">
            <a:extLst>
              <a:ext uri="{FF2B5EF4-FFF2-40B4-BE49-F238E27FC236}">
                <a16:creationId xmlns:a16="http://schemas.microsoft.com/office/drawing/2014/main" id="{14D71B77-0A06-3140-8F05-00D015F71715}"/>
              </a:ext>
            </a:extLst>
          </p:cNvPr>
          <p:cNvSpPr txBox="1"/>
          <p:nvPr/>
        </p:nvSpPr>
        <p:spPr>
          <a:xfrm>
            <a:off x="6117857" y="1381112"/>
            <a:ext cx="1646884" cy="553998"/>
          </a:xfrm>
          <a:prstGeom prst="rect">
            <a:avLst/>
          </a:prstGeom>
        </p:spPr>
        <p:txBody>
          <a:bodyPr vert="horz" wrap="square" lIns="0" tIns="0" rIns="0" bIns="0" rtlCol="0">
            <a:spAutoFit/>
          </a:bodyPr>
          <a:lstStyle/>
          <a:p>
            <a:pPr marL="195580" marR="5080" indent="-182880">
              <a:lnSpc>
                <a:spcPct val="100000"/>
              </a:lnSpc>
            </a:pPr>
            <a:r>
              <a:rPr lang="en-US" sz="1800" spc="-5" dirty="0">
                <a:latin typeface="+mn-lt"/>
                <a:cs typeface="Arial"/>
              </a:rPr>
              <a:t>Provided by the programmer</a:t>
            </a:r>
            <a:endParaRPr sz="1800" dirty="0">
              <a:latin typeface="+mn-lt"/>
              <a:cs typeface="Arial"/>
            </a:endParaRPr>
          </a:p>
        </p:txBody>
      </p:sp>
      <p:sp>
        <p:nvSpPr>
          <p:cNvPr id="118" name="object 17">
            <a:extLst>
              <a:ext uri="{FF2B5EF4-FFF2-40B4-BE49-F238E27FC236}">
                <a16:creationId xmlns:a16="http://schemas.microsoft.com/office/drawing/2014/main" id="{7299B6A1-3AEC-9A45-88FA-07E83252CB51}"/>
              </a:ext>
            </a:extLst>
          </p:cNvPr>
          <p:cNvSpPr txBox="1"/>
          <p:nvPr/>
        </p:nvSpPr>
        <p:spPr>
          <a:xfrm>
            <a:off x="6374142" y="3560090"/>
            <a:ext cx="1134314" cy="1661993"/>
          </a:xfrm>
          <a:prstGeom prst="rect">
            <a:avLst/>
          </a:prstGeom>
        </p:spPr>
        <p:txBody>
          <a:bodyPr vert="horz" wrap="square" lIns="0" tIns="0" rIns="0" bIns="0" rtlCol="0">
            <a:spAutoFit/>
          </a:bodyPr>
          <a:lstStyle/>
          <a:p>
            <a:pPr marL="61594" algn="ctr">
              <a:lnSpc>
                <a:spcPct val="100000"/>
              </a:lnSpc>
            </a:pPr>
            <a:r>
              <a:rPr sz="1800" spc="-50" dirty="0">
                <a:solidFill>
                  <a:srgbClr val="FFFFFF"/>
                </a:solidFill>
                <a:latin typeface="Corbel"/>
                <a:cs typeface="Corbel"/>
              </a:rPr>
              <a:t>(</a:t>
            </a:r>
            <a:r>
              <a:rPr sz="1800" dirty="0">
                <a:solidFill>
                  <a:srgbClr val="FFFFFF"/>
                </a:solidFill>
                <a:latin typeface="Corbel"/>
                <a:cs typeface="Corbel"/>
              </a:rPr>
              <a:t>c</a:t>
            </a:r>
            <a:r>
              <a:rPr sz="1800" spc="-15" dirty="0">
                <a:solidFill>
                  <a:srgbClr val="FFFFFF"/>
                </a:solidFill>
                <a:latin typeface="Corbel"/>
                <a:cs typeface="Corbel"/>
              </a:rPr>
              <a:t>r</a:t>
            </a:r>
            <a:r>
              <a:rPr sz="1800" spc="-20" dirty="0">
                <a:solidFill>
                  <a:srgbClr val="FFFFFF"/>
                </a:solidFill>
                <a:latin typeface="Corbel"/>
                <a:cs typeface="Corbel"/>
              </a:rPr>
              <a:t>e</a:t>
            </a:r>
            <a:r>
              <a:rPr sz="1800" spc="-75" dirty="0">
                <a:solidFill>
                  <a:srgbClr val="FFFFFF"/>
                </a:solidFill>
                <a:latin typeface="Corbel"/>
                <a:cs typeface="Corbel"/>
              </a:rPr>
              <a:t>w</a:t>
            </a:r>
            <a:r>
              <a:rPr sz="1800" spc="-5" dirty="0">
                <a:solidFill>
                  <a:srgbClr val="FFFFFF"/>
                </a:solidFill>
                <a:latin typeface="Corbel"/>
                <a:cs typeface="Corbel"/>
              </a:rPr>
              <a:t>,</a:t>
            </a:r>
            <a:r>
              <a:rPr sz="1800" spc="30" dirty="0">
                <a:solidFill>
                  <a:srgbClr val="FFFFFF"/>
                </a:solidFill>
                <a:latin typeface="Corbel"/>
                <a:cs typeface="Corbel"/>
              </a:rPr>
              <a:t> </a:t>
            </a:r>
            <a:r>
              <a:rPr lang="en-US" sz="1800" spc="5" dirty="0">
                <a:solidFill>
                  <a:srgbClr val="FFFFFF"/>
                </a:solidFill>
                <a:latin typeface="Corbel"/>
                <a:cs typeface="Corbel"/>
              </a:rPr>
              <a:t>2</a:t>
            </a:r>
            <a:r>
              <a:rPr sz="1800" spc="-10" dirty="0">
                <a:solidFill>
                  <a:srgbClr val="FFFFFF"/>
                </a:solidFill>
                <a:latin typeface="Corbel"/>
                <a:cs typeface="Corbel"/>
              </a:rPr>
              <a:t>)</a:t>
            </a:r>
            <a:endParaRPr sz="1800" dirty="0">
              <a:latin typeface="Corbel"/>
              <a:cs typeface="Corbel"/>
            </a:endParaRPr>
          </a:p>
          <a:p>
            <a:pPr marL="12700" algn="ctr">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p</a:t>
            </a:r>
            <a:r>
              <a:rPr sz="1800" spc="-5" dirty="0">
                <a:solidFill>
                  <a:srgbClr val="FFFFFF"/>
                </a:solidFill>
                <a:latin typeface="Corbel"/>
                <a:cs typeface="Corbel"/>
              </a:rPr>
              <a:t>a</a:t>
            </a:r>
            <a:r>
              <a:rPr sz="1800" dirty="0">
                <a:solidFill>
                  <a:srgbClr val="FFFFFF"/>
                </a:solidFill>
                <a:latin typeface="Corbel"/>
                <a:cs typeface="Corbel"/>
              </a:rPr>
              <a:t>c</a:t>
            </a:r>
            <a:r>
              <a:rPr sz="1800" spc="-20" dirty="0">
                <a:solidFill>
                  <a:srgbClr val="FFFFFF"/>
                </a:solidFill>
                <a:latin typeface="Corbel"/>
                <a:cs typeface="Corbel"/>
              </a:rPr>
              <a:t>e</a:t>
            </a:r>
            <a:r>
              <a:rPr sz="1800" spc="-5" dirty="0">
                <a:solidFill>
                  <a:srgbClr val="FFFFFF"/>
                </a:solidFill>
                <a:latin typeface="Corbel"/>
                <a:cs typeface="Corbel"/>
              </a:rPr>
              <a:t>,</a:t>
            </a:r>
            <a:r>
              <a:rPr sz="1800" spc="5" dirty="0">
                <a:solidFill>
                  <a:srgbClr val="FFFFFF"/>
                </a:solidFill>
                <a:latin typeface="Corbel"/>
                <a:cs typeface="Corbel"/>
              </a:rPr>
              <a:t> </a:t>
            </a:r>
            <a:r>
              <a:rPr lang="en-US" sz="1800" spc="5" dirty="0">
                <a:solidFill>
                  <a:srgbClr val="FFFFFF"/>
                </a:solidFill>
                <a:latin typeface="Corbel"/>
                <a:cs typeface="Corbel"/>
              </a:rPr>
              <a:t>2</a:t>
            </a:r>
            <a:r>
              <a:rPr sz="1800" spc="-10" dirty="0">
                <a:solidFill>
                  <a:srgbClr val="FFFFFF"/>
                </a:solidFill>
                <a:latin typeface="Corbel"/>
                <a:cs typeface="Corbel"/>
              </a:rPr>
              <a:t>)</a:t>
            </a:r>
            <a:endParaRPr lang="en-US" sz="1800" spc="-10" dirty="0">
              <a:solidFill>
                <a:srgbClr val="FFFFFF"/>
              </a:solidFill>
              <a:latin typeface="Corbel"/>
              <a:cs typeface="Corbel"/>
            </a:endParaRPr>
          </a:p>
          <a:p>
            <a:pPr marL="12700" algn="ctr">
              <a:lnSpc>
                <a:spcPct val="100000"/>
              </a:lnSpc>
            </a:pPr>
            <a:r>
              <a:rPr lang="en-US" sz="1800" spc="-10" dirty="0">
                <a:solidFill>
                  <a:srgbClr val="FFFFFF"/>
                </a:solidFill>
                <a:latin typeface="Corbel"/>
                <a:cs typeface="Corbel"/>
              </a:rPr>
              <a:t>(the, 3)</a:t>
            </a:r>
          </a:p>
          <a:p>
            <a:pPr marL="12700" algn="ctr">
              <a:lnSpc>
                <a:spcPct val="100000"/>
              </a:lnSpc>
            </a:pPr>
            <a:r>
              <a:rPr lang="en-US" sz="1800" spc="-10" dirty="0">
                <a:solidFill>
                  <a:srgbClr val="FFFFFF"/>
                </a:solidFill>
                <a:latin typeface="Corbel"/>
                <a:cs typeface="Corbel"/>
              </a:rPr>
              <a:t>(shuttle, 1)</a:t>
            </a:r>
          </a:p>
          <a:p>
            <a:pPr marL="12700" algn="ctr">
              <a:lnSpc>
                <a:spcPct val="100000"/>
              </a:lnSpc>
            </a:pPr>
            <a:r>
              <a:rPr lang="en-US" sz="1800" spc="-10" dirty="0">
                <a:solidFill>
                  <a:srgbClr val="FFFFFF"/>
                </a:solidFill>
                <a:latin typeface="Corbel"/>
                <a:cs typeface="Corbel"/>
              </a:rPr>
              <a:t>(recently, 1)</a:t>
            </a:r>
          </a:p>
          <a:p>
            <a:pPr marL="12700" algn="ctr">
              <a:lnSpc>
                <a:spcPct val="100000"/>
              </a:lnSpc>
            </a:pPr>
            <a:r>
              <a:rPr lang="en-US" sz="1800" spc="-10" dirty="0">
                <a:solidFill>
                  <a:srgbClr val="FFFFFF"/>
                </a:solidFill>
                <a:latin typeface="Corbel"/>
                <a:cs typeface="Corbel"/>
              </a:rPr>
              <a:t>…</a:t>
            </a:r>
          </a:p>
        </p:txBody>
      </p:sp>
      <p:sp>
        <p:nvSpPr>
          <p:cNvPr id="119" name="object 8">
            <a:extLst>
              <a:ext uri="{FF2B5EF4-FFF2-40B4-BE49-F238E27FC236}">
                <a16:creationId xmlns:a16="http://schemas.microsoft.com/office/drawing/2014/main" id="{076E0573-5BCF-8040-A458-9AE9103B6810}"/>
              </a:ext>
            </a:extLst>
          </p:cNvPr>
          <p:cNvSpPr txBox="1"/>
          <p:nvPr/>
        </p:nvSpPr>
        <p:spPr>
          <a:xfrm>
            <a:off x="6396142" y="6166445"/>
            <a:ext cx="1555750" cy="276999"/>
          </a:xfrm>
          <a:prstGeom prst="rect">
            <a:avLst/>
          </a:prstGeom>
        </p:spPr>
        <p:txBody>
          <a:bodyPr vert="horz" wrap="square" lIns="0" tIns="0" rIns="0" bIns="0" rtlCol="0">
            <a:spAutoFit/>
          </a:bodyPr>
          <a:lstStyle/>
          <a:p>
            <a:pPr marL="12700">
              <a:lnSpc>
                <a:spcPct val="100000"/>
              </a:lnSpc>
            </a:pPr>
            <a:r>
              <a:rPr lang="en-US" sz="1800" b="1" spc="-5" dirty="0">
                <a:solidFill>
                  <a:srgbClr val="3366FF"/>
                </a:solidFill>
                <a:latin typeface="Arial"/>
                <a:cs typeface="Arial"/>
              </a:rPr>
              <a:t>(key, value)</a:t>
            </a:r>
            <a:endParaRPr sz="1800" dirty="0">
              <a:solidFill>
                <a:srgbClr val="3366FF"/>
              </a:solidFill>
              <a:latin typeface="Arial"/>
              <a:cs typeface="Arial"/>
            </a:endParaRPr>
          </a:p>
        </p:txBody>
      </p:sp>
      <p:sp>
        <p:nvSpPr>
          <p:cNvPr id="120" name="object 8">
            <a:extLst>
              <a:ext uri="{FF2B5EF4-FFF2-40B4-BE49-F238E27FC236}">
                <a16:creationId xmlns:a16="http://schemas.microsoft.com/office/drawing/2014/main" id="{1B3A5CD9-A724-914E-8526-F22A6F676385}"/>
              </a:ext>
            </a:extLst>
          </p:cNvPr>
          <p:cNvSpPr txBox="1"/>
          <p:nvPr/>
        </p:nvSpPr>
        <p:spPr>
          <a:xfrm>
            <a:off x="4343400" y="6161124"/>
            <a:ext cx="1555750" cy="276999"/>
          </a:xfrm>
          <a:prstGeom prst="rect">
            <a:avLst/>
          </a:prstGeom>
        </p:spPr>
        <p:txBody>
          <a:bodyPr vert="horz" wrap="square" lIns="0" tIns="0" rIns="0" bIns="0" rtlCol="0">
            <a:spAutoFit/>
          </a:bodyPr>
          <a:lstStyle/>
          <a:p>
            <a:pPr marL="12700">
              <a:lnSpc>
                <a:spcPct val="100000"/>
              </a:lnSpc>
            </a:pPr>
            <a:r>
              <a:rPr lang="en-US" sz="1800" b="1" spc="-5" dirty="0">
                <a:solidFill>
                  <a:srgbClr val="3366FF"/>
                </a:solidFill>
                <a:latin typeface="Arial"/>
                <a:cs typeface="Arial"/>
              </a:rPr>
              <a:t>(key, value)</a:t>
            </a:r>
            <a:endParaRPr sz="1800" dirty="0">
              <a:solidFill>
                <a:srgbClr val="3366FF"/>
              </a:solidFill>
              <a:latin typeface="Arial"/>
              <a:cs typeface="Arial"/>
            </a:endParaRPr>
          </a:p>
        </p:txBody>
      </p:sp>
      <p:sp>
        <p:nvSpPr>
          <p:cNvPr id="28" name="object 47">
            <a:extLst>
              <a:ext uri="{FF2B5EF4-FFF2-40B4-BE49-F238E27FC236}">
                <a16:creationId xmlns:a16="http://schemas.microsoft.com/office/drawing/2014/main" id="{C4766540-A87B-A943-9771-3A082C1B9F53}"/>
              </a:ext>
            </a:extLst>
          </p:cNvPr>
          <p:cNvSpPr/>
          <p:nvPr/>
        </p:nvSpPr>
        <p:spPr>
          <a:xfrm>
            <a:off x="152400" y="3733800"/>
            <a:ext cx="1828800" cy="27432"/>
          </a:xfrm>
          <a:prstGeom prst="roundRect">
            <a:avLst/>
          </a:prstGeom>
          <a:solidFill>
            <a:srgbClr val="C00000"/>
          </a:solidFill>
        </p:spPr>
        <p:txBody>
          <a:bodyPr wrap="square" lIns="0" tIns="0" rIns="0" bIns="0" rtlCol="0"/>
          <a:lstStyle/>
          <a:p>
            <a:endParaRPr/>
          </a:p>
        </p:txBody>
      </p:sp>
      <p:sp>
        <p:nvSpPr>
          <p:cNvPr id="29" name="object 47">
            <a:extLst>
              <a:ext uri="{FF2B5EF4-FFF2-40B4-BE49-F238E27FC236}">
                <a16:creationId xmlns:a16="http://schemas.microsoft.com/office/drawing/2014/main" id="{4D9A5EB6-A21C-AD41-A933-37FE4E5747A6}"/>
              </a:ext>
            </a:extLst>
          </p:cNvPr>
          <p:cNvSpPr/>
          <p:nvPr/>
        </p:nvSpPr>
        <p:spPr>
          <a:xfrm>
            <a:off x="152400" y="4220696"/>
            <a:ext cx="1828800" cy="27432"/>
          </a:xfrm>
          <a:prstGeom prst="roundRect">
            <a:avLst/>
          </a:prstGeom>
          <a:solidFill>
            <a:srgbClr val="C00000"/>
          </a:solidFill>
        </p:spPr>
        <p:txBody>
          <a:bodyPr wrap="square" lIns="0" tIns="0" rIns="0" bIns="0" rtlCol="0"/>
          <a:lstStyle/>
          <a:p>
            <a:endParaRPr/>
          </a:p>
        </p:txBody>
      </p:sp>
      <p:sp>
        <p:nvSpPr>
          <p:cNvPr id="30" name="object 47">
            <a:extLst>
              <a:ext uri="{FF2B5EF4-FFF2-40B4-BE49-F238E27FC236}">
                <a16:creationId xmlns:a16="http://schemas.microsoft.com/office/drawing/2014/main" id="{EBE422DD-ED6F-1A41-B752-C6890A295DCA}"/>
              </a:ext>
            </a:extLst>
          </p:cNvPr>
          <p:cNvSpPr/>
          <p:nvPr/>
        </p:nvSpPr>
        <p:spPr>
          <a:xfrm>
            <a:off x="159499" y="4680160"/>
            <a:ext cx="1828800" cy="27432"/>
          </a:xfrm>
          <a:prstGeom prst="roundRect">
            <a:avLst/>
          </a:prstGeom>
          <a:solidFill>
            <a:srgbClr val="C00000"/>
          </a:solidFill>
        </p:spPr>
        <p:txBody>
          <a:bodyPr wrap="square" lIns="0" tIns="0" rIns="0" bIns="0" rtlCol="0"/>
          <a:lstStyle/>
          <a:p>
            <a:endParaRPr/>
          </a:p>
        </p:txBody>
      </p:sp>
      <p:sp>
        <p:nvSpPr>
          <p:cNvPr id="31" name="object 47">
            <a:extLst>
              <a:ext uri="{FF2B5EF4-FFF2-40B4-BE49-F238E27FC236}">
                <a16:creationId xmlns:a16="http://schemas.microsoft.com/office/drawing/2014/main" id="{D529E8C1-32A8-8E4B-9436-17ED3DE5FAA3}"/>
              </a:ext>
            </a:extLst>
          </p:cNvPr>
          <p:cNvSpPr/>
          <p:nvPr/>
        </p:nvSpPr>
        <p:spPr>
          <a:xfrm>
            <a:off x="2164080" y="4095013"/>
            <a:ext cx="1645920" cy="27432"/>
          </a:xfrm>
          <a:prstGeom prst="roundRect">
            <a:avLst/>
          </a:prstGeom>
          <a:solidFill>
            <a:srgbClr val="C00000"/>
          </a:solidFill>
        </p:spPr>
        <p:txBody>
          <a:bodyPr wrap="square" lIns="0" tIns="0" rIns="0" bIns="0" rtlCol="0"/>
          <a:lstStyle/>
          <a:p>
            <a:endParaRPr/>
          </a:p>
        </p:txBody>
      </p:sp>
      <p:sp>
        <p:nvSpPr>
          <p:cNvPr id="32" name="object 47">
            <a:extLst>
              <a:ext uri="{FF2B5EF4-FFF2-40B4-BE49-F238E27FC236}">
                <a16:creationId xmlns:a16="http://schemas.microsoft.com/office/drawing/2014/main" id="{5AEDE81E-E828-D845-9116-24CC4080FAEE}"/>
              </a:ext>
            </a:extLst>
          </p:cNvPr>
          <p:cNvSpPr/>
          <p:nvPr/>
        </p:nvSpPr>
        <p:spPr>
          <a:xfrm>
            <a:off x="2164080" y="4663723"/>
            <a:ext cx="1645920" cy="27432"/>
          </a:xfrm>
          <a:prstGeom prst="roundRect">
            <a:avLst/>
          </a:prstGeom>
          <a:solidFill>
            <a:srgbClr val="C00000"/>
          </a:solidFill>
        </p:spPr>
        <p:txBody>
          <a:bodyPr wrap="square" lIns="0" tIns="0" rIns="0" bIns="0" rtlCol="0"/>
          <a:lstStyle/>
          <a:p>
            <a:endParaRPr/>
          </a:p>
        </p:txBody>
      </p:sp>
      <p:sp>
        <p:nvSpPr>
          <p:cNvPr id="33" name="object 47">
            <a:extLst>
              <a:ext uri="{FF2B5EF4-FFF2-40B4-BE49-F238E27FC236}">
                <a16:creationId xmlns:a16="http://schemas.microsoft.com/office/drawing/2014/main" id="{C2B46933-3C13-EA40-98DB-37BAAA90A0B8}"/>
              </a:ext>
            </a:extLst>
          </p:cNvPr>
          <p:cNvSpPr/>
          <p:nvPr/>
        </p:nvSpPr>
        <p:spPr>
          <a:xfrm>
            <a:off x="2164080" y="5192043"/>
            <a:ext cx="1645920" cy="27432"/>
          </a:xfrm>
          <a:prstGeom prst="roundRect">
            <a:avLst/>
          </a:prstGeom>
          <a:solidFill>
            <a:srgbClr val="C00000"/>
          </a:solidFill>
        </p:spPr>
        <p:txBody>
          <a:bodyPr wrap="square" lIns="0" tIns="0" rIns="0" bIns="0" rtlCol="0"/>
          <a:lstStyle/>
          <a:p>
            <a:endParaRPr/>
          </a:p>
        </p:txBody>
      </p:sp>
      <p:sp>
        <p:nvSpPr>
          <p:cNvPr id="34" name="object 49">
            <a:extLst>
              <a:ext uri="{FF2B5EF4-FFF2-40B4-BE49-F238E27FC236}">
                <a16:creationId xmlns:a16="http://schemas.microsoft.com/office/drawing/2014/main" id="{099E8525-71C4-9648-A8A0-FED8AB6242ED}"/>
              </a:ext>
            </a:extLst>
          </p:cNvPr>
          <p:cNvSpPr/>
          <p:nvPr/>
        </p:nvSpPr>
        <p:spPr>
          <a:xfrm>
            <a:off x="3814571" y="3857244"/>
            <a:ext cx="298703" cy="795527"/>
          </a:xfrm>
          <a:prstGeom prst="rect">
            <a:avLst/>
          </a:prstGeom>
          <a:blipFill>
            <a:blip r:embed="rId3" cstate="print"/>
            <a:stretch>
              <a:fillRect/>
            </a:stretch>
          </a:blipFill>
        </p:spPr>
        <p:txBody>
          <a:bodyPr wrap="square" lIns="0" tIns="0" rIns="0" bIns="0" rtlCol="0"/>
          <a:lstStyle/>
          <a:p>
            <a:endParaRPr/>
          </a:p>
        </p:txBody>
      </p:sp>
      <p:sp>
        <p:nvSpPr>
          <p:cNvPr id="35" name="object 50">
            <a:extLst>
              <a:ext uri="{FF2B5EF4-FFF2-40B4-BE49-F238E27FC236}">
                <a16:creationId xmlns:a16="http://schemas.microsoft.com/office/drawing/2014/main" id="{0E349D4B-E2B5-6F4A-A352-24CBDDE3C26A}"/>
              </a:ext>
            </a:extLst>
          </p:cNvPr>
          <p:cNvSpPr/>
          <p:nvPr/>
        </p:nvSpPr>
        <p:spPr>
          <a:xfrm>
            <a:off x="3886200" y="3886200"/>
            <a:ext cx="152400" cy="685800"/>
          </a:xfrm>
          <a:custGeom>
            <a:avLst/>
            <a:gdLst/>
            <a:ahLst/>
            <a:cxnLst/>
            <a:rect l="l" t="t" r="r" b="b"/>
            <a:pathLst>
              <a:path w="152400" h="685800">
                <a:moveTo>
                  <a:pt x="0" y="0"/>
                </a:moveTo>
                <a:lnTo>
                  <a:pt x="152400" y="685800"/>
                </a:lnTo>
              </a:path>
            </a:pathLst>
          </a:custGeom>
          <a:ln w="48006">
            <a:solidFill>
              <a:srgbClr val="000000"/>
            </a:solidFill>
          </a:ln>
        </p:spPr>
        <p:txBody>
          <a:bodyPr wrap="square" lIns="0" tIns="0" rIns="0" bIns="0" rtlCol="0"/>
          <a:lstStyle/>
          <a:p>
            <a:endParaRPr/>
          </a:p>
        </p:txBody>
      </p:sp>
      <p:sp>
        <p:nvSpPr>
          <p:cNvPr id="36" name="object 51">
            <a:extLst>
              <a:ext uri="{FF2B5EF4-FFF2-40B4-BE49-F238E27FC236}">
                <a16:creationId xmlns:a16="http://schemas.microsoft.com/office/drawing/2014/main" id="{ACF02447-6B46-1F40-BECA-6F1405C74EC4}"/>
              </a:ext>
            </a:extLst>
          </p:cNvPr>
          <p:cNvSpPr/>
          <p:nvPr/>
        </p:nvSpPr>
        <p:spPr>
          <a:xfrm>
            <a:off x="3814571" y="4546091"/>
            <a:ext cx="298703" cy="1018031"/>
          </a:xfrm>
          <a:prstGeom prst="rect">
            <a:avLst/>
          </a:prstGeom>
          <a:blipFill>
            <a:blip r:embed="rId4" cstate="print"/>
            <a:stretch>
              <a:fillRect/>
            </a:stretch>
          </a:blipFill>
        </p:spPr>
        <p:txBody>
          <a:bodyPr wrap="square" lIns="0" tIns="0" rIns="0" bIns="0" rtlCol="0"/>
          <a:lstStyle/>
          <a:p>
            <a:endParaRPr/>
          </a:p>
        </p:txBody>
      </p:sp>
      <p:sp>
        <p:nvSpPr>
          <p:cNvPr id="37" name="object 52">
            <a:extLst>
              <a:ext uri="{FF2B5EF4-FFF2-40B4-BE49-F238E27FC236}">
                <a16:creationId xmlns:a16="http://schemas.microsoft.com/office/drawing/2014/main" id="{855A288B-31F0-6949-AD0A-D31C7E8C86FE}"/>
              </a:ext>
            </a:extLst>
          </p:cNvPr>
          <p:cNvSpPr/>
          <p:nvPr/>
        </p:nvSpPr>
        <p:spPr>
          <a:xfrm>
            <a:off x="3886200" y="4572000"/>
            <a:ext cx="152400" cy="914400"/>
          </a:xfrm>
          <a:custGeom>
            <a:avLst/>
            <a:gdLst/>
            <a:ahLst/>
            <a:cxnLst/>
            <a:rect l="l" t="t" r="r" b="b"/>
            <a:pathLst>
              <a:path w="152400" h="914400">
                <a:moveTo>
                  <a:pt x="0" y="914400"/>
                </a:moveTo>
                <a:lnTo>
                  <a:pt x="152400" y="0"/>
                </a:lnTo>
              </a:path>
            </a:pathLst>
          </a:custGeom>
          <a:ln w="48006">
            <a:solidFill>
              <a:srgbClr val="000000"/>
            </a:solidFill>
          </a:ln>
        </p:spPr>
        <p:txBody>
          <a:bodyPr wrap="square" lIns="0" tIns="0" rIns="0" bIns="0" rtlCol="0"/>
          <a:lstStyle/>
          <a:p>
            <a:endParaRPr/>
          </a:p>
        </p:txBody>
      </p:sp>
      <p:sp>
        <p:nvSpPr>
          <p:cNvPr id="38" name="object 53">
            <a:extLst>
              <a:ext uri="{FF2B5EF4-FFF2-40B4-BE49-F238E27FC236}">
                <a16:creationId xmlns:a16="http://schemas.microsoft.com/office/drawing/2014/main" id="{B6EAF610-1B56-844B-B661-334D45BB3BFB}"/>
              </a:ext>
            </a:extLst>
          </p:cNvPr>
          <p:cNvSpPr/>
          <p:nvPr/>
        </p:nvSpPr>
        <p:spPr>
          <a:xfrm>
            <a:off x="3741420" y="4539995"/>
            <a:ext cx="368807" cy="649223"/>
          </a:xfrm>
          <a:prstGeom prst="rect">
            <a:avLst/>
          </a:prstGeom>
          <a:blipFill>
            <a:blip r:embed="rId5" cstate="print"/>
            <a:stretch>
              <a:fillRect/>
            </a:stretch>
          </a:blipFill>
        </p:spPr>
        <p:txBody>
          <a:bodyPr wrap="square" lIns="0" tIns="0" rIns="0" bIns="0" rtlCol="0"/>
          <a:lstStyle/>
          <a:p>
            <a:endParaRPr/>
          </a:p>
        </p:txBody>
      </p:sp>
      <p:sp>
        <p:nvSpPr>
          <p:cNvPr id="39" name="object 54">
            <a:extLst>
              <a:ext uri="{FF2B5EF4-FFF2-40B4-BE49-F238E27FC236}">
                <a16:creationId xmlns:a16="http://schemas.microsoft.com/office/drawing/2014/main" id="{18D58C5D-F03D-CE47-BA7A-C4DA848EB1E7}"/>
              </a:ext>
            </a:extLst>
          </p:cNvPr>
          <p:cNvSpPr/>
          <p:nvPr/>
        </p:nvSpPr>
        <p:spPr>
          <a:xfrm>
            <a:off x="3810000" y="4572000"/>
            <a:ext cx="228600" cy="533400"/>
          </a:xfrm>
          <a:custGeom>
            <a:avLst/>
            <a:gdLst/>
            <a:ahLst/>
            <a:cxnLst/>
            <a:rect l="l" t="t" r="r" b="b"/>
            <a:pathLst>
              <a:path w="228600" h="533400">
                <a:moveTo>
                  <a:pt x="0" y="533400"/>
                </a:moveTo>
                <a:lnTo>
                  <a:pt x="228600" y="0"/>
                </a:lnTo>
              </a:path>
            </a:pathLst>
          </a:custGeom>
          <a:ln w="48006">
            <a:solidFill>
              <a:srgbClr val="000000"/>
            </a:solidFill>
          </a:ln>
        </p:spPr>
        <p:txBody>
          <a:bodyPr wrap="square" lIns="0" tIns="0" rIns="0" bIns="0" rtlCol="0"/>
          <a:lstStyle/>
          <a:p>
            <a:endParaRPr/>
          </a:p>
        </p:txBody>
      </p:sp>
      <p:sp>
        <p:nvSpPr>
          <p:cNvPr id="40" name="object 55">
            <a:extLst>
              <a:ext uri="{FF2B5EF4-FFF2-40B4-BE49-F238E27FC236}">
                <a16:creationId xmlns:a16="http://schemas.microsoft.com/office/drawing/2014/main" id="{4A1BE07F-FED5-AD4D-BD91-735680AF1C95}"/>
              </a:ext>
            </a:extLst>
          </p:cNvPr>
          <p:cNvSpPr/>
          <p:nvPr/>
        </p:nvSpPr>
        <p:spPr>
          <a:xfrm>
            <a:off x="3741420" y="4155947"/>
            <a:ext cx="368807" cy="502919"/>
          </a:xfrm>
          <a:prstGeom prst="rect">
            <a:avLst/>
          </a:prstGeom>
          <a:blipFill>
            <a:blip r:embed="rId6" cstate="print"/>
            <a:stretch>
              <a:fillRect/>
            </a:stretch>
          </a:blipFill>
        </p:spPr>
        <p:txBody>
          <a:bodyPr wrap="square" lIns="0" tIns="0" rIns="0" bIns="0" rtlCol="0"/>
          <a:lstStyle/>
          <a:p>
            <a:endParaRPr/>
          </a:p>
        </p:txBody>
      </p:sp>
      <p:sp>
        <p:nvSpPr>
          <p:cNvPr id="41" name="object 56">
            <a:extLst>
              <a:ext uri="{FF2B5EF4-FFF2-40B4-BE49-F238E27FC236}">
                <a16:creationId xmlns:a16="http://schemas.microsoft.com/office/drawing/2014/main" id="{9BEC373B-FFA7-754E-8ECF-9A11D27D5DD9}"/>
              </a:ext>
            </a:extLst>
          </p:cNvPr>
          <p:cNvSpPr/>
          <p:nvPr/>
        </p:nvSpPr>
        <p:spPr>
          <a:xfrm>
            <a:off x="3810000" y="4191000"/>
            <a:ext cx="228600" cy="381000"/>
          </a:xfrm>
          <a:custGeom>
            <a:avLst/>
            <a:gdLst/>
            <a:ahLst/>
            <a:cxnLst/>
            <a:rect l="l" t="t" r="r" b="b"/>
            <a:pathLst>
              <a:path w="228600" h="381000">
                <a:moveTo>
                  <a:pt x="0" y="0"/>
                </a:moveTo>
                <a:lnTo>
                  <a:pt x="228600" y="381000"/>
                </a:lnTo>
              </a:path>
            </a:pathLst>
          </a:custGeom>
          <a:ln w="48006">
            <a:solidFill>
              <a:srgbClr val="000000"/>
            </a:solidFill>
          </a:ln>
        </p:spPr>
        <p:txBody>
          <a:bodyPr wrap="square" lIns="0" tIns="0" rIns="0" bIns="0" rtlCol="0"/>
          <a:lstStyle/>
          <a:p>
            <a:endParaRPr/>
          </a:p>
        </p:txBody>
      </p:sp>
      <p:sp>
        <p:nvSpPr>
          <p:cNvPr id="42" name="object 47">
            <a:extLst>
              <a:ext uri="{FF2B5EF4-FFF2-40B4-BE49-F238E27FC236}">
                <a16:creationId xmlns:a16="http://schemas.microsoft.com/office/drawing/2014/main" id="{279EBF71-DC52-F14A-937A-22D084DD24A5}"/>
              </a:ext>
            </a:extLst>
          </p:cNvPr>
          <p:cNvSpPr/>
          <p:nvPr/>
        </p:nvSpPr>
        <p:spPr>
          <a:xfrm>
            <a:off x="4110227" y="4376489"/>
            <a:ext cx="1645920" cy="27432"/>
          </a:xfrm>
          <a:prstGeom prst="roundRect">
            <a:avLst/>
          </a:prstGeom>
          <a:solidFill>
            <a:srgbClr val="C00000"/>
          </a:solidFill>
        </p:spPr>
        <p:txBody>
          <a:bodyPr wrap="square" lIns="0" tIns="0" rIns="0" bIns="0" rtlCol="0"/>
          <a:lstStyle/>
          <a:p>
            <a:endParaRPr/>
          </a:p>
        </p:txBody>
      </p:sp>
      <p:sp>
        <p:nvSpPr>
          <p:cNvPr id="43" name="object 47">
            <a:extLst>
              <a:ext uri="{FF2B5EF4-FFF2-40B4-BE49-F238E27FC236}">
                <a16:creationId xmlns:a16="http://schemas.microsoft.com/office/drawing/2014/main" id="{BDBDD6DB-E7B0-6F4B-9D16-8F5C5D05F424}"/>
              </a:ext>
            </a:extLst>
          </p:cNvPr>
          <p:cNvSpPr/>
          <p:nvPr/>
        </p:nvSpPr>
        <p:spPr>
          <a:xfrm>
            <a:off x="4126190" y="5208358"/>
            <a:ext cx="1645920" cy="27432"/>
          </a:xfrm>
          <a:prstGeom prst="roundRect">
            <a:avLst/>
          </a:prstGeom>
          <a:solidFill>
            <a:srgbClr val="C00000"/>
          </a:solidFill>
        </p:spPr>
        <p:txBody>
          <a:bodyPr wrap="square" lIns="0" tIns="0" rIns="0" bIns="0" rtlCol="0"/>
          <a:lstStyle/>
          <a:p>
            <a:endParaRPr/>
          </a:p>
        </p:txBody>
      </p:sp>
      <p:sp>
        <p:nvSpPr>
          <p:cNvPr id="44" name="object 47">
            <a:extLst>
              <a:ext uri="{FF2B5EF4-FFF2-40B4-BE49-F238E27FC236}">
                <a16:creationId xmlns:a16="http://schemas.microsoft.com/office/drawing/2014/main" id="{C94064BA-8B89-B54E-82C5-4063A27B86C6}"/>
              </a:ext>
            </a:extLst>
          </p:cNvPr>
          <p:cNvSpPr/>
          <p:nvPr/>
        </p:nvSpPr>
        <p:spPr>
          <a:xfrm>
            <a:off x="6105425" y="4105467"/>
            <a:ext cx="1645920" cy="27432"/>
          </a:xfrm>
          <a:prstGeom prst="roundRect">
            <a:avLst/>
          </a:prstGeom>
          <a:solidFill>
            <a:srgbClr val="C00000"/>
          </a:solidFill>
        </p:spPr>
        <p:txBody>
          <a:bodyPr wrap="square" lIns="0" tIns="0" rIns="0" bIns="0" rtlCol="0"/>
          <a:lstStyle/>
          <a:p>
            <a:endParaRPr/>
          </a:p>
        </p:txBody>
      </p:sp>
      <p:sp>
        <p:nvSpPr>
          <p:cNvPr id="45" name="object 47">
            <a:extLst>
              <a:ext uri="{FF2B5EF4-FFF2-40B4-BE49-F238E27FC236}">
                <a16:creationId xmlns:a16="http://schemas.microsoft.com/office/drawing/2014/main" id="{11478C43-52C6-CF48-B98C-1033B0D39669}"/>
              </a:ext>
            </a:extLst>
          </p:cNvPr>
          <p:cNvSpPr/>
          <p:nvPr/>
        </p:nvSpPr>
        <p:spPr>
          <a:xfrm>
            <a:off x="6118821" y="4400970"/>
            <a:ext cx="1645920" cy="27432"/>
          </a:xfrm>
          <a:prstGeom prst="roundRect">
            <a:avLst/>
          </a:prstGeom>
          <a:solidFill>
            <a:srgbClr val="C00000"/>
          </a:solidFill>
        </p:spPr>
        <p:txBody>
          <a:bodyPr wrap="square" lIns="0" tIns="0" rIns="0" bIns="0" rtlCol="0"/>
          <a:lstStyle/>
          <a:p>
            <a:endParaRPr/>
          </a:p>
        </p:txBody>
      </p:sp>
    </p:spTree>
    <p:extLst>
      <p:ext uri="{BB962C8B-B14F-4D97-AF65-F5344CB8AC3E}">
        <p14:creationId xmlns:p14="http://schemas.microsoft.com/office/powerpoint/2010/main" val="35967482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More formally…</a:t>
            </a:r>
            <a:endParaRPr lang="en-US" sz="3600" b="0" dirty="0">
              <a:solidFill>
                <a:srgbClr val="A01A06"/>
              </a:solidFill>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BF8385A3-17B2-124A-9BCF-7BD192DF7B30}"/>
              </a:ext>
            </a:extLst>
          </p:cNvPr>
          <p:cNvSpPr txBox="1"/>
          <p:nvPr/>
        </p:nvSpPr>
        <p:spPr>
          <a:xfrm>
            <a:off x="438149" y="1600200"/>
            <a:ext cx="8553451" cy="4001095"/>
          </a:xfrm>
          <a:prstGeom prst="rect">
            <a:avLst/>
          </a:prstGeom>
          <a:noFill/>
        </p:spPr>
        <p:txBody>
          <a:bodyPr wrap="square" rtlCol="0">
            <a:spAutoFit/>
          </a:bodyPr>
          <a:lstStyle/>
          <a:p>
            <a:pPr marL="355600" indent="-342900">
              <a:lnSpc>
                <a:spcPct val="100000"/>
              </a:lnSpc>
              <a:spcAft>
                <a:spcPts val="600"/>
              </a:spcAft>
              <a:buClr>
                <a:schemeClr val="tx1"/>
              </a:buClr>
              <a:buSzPct val="100000"/>
              <a:buFont typeface="Arial" panose="020B0604020202020204" pitchFamily="34" charset="0"/>
              <a:buChar char="•"/>
              <a:tabLst>
                <a:tab pos="332740" algn="l"/>
              </a:tabLst>
            </a:pPr>
            <a:r>
              <a:rPr lang="en-US" sz="2000" b="1" spc="-25" dirty="0">
                <a:latin typeface="+mn-lt"/>
                <a:cs typeface="Calibri"/>
              </a:rPr>
              <a:t>I</a:t>
            </a:r>
            <a:r>
              <a:rPr lang="en-US" sz="2000" b="1" spc="-30" dirty="0">
                <a:latin typeface="+mn-lt"/>
                <a:cs typeface="Calibri"/>
              </a:rPr>
              <a:t>npu</a:t>
            </a:r>
            <a:r>
              <a:rPr lang="en-US" sz="2000" b="1" spc="-20" dirty="0">
                <a:latin typeface="+mn-lt"/>
                <a:cs typeface="Calibri"/>
              </a:rPr>
              <a:t>t</a:t>
            </a:r>
            <a:r>
              <a:rPr lang="en-US" sz="2000" b="1" spc="-10" dirty="0">
                <a:latin typeface="+mn-lt"/>
                <a:cs typeface="Calibri"/>
              </a:rPr>
              <a:t>:</a:t>
            </a:r>
            <a:r>
              <a:rPr lang="en-US" sz="2000" b="1" spc="50" dirty="0">
                <a:latin typeface="+mn-lt"/>
                <a:cs typeface="Calibri"/>
              </a:rPr>
              <a:t> </a:t>
            </a:r>
            <a:r>
              <a:rPr lang="en-US" sz="2000" spc="-20" dirty="0">
                <a:latin typeface="+mn-lt"/>
                <a:cs typeface="Calibri"/>
              </a:rPr>
              <a:t>a</a:t>
            </a:r>
            <a:r>
              <a:rPr lang="en-US" sz="2000" spc="5" dirty="0">
                <a:latin typeface="+mn-lt"/>
                <a:cs typeface="Calibri"/>
              </a:rPr>
              <a:t> </a:t>
            </a:r>
            <a:r>
              <a:rPr lang="en-US" sz="2000" spc="-20" dirty="0">
                <a:latin typeface="+mn-lt"/>
                <a:cs typeface="Calibri"/>
              </a:rPr>
              <a:t>s</a:t>
            </a:r>
            <a:r>
              <a:rPr lang="en-US" sz="2000" spc="-50" dirty="0">
                <a:latin typeface="+mn-lt"/>
                <a:cs typeface="Calibri"/>
              </a:rPr>
              <a:t>e</a:t>
            </a:r>
            <a:r>
              <a:rPr lang="en-US" sz="2000" spc="-15" dirty="0">
                <a:latin typeface="+mn-lt"/>
                <a:cs typeface="Calibri"/>
              </a:rPr>
              <a:t>t</a:t>
            </a:r>
            <a:r>
              <a:rPr lang="en-US" sz="2000" spc="30" dirty="0">
                <a:latin typeface="+mn-lt"/>
                <a:cs typeface="Calibri"/>
              </a:rPr>
              <a:t> </a:t>
            </a:r>
            <a:r>
              <a:rPr lang="en-US" sz="2000" spc="-25" dirty="0">
                <a:latin typeface="+mn-lt"/>
                <a:cs typeface="Calibri"/>
              </a:rPr>
              <a:t>o</a:t>
            </a:r>
            <a:r>
              <a:rPr lang="en-US" sz="2000" spc="-10" dirty="0">
                <a:latin typeface="+mn-lt"/>
                <a:cs typeface="Calibri"/>
              </a:rPr>
              <a:t>f</a:t>
            </a:r>
            <a:r>
              <a:rPr lang="en-US" sz="2000" spc="5" dirty="0">
                <a:latin typeface="+mn-lt"/>
                <a:cs typeface="Calibri"/>
              </a:rPr>
              <a:t> </a:t>
            </a:r>
            <a:r>
              <a:rPr lang="en-US" sz="2000" spc="-125" dirty="0">
                <a:latin typeface="+mn-lt"/>
                <a:cs typeface="Calibri"/>
              </a:rPr>
              <a:t>k</a:t>
            </a:r>
            <a:r>
              <a:rPr lang="en-US" sz="2000" spc="-50" dirty="0">
                <a:latin typeface="+mn-lt"/>
                <a:cs typeface="Calibri"/>
              </a:rPr>
              <a:t>e</a:t>
            </a:r>
            <a:r>
              <a:rPr lang="en-US" sz="2000" spc="-25" dirty="0">
                <a:latin typeface="+mn-lt"/>
                <a:cs typeface="Calibri"/>
              </a:rPr>
              <a:t>y</a:t>
            </a:r>
            <a:r>
              <a:rPr lang="en-US" sz="2000" spc="-5" dirty="0">
                <a:latin typeface="+mn-lt"/>
                <a:cs typeface="Calibri"/>
              </a:rPr>
              <a:t>-</a:t>
            </a:r>
            <a:r>
              <a:rPr lang="en-US" sz="2000" spc="-65" dirty="0">
                <a:latin typeface="+mn-lt"/>
                <a:cs typeface="Calibri"/>
              </a:rPr>
              <a:t>v</a:t>
            </a:r>
            <a:r>
              <a:rPr lang="en-US" sz="2000" spc="-15" dirty="0">
                <a:latin typeface="+mn-lt"/>
                <a:cs typeface="Calibri"/>
              </a:rPr>
              <a:t>a</a:t>
            </a:r>
            <a:r>
              <a:rPr lang="en-US" sz="2000" dirty="0">
                <a:latin typeface="+mn-lt"/>
                <a:cs typeface="Calibri"/>
              </a:rPr>
              <a:t>l</a:t>
            </a:r>
            <a:r>
              <a:rPr lang="en-US" sz="2000" spc="-20" dirty="0">
                <a:latin typeface="+mn-lt"/>
                <a:cs typeface="Calibri"/>
              </a:rPr>
              <a:t>ue</a:t>
            </a:r>
            <a:r>
              <a:rPr lang="en-US" sz="2000" spc="15" dirty="0">
                <a:latin typeface="+mn-lt"/>
                <a:cs typeface="Calibri"/>
              </a:rPr>
              <a:t> </a:t>
            </a:r>
            <a:r>
              <a:rPr lang="en-US" sz="2000" spc="-20" dirty="0">
                <a:latin typeface="+mn-lt"/>
                <a:cs typeface="Calibri"/>
              </a:rPr>
              <a:t>p</a:t>
            </a:r>
            <a:r>
              <a:rPr lang="en-US" sz="2000" spc="-15" dirty="0">
                <a:latin typeface="+mn-lt"/>
                <a:cs typeface="Calibri"/>
              </a:rPr>
              <a:t>a</a:t>
            </a:r>
            <a:r>
              <a:rPr lang="en-US" sz="2000" dirty="0">
                <a:latin typeface="+mn-lt"/>
                <a:cs typeface="Calibri"/>
              </a:rPr>
              <a:t>i</a:t>
            </a:r>
            <a:r>
              <a:rPr lang="en-US" sz="2000" spc="-75" dirty="0">
                <a:latin typeface="+mn-lt"/>
                <a:cs typeface="Calibri"/>
              </a:rPr>
              <a:t>rs</a:t>
            </a:r>
            <a:endParaRPr lang="en-US" sz="2000" dirty="0">
              <a:latin typeface="+mn-lt"/>
              <a:cs typeface="Calibri"/>
            </a:endParaRPr>
          </a:p>
          <a:p>
            <a:pPr marL="355600" indent="-342900">
              <a:lnSpc>
                <a:spcPct val="100000"/>
              </a:lnSpc>
              <a:spcAft>
                <a:spcPts val="600"/>
              </a:spcAft>
              <a:buClr>
                <a:schemeClr val="tx1"/>
              </a:buClr>
              <a:buSzPct val="100000"/>
              <a:buFont typeface="Arial" panose="020B0604020202020204" pitchFamily="34" charset="0"/>
              <a:buChar char="•"/>
              <a:tabLst>
                <a:tab pos="332740" algn="l"/>
              </a:tabLst>
            </a:pPr>
            <a:r>
              <a:rPr lang="en-US" sz="2000" spc="-15" dirty="0">
                <a:latin typeface="+mn-lt"/>
                <a:cs typeface="Calibri"/>
              </a:rPr>
              <a:t>P</a:t>
            </a:r>
            <a:r>
              <a:rPr lang="en-US" sz="2000" spc="-70" dirty="0">
                <a:latin typeface="+mn-lt"/>
                <a:cs typeface="Calibri"/>
              </a:rPr>
              <a:t>r</a:t>
            </a:r>
            <a:r>
              <a:rPr lang="en-US" sz="2000" spc="-10" dirty="0">
                <a:latin typeface="+mn-lt"/>
                <a:cs typeface="Calibri"/>
              </a:rPr>
              <a:t>o</a:t>
            </a:r>
            <a:r>
              <a:rPr lang="en-US" sz="2000" spc="-25" dirty="0">
                <a:latin typeface="+mn-lt"/>
                <a:cs typeface="Calibri"/>
              </a:rPr>
              <a:t>g</a:t>
            </a:r>
            <a:r>
              <a:rPr lang="en-US" sz="2000" spc="-95" dirty="0">
                <a:latin typeface="+mn-lt"/>
                <a:cs typeface="Calibri"/>
              </a:rPr>
              <a:t>r</a:t>
            </a:r>
            <a:r>
              <a:rPr lang="en-US" sz="2000" spc="-15" dirty="0">
                <a:latin typeface="+mn-lt"/>
                <a:cs typeface="Calibri"/>
              </a:rPr>
              <a:t>a</a:t>
            </a:r>
            <a:r>
              <a:rPr lang="en-US" sz="2000" spc="-35" dirty="0">
                <a:latin typeface="+mn-lt"/>
                <a:cs typeface="Calibri"/>
              </a:rPr>
              <a:t>mm</a:t>
            </a:r>
            <a:r>
              <a:rPr lang="en-US" sz="2000" spc="-15" dirty="0">
                <a:latin typeface="+mn-lt"/>
                <a:cs typeface="Calibri"/>
              </a:rPr>
              <a:t>er</a:t>
            </a:r>
            <a:r>
              <a:rPr lang="en-US" sz="2000" spc="35" dirty="0">
                <a:latin typeface="+mn-lt"/>
                <a:cs typeface="Calibri"/>
              </a:rPr>
              <a:t> need to </a:t>
            </a:r>
            <a:r>
              <a:rPr lang="en-US" sz="2000" spc="-20" dirty="0">
                <a:latin typeface="+mn-lt"/>
                <a:cs typeface="Calibri"/>
              </a:rPr>
              <a:t>s</a:t>
            </a:r>
            <a:r>
              <a:rPr lang="en-US" sz="2000" spc="-30" dirty="0">
                <a:latin typeface="+mn-lt"/>
                <a:cs typeface="Calibri"/>
              </a:rPr>
              <a:t>p</a:t>
            </a:r>
            <a:r>
              <a:rPr lang="en-US" sz="2000" spc="-20" dirty="0">
                <a:latin typeface="+mn-lt"/>
                <a:cs typeface="Calibri"/>
              </a:rPr>
              <a:t>e</a:t>
            </a:r>
            <a:r>
              <a:rPr lang="en-US" sz="2000" spc="-10" dirty="0">
                <a:latin typeface="+mn-lt"/>
                <a:cs typeface="Calibri"/>
              </a:rPr>
              <a:t>c</a:t>
            </a:r>
            <a:r>
              <a:rPr lang="en-US" sz="2000" spc="-5" dirty="0">
                <a:latin typeface="+mn-lt"/>
                <a:cs typeface="Calibri"/>
              </a:rPr>
              <a:t>i</a:t>
            </a:r>
            <a:r>
              <a:rPr lang="en-US" sz="2000" spc="-20" dirty="0">
                <a:latin typeface="+mn-lt"/>
                <a:cs typeface="Calibri"/>
              </a:rPr>
              <a:t>f</a:t>
            </a:r>
            <a:r>
              <a:rPr lang="en-US" sz="2000" spc="-5" dirty="0">
                <a:latin typeface="+mn-lt"/>
                <a:cs typeface="Calibri"/>
              </a:rPr>
              <a:t>y</a:t>
            </a:r>
            <a:r>
              <a:rPr lang="en-US" sz="2000" spc="15" dirty="0">
                <a:latin typeface="+mn-lt"/>
                <a:cs typeface="Calibri"/>
              </a:rPr>
              <a:t> </a:t>
            </a:r>
            <a:r>
              <a:rPr lang="en-US" sz="2000" spc="-20" dirty="0">
                <a:latin typeface="+mn-lt"/>
                <a:cs typeface="Calibri"/>
              </a:rPr>
              <a:t>t</a:t>
            </a:r>
            <a:r>
              <a:rPr lang="en-US" sz="2000" spc="-55" dirty="0">
                <a:latin typeface="+mn-lt"/>
                <a:cs typeface="Calibri"/>
              </a:rPr>
              <a:t>w</a:t>
            </a:r>
            <a:r>
              <a:rPr lang="en-US" sz="2000" spc="-20" dirty="0">
                <a:latin typeface="+mn-lt"/>
                <a:cs typeface="Calibri"/>
              </a:rPr>
              <a:t>o</a:t>
            </a:r>
            <a:r>
              <a:rPr lang="en-US" sz="2000" spc="30" dirty="0">
                <a:latin typeface="+mn-lt"/>
                <a:cs typeface="Calibri"/>
              </a:rPr>
              <a:t> </a:t>
            </a:r>
            <a:r>
              <a:rPr lang="en-US" sz="2000" spc="-35" dirty="0">
                <a:latin typeface="+mn-lt"/>
                <a:cs typeface="Calibri"/>
              </a:rPr>
              <a:t>m</a:t>
            </a:r>
            <a:r>
              <a:rPr lang="en-US" sz="2000" spc="-45" dirty="0">
                <a:latin typeface="+mn-lt"/>
                <a:cs typeface="Calibri"/>
              </a:rPr>
              <a:t>e</a:t>
            </a:r>
            <a:r>
              <a:rPr lang="en-US" sz="2000" spc="-20" dirty="0">
                <a:latin typeface="+mn-lt"/>
                <a:cs typeface="Calibri"/>
              </a:rPr>
              <a:t>t</a:t>
            </a:r>
            <a:r>
              <a:rPr lang="en-US" sz="2000" spc="-30" dirty="0">
                <a:latin typeface="+mn-lt"/>
                <a:cs typeface="Calibri"/>
              </a:rPr>
              <a:t>h</a:t>
            </a:r>
            <a:r>
              <a:rPr lang="en-US" sz="2000" spc="-10" dirty="0">
                <a:latin typeface="+mn-lt"/>
                <a:cs typeface="Calibri"/>
              </a:rPr>
              <a:t>o</a:t>
            </a:r>
            <a:r>
              <a:rPr lang="en-US" sz="2000" spc="-30" dirty="0">
                <a:latin typeface="+mn-lt"/>
                <a:cs typeface="Calibri"/>
              </a:rPr>
              <a:t>d</a:t>
            </a:r>
            <a:r>
              <a:rPr lang="en-US" sz="2000" spc="-20" dirty="0">
                <a:latin typeface="+mn-lt"/>
                <a:cs typeface="Calibri"/>
              </a:rPr>
              <a:t>s</a:t>
            </a:r>
            <a:r>
              <a:rPr lang="en-US" sz="2000" spc="-10" dirty="0">
                <a:latin typeface="+mn-lt"/>
                <a:cs typeface="Calibri"/>
              </a:rPr>
              <a:t>:</a:t>
            </a:r>
            <a:endParaRPr lang="en-US" spc="-10" dirty="0">
              <a:latin typeface="+mn-lt"/>
              <a:cs typeface="Calibri"/>
            </a:endParaRPr>
          </a:p>
          <a:p>
            <a:pPr marL="812800" lvl="1" indent="-342900">
              <a:spcAft>
                <a:spcPts val="600"/>
              </a:spcAft>
              <a:buClr>
                <a:schemeClr val="tx1"/>
              </a:buClr>
              <a:buSzPct val="100000"/>
              <a:buFont typeface="Arial" panose="020B0604020202020204" pitchFamily="34" charset="0"/>
              <a:buChar char="•"/>
              <a:tabLst>
                <a:tab pos="332740" algn="l"/>
              </a:tabLst>
            </a:pPr>
            <a:r>
              <a:rPr lang="en-US" sz="1800" b="1" spc="35" dirty="0">
                <a:solidFill>
                  <a:srgbClr val="C00000"/>
                </a:solidFill>
                <a:latin typeface="+mn-lt"/>
                <a:cs typeface="Arial"/>
              </a:rPr>
              <a:t>M</a:t>
            </a:r>
            <a:r>
              <a:rPr lang="en-US" sz="1800" b="1" spc="-5" dirty="0">
                <a:solidFill>
                  <a:srgbClr val="C00000"/>
                </a:solidFill>
                <a:latin typeface="+mn-lt"/>
                <a:cs typeface="Arial"/>
              </a:rPr>
              <a:t>a</a:t>
            </a:r>
            <a:r>
              <a:rPr lang="en-US" sz="1800" b="1" spc="-15" dirty="0">
                <a:solidFill>
                  <a:srgbClr val="C00000"/>
                </a:solidFill>
                <a:latin typeface="+mn-lt"/>
                <a:cs typeface="Arial"/>
              </a:rPr>
              <a:t>p</a:t>
            </a:r>
            <a:r>
              <a:rPr lang="en-US" sz="1800" b="1" dirty="0">
                <a:solidFill>
                  <a:srgbClr val="C00000"/>
                </a:solidFill>
                <a:latin typeface="+mn-lt"/>
                <a:cs typeface="Arial"/>
              </a:rPr>
              <a:t>(</a:t>
            </a:r>
            <a:r>
              <a:rPr lang="en-US" sz="1800" b="1" spc="-5" dirty="0">
                <a:solidFill>
                  <a:srgbClr val="C00000"/>
                </a:solidFill>
                <a:latin typeface="+mn-lt"/>
                <a:cs typeface="Arial"/>
              </a:rPr>
              <a:t>k</a:t>
            </a:r>
            <a:r>
              <a:rPr lang="en-US" sz="1800" b="1" dirty="0">
                <a:solidFill>
                  <a:srgbClr val="C00000"/>
                </a:solidFill>
                <a:latin typeface="+mn-lt"/>
                <a:cs typeface="Arial"/>
              </a:rPr>
              <a:t>,</a:t>
            </a:r>
            <a:r>
              <a:rPr lang="en-US" sz="1800" b="1" spc="-25" dirty="0">
                <a:solidFill>
                  <a:srgbClr val="C00000"/>
                </a:solidFill>
                <a:latin typeface="+mn-lt"/>
                <a:cs typeface="Arial"/>
              </a:rPr>
              <a:t> </a:t>
            </a:r>
            <a:r>
              <a:rPr lang="en-US" sz="1800" b="1" spc="-30" dirty="0">
                <a:solidFill>
                  <a:srgbClr val="C00000"/>
                </a:solidFill>
                <a:latin typeface="+mn-lt"/>
                <a:cs typeface="Arial"/>
              </a:rPr>
              <a:t>v</a:t>
            </a:r>
            <a:r>
              <a:rPr lang="en-US" sz="1800" b="1" dirty="0">
                <a:solidFill>
                  <a:srgbClr val="C00000"/>
                </a:solidFill>
                <a:latin typeface="+mn-lt"/>
                <a:cs typeface="Arial"/>
              </a:rPr>
              <a:t>)</a:t>
            </a:r>
            <a:r>
              <a:rPr lang="en-US" sz="1800" b="1" spc="15" dirty="0">
                <a:solidFill>
                  <a:srgbClr val="C00000"/>
                </a:solidFill>
                <a:latin typeface="+mn-lt"/>
                <a:cs typeface="Arial"/>
              </a:rPr>
              <a:t> </a:t>
            </a:r>
            <a:r>
              <a:rPr lang="en-US" sz="1800" spc="-60" dirty="0">
                <a:latin typeface="+mn-lt"/>
                <a:cs typeface="Times New Roman"/>
              </a:rPr>
              <a:t>→</a:t>
            </a:r>
            <a:r>
              <a:rPr lang="en-US" sz="1800" spc="55" dirty="0">
                <a:latin typeface="+mn-lt"/>
                <a:cs typeface="Times New Roman"/>
              </a:rPr>
              <a:t> </a:t>
            </a:r>
            <a:r>
              <a:rPr lang="en-US" sz="1800" spc="-10" dirty="0">
                <a:latin typeface="+mn-lt"/>
                <a:cs typeface="Arial"/>
              </a:rPr>
              <a:t>&lt;</a:t>
            </a:r>
            <a:r>
              <a:rPr lang="en-US" sz="1800" spc="10" dirty="0">
                <a:latin typeface="+mn-lt"/>
                <a:cs typeface="Arial"/>
              </a:rPr>
              <a:t>k</a:t>
            </a:r>
            <a:r>
              <a:rPr lang="en-US" sz="1800" dirty="0">
                <a:latin typeface="+mn-lt"/>
                <a:cs typeface="Arial"/>
              </a:rPr>
              <a:t>’, </a:t>
            </a:r>
            <a:r>
              <a:rPr lang="en-US" sz="1800" spc="-40" dirty="0">
                <a:latin typeface="+mn-lt"/>
                <a:cs typeface="Arial"/>
              </a:rPr>
              <a:t>v</a:t>
            </a:r>
            <a:r>
              <a:rPr lang="en-US" sz="1800" dirty="0">
                <a:latin typeface="+mn-lt"/>
                <a:cs typeface="Arial"/>
              </a:rPr>
              <a:t>’</a:t>
            </a:r>
            <a:r>
              <a:rPr lang="en-US" sz="1800" spc="-10" dirty="0">
                <a:latin typeface="+mn-lt"/>
                <a:cs typeface="Arial"/>
              </a:rPr>
              <a:t>&gt;*</a:t>
            </a:r>
            <a:endParaRPr lang="en-US" sz="1800" dirty="0">
              <a:latin typeface="+mn-lt"/>
              <a:cs typeface="Arial"/>
            </a:endParaRPr>
          </a:p>
          <a:p>
            <a:pPr marL="1270000" lvl="2" indent="-342900">
              <a:spcAft>
                <a:spcPts val="600"/>
              </a:spcAft>
              <a:buClr>
                <a:schemeClr val="tx1"/>
              </a:buClr>
              <a:buSzPct val="100000"/>
              <a:buFont typeface="Arial" panose="020B0604020202020204" pitchFamily="34" charset="0"/>
              <a:buChar char="•"/>
              <a:tabLst>
                <a:tab pos="332740" algn="l"/>
              </a:tabLst>
            </a:pPr>
            <a:r>
              <a:rPr lang="en-US" sz="1800" spc="-190" dirty="0">
                <a:latin typeface="+mn-lt"/>
                <a:cs typeface="Calibri"/>
              </a:rPr>
              <a:t>T</a:t>
            </a:r>
            <a:r>
              <a:rPr lang="en-US" sz="1800" dirty="0">
                <a:latin typeface="+mn-lt"/>
                <a:cs typeface="Calibri"/>
              </a:rPr>
              <a:t>a</a:t>
            </a:r>
            <a:r>
              <a:rPr lang="en-US" sz="1800" spc="-100" dirty="0">
                <a:latin typeface="+mn-lt"/>
                <a:cs typeface="Calibri"/>
              </a:rPr>
              <a:t>k</a:t>
            </a:r>
            <a:r>
              <a:rPr lang="en-US" sz="1800" spc="-10" dirty="0">
                <a:latin typeface="+mn-lt"/>
                <a:cs typeface="Calibri"/>
              </a:rPr>
              <a:t>e</a:t>
            </a:r>
            <a:r>
              <a:rPr lang="en-US" sz="1800" dirty="0">
                <a:latin typeface="+mn-lt"/>
                <a:cs typeface="Calibri"/>
              </a:rPr>
              <a:t>s</a:t>
            </a:r>
            <a:r>
              <a:rPr lang="en-US" sz="1800" spc="5" dirty="0">
                <a:latin typeface="+mn-lt"/>
                <a:cs typeface="Calibri"/>
              </a:rPr>
              <a:t> </a:t>
            </a:r>
            <a:r>
              <a:rPr lang="en-US" sz="1800" dirty="0">
                <a:latin typeface="+mn-lt"/>
                <a:cs typeface="Calibri"/>
              </a:rPr>
              <a:t>a</a:t>
            </a:r>
            <a:r>
              <a:rPr lang="en-US" sz="1800" spc="-15" dirty="0">
                <a:latin typeface="+mn-lt"/>
                <a:cs typeface="Calibri"/>
              </a:rPr>
              <a:t> </a:t>
            </a:r>
            <a:r>
              <a:rPr lang="en-US" sz="1800" spc="-100" dirty="0">
                <a:latin typeface="+mn-lt"/>
                <a:cs typeface="Calibri"/>
              </a:rPr>
              <a:t>k</a:t>
            </a:r>
            <a:r>
              <a:rPr lang="en-US" sz="1800" spc="-35" dirty="0">
                <a:latin typeface="+mn-lt"/>
                <a:cs typeface="Calibri"/>
              </a:rPr>
              <a:t>e</a:t>
            </a:r>
            <a:r>
              <a:rPr lang="en-US" sz="1800" spc="-25" dirty="0">
                <a:latin typeface="+mn-lt"/>
                <a:cs typeface="Calibri"/>
              </a:rPr>
              <a:t>y</a:t>
            </a:r>
            <a:r>
              <a:rPr lang="en-US" sz="1800" spc="5" dirty="0">
                <a:latin typeface="+mn-lt"/>
                <a:cs typeface="Calibri"/>
              </a:rPr>
              <a:t>-</a:t>
            </a:r>
            <a:r>
              <a:rPr lang="en-US" sz="1800" spc="-45" dirty="0">
                <a:latin typeface="+mn-lt"/>
                <a:cs typeface="Calibri"/>
              </a:rPr>
              <a:t>v</a:t>
            </a:r>
            <a:r>
              <a:rPr lang="en-US" sz="1800" dirty="0">
                <a:latin typeface="+mn-lt"/>
                <a:cs typeface="Calibri"/>
              </a:rPr>
              <a:t>al</a:t>
            </a:r>
            <a:r>
              <a:rPr lang="en-US" sz="1800" spc="-5" dirty="0">
                <a:latin typeface="+mn-lt"/>
                <a:cs typeface="Calibri"/>
              </a:rPr>
              <a:t>u</a:t>
            </a:r>
            <a:r>
              <a:rPr lang="en-US" sz="1800" spc="-15" dirty="0">
                <a:latin typeface="+mn-lt"/>
                <a:cs typeface="Calibri"/>
              </a:rPr>
              <a:t>e</a:t>
            </a:r>
            <a:r>
              <a:rPr lang="en-US" sz="1800" spc="-10" dirty="0">
                <a:latin typeface="+mn-lt"/>
                <a:cs typeface="Calibri"/>
              </a:rPr>
              <a:t> </a:t>
            </a:r>
            <a:r>
              <a:rPr lang="en-US" sz="1800" spc="10" dirty="0">
                <a:latin typeface="+mn-lt"/>
                <a:cs typeface="Calibri"/>
              </a:rPr>
              <a:t>p</a:t>
            </a:r>
            <a:r>
              <a:rPr lang="en-US" sz="1800" dirty="0">
                <a:latin typeface="+mn-lt"/>
                <a:cs typeface="Calibri"/>
              </a:rPr>
              <a:t>ai</a:t>
            </a:r>
            <a:r>
              <a:rPr lang="en-US" sz="1800" spc="-10" dirty="0">
                <a:latin typeface="+mn-lt"/>
                <a:cs typeface="Calibri"/>
              </a:rPr>
              <a:t>r</a:t>
            </a:r>
            <a:r>
              <a:rPr lang="en-US" sz="1800" spc="-15" dirty="0">
                <a:latin typeface="+mn-lt"/>
                <a:cs typeface="Calibri"/>
              </a:rPr>
              <a:t> </a:t>
            </a:r>
            <a:r>
              <a:rPr lang="en-US" sz="1800" dirty="0">
                <a:latin typeface="+mn-lt"/>
                <a:cs typeface="Calibri"/>
              </a:rPr>
              <a:t>a</a:t>
            </a:r>
            <a:r>
              <a:rPr lang="en-US" sz="1800" spc="10" dirty="0">
                <a:latin typeface="+mn-lt"/>
                <a:cs typeface="Calibri"/>
              </a:rPr>
              <a:t>n</a:t>
            </a:r>
            <a:r>
              <a:rPr lang="en-US" sz="1800" dirty="0">
                <a:latin typeface="+mn-lt"/>
                <a:cs typeface="Calibri"/>
              </a:rPr>
              <a:t>d</a:t>
            </a:r>
            <a:r>
              <a:rPr lang="en-US" sz="1800" spc="-30" dirty="0">
                <a:latin typeface="+mn-lt"/>
                <a:cs typeface="Calibri"/>
              </a:rPr>
              <a:t> </a:t>
            </a:r>
            <a:r>
              <a:rPr lang="en-US" sz="1800" spc="5" dirty="0">
                <a:latin typeface="+mn-lt"/>
                <a:cs typeface="Calibri"/>
              </a:rPr>
              <a:t>o</a:t>
            </a:r>
            <a:r>
              <a:rPr lang="en-US" sz="1800" spc="10" dirty="0">
                <a:latin typeface="+mn-lt"/>
                <a:cs typeface="Calibri"/>
              </a:rPr>
              <a:t>utput</a:t>
            </a:r>
            <a:r>
              <a:rPr lang="en-US" sz="1800" dirty="0">
                <a:latin typeface="+mn-lt"/>
                <a:cs typeface="Calibri"/>
              </a:rPr>
              <a:t>s</a:t>
            </a:r>
            <a:r>
              <a:rPr lang="en-US" sz="1800" spc="-65" dirty="0">
                <a:latin typeface="+mn-lt"/>
                <a:cs typeface="Calibri"/>
              </a:rPr>
              <a:t> </a:t>
            </a:r>
            <a:r>
              <a:rPr lang="en-US" sz="1800" u="sng" dirty="0">
                <a:latin typeface="+mn-lt"/>
                <a:cs typeface="Calibri"/>
              </a:rPr>
              <a:t>a</a:t>
            </a:r>
            <a:r>
              <a:rPr lang="en-US" sz="1800" u="sng" spc="-15" dirty="0">
                <a:latin typeface="+mn-lt"/>
                <a:cs typeface="Calibri"/>
              </a:rPr>
              <a:t> </a:t>
            </a:r>
            <a:r>
              <a:rPr lang="en-US" sz="1800" u="sng" spc="-5" dirty="0">
                <a:latin typeface="+mn-lt"/>
                <a:cs typeface="Calibri"/>
              </a:rPr>
              <a:t>s</a:t>
            </a:r>
            <a:r>
              <a:rPr lang="en-US" sz="1800" u="sng" spc="-35" dirty="0">
                <a:latin typeface="+mn-lt"/>
                <a:cs typeface="Calibri"/>
              </a:rPr>
              <a:t>e</a:t>
            </a:r>
            <a:r>
              <a:rPr lang="en-US" sz="1800" u="sng" spc="-10" dirty="0">
                <a:latin typeface="+mn-lt"/>
                <a:cs typeface="Calibri"/>
              </a:rPr>
              <a:t>t</a:t>
            </a:r>
            <a:r>
              <a:rPr lang="en-US" sz="1800" u="sng" spc="-5" dirty="0">
                <a:latin typeface="+mn-lt"/>
                <a:cs typeface="Calibri"/>
              </a:rPr>
              <a:t> </a:t>
            </a:r>
            <a:r>
              <a:rPr lang="en-US" sz="1800" u="sng" spc="5" dirty="0">
                <a:latin typeface="+mn-lt"/>
                <a:cs typeface="Calibri"/>
              </a:rPr>
              <a:t>o</a:t>
            </a:r>
            <a:r>
              <a:rPr lang="en-US" sz="1800" u="sng" dirty="0">
                <a:latin typeface="+mn-lt"/>
                <a:cs typeface="Calibri"/>
              </a:rPr>
              <a:t>f</a:t>
            </a:r>
            <a:r>
              <a:rPr lang="en-US" sz="1800" u="sng" spc="-5" dirty="0">
                <a:latin typeface="+mn-lt"/>
                <a:cs typeface="Calibri"/>
              </a:rPr>
              <a:t> </a:t>
            </a:r>
            <a:r>
              <a:rPr lang="en-US" sz="1800" u="sng" spc="-100" dirty="0">
                <a:latin typeface="+mn-lt"/>
                <a:cs typeface="Calibri"/>
              </a:rPr>
              <a:t>k</a:t>
            </a:r>
            <a:r>
              <a:rPr lang="en-US" sz="1800" u="sng" spc="-35" dirty="0">
                <a:latin typeface="+mn-lt"/>
                <a:cs typeface="Calibri"/>
              </a:rPr>
              <a:t>e</a:t>
            </a:r>
            <a:r>
              <a:rPr lang="en-US" sz="1800" u="sng" spc="-25" dirty="0">
                <a:latin typeface="+mn-lt"/>
                <a:cs typeface="Calibri"/>
              </a:rPr>
              <a:t>y</a:t>
            </a:r>
            <a:r>
              <a:rPr lang="en-US" sz="1800" u="sng" spc="5" dirty="0">
                <a:latin typeface="+mn-lt"/>
                <a:cs typeface="Calibri"/>
              </a:rPr>
              <a:t>-</a:t>
            </a:r>
            <a:r>
              <a:rPr lang="en-US" sz="1800" u="sng" spc="-45" dirty="0">
                <a:latin typeface="+mn-lt"/>
                <a:cs typeface="Calibri"/>
              </a:rPr>
              <a:t>v</a:t>
            </a:r>
            <a:r>
              <a:rPr lang="en-US" sz="1800" u="sng" dirty="0">
                <a:latin typeface="+mn-lt"/>
                <a:cs typeface="Calibri"/>
              </a:rPr>
              <a:t>al</a:t>
            </a:r>
            <a:r>
              <a:rPr lang="en-US" sz="1800" u="sng" spc="5" dirty="0">
                <a:latin typeface="+mn-lt"/>
                <a:cs typeface="Calibri"/>
              </a:rPr>
              <a:t>u</a:t>
            </a:r>
            <a:r>
              <a:rPr lang="en-US" sz="1800" u="sng" spc="-15" dirty="0">
                <a:latin typeface="+mn-lt"/>
                <a:cs typeface="Calibri"/>
              </a:rPr>
              <a:t>e</a:t>
            </a:r>
            <a:r>
              <a:rPr lang="en-US" sz="1800" u="sng" spc="-10" dirty="0">
                <a:latin typeface="+mn-lt"/>
                <a:cs typeface="Calibri"/>
              </a:rPr>
              <a:t> </a:t>
            </a:r>
            <a:r>
              <a:rPr lang="en-US" sz="1800" u="sng" spc="10" dirty="0">
                <a:latin typeface="+mn-lt"/>
                <a:cs typeface="Calibri"/>
              </a:rPr>
              <a:t>p</a:t>
            </a:r>
            <a:r>
              <a:rPr lang="en-US" sz="1800" u="sng" dirty="0">
                <a:latin typeface="+mn-lt"/>
                <a:cs typeface="Calibri"/>
              </a:rPr>
              <a:t>ai</a:t>
            </a:r>
            <a:r>
              <a:rPr lang="en-US" sz="1800" u="sng" spc="-50" dirty="0">
                <a:latin typeface="+mn-lt"/>
                <a:cs typeface="Calibri"/>
              </a:rPr>
              <a:t>r</a:t>
            </a:r>
            <a:r>
              <a:rPr lang="en-US" sz="1800" u="sng" dirty="0">
                <a:latin typeface="+mn-lt"/>
                <a:cs typeface="Calibri"/>
              </a:rPr>
              <a:t>s</a:t>
            </a:r>
          </a:p>
          <a:p>
            <a:pPr marL="927100" lvl="2">
              <a:spcAft>
                <a:spcPts val="600"/>
              </a:spcAft>
              <a:buClr>
                <a:schemeClr val="tx1"/>
              </a:buClr>
              <a:buSzPct val="100000"/>
              <a:tabLst>
                <a:tab pos="332740" algn="l"/>
              </a:tabLst>
            </a:pPr>
            <a:r>
              <a:rPr lang="en-US" sz="1600" dirty="0">
                <a:latin typeface="+mn-lt"/>
                <a:cs typeface="Calibri"/>
              </a:rPr>
              <a:t>      E</a:t>
            </a:r>
            <a:r>
              <a:rPr lang="en-US" sz="1600" spc="20" dirty="0">
                <a:latin typeface="+mn-lt"/>
                <a:cs typeface="Calibri"/>
              </a:rPr>
              <a:t>.</a:t>
            </a:r>
            <a:r>
              <a:rPr lang="en-US" sz="1600" spc="-15" dirty="0">
                <a:latin typeface="+mn-lt"/>
                <a:cs typeface="Calibri"/>
              </a:rPr>
              <a:t>g</a:t>
            </a:r>
            <a:r>
              <a:rPr lang="en-US" sz="1600" spc="-5" dirty="0">
                <a:latin typeface="+mn-lt"/>
                <a:cs typeface="Calibri"/>
              </a:rPr>
              <a:t>.,</a:t>
            </a:r>
            <a:r>
              <a:rPr lang="en-US" sz="1600" spc="-15" dirty="0">
                <a:latin typeface="+mn-lt"/>
                <a:cs typeface="Calibri"/>
              </a:rPr>
              <a:t> </a:t>
            </a:r>
            <a:r>
              <a:rPr lang="en-US" sz="1600" spc="-80" dirty="0">
                <a:latin typeface="+mn-lt"/>
                <a:cs typeface="Calibri"/>
              </a:rPr>
              <a:t>k</a:t>
            </a:r>
            <a:r>
              <a:rPr lang="en-US" sz="1600" spc="-45" dirty="0">
                <a:latin typeface="+mn-lt"/>
                <a:cs typeface="Calibri"/>
              </a:rPr>
              <a:t>e</a:t>
            </a:r>
            <a:r>
              <a:rPr lang="en-US" sz="1600" spc="-10" dirty="0">
                <a:latin typeface="+mn-lt"/>
                <a:cs typeface="Calibri"/>
              </a:rPr>
              <a:t>y</a:t>
            </a:r>
            <a:r>
              <a:rPr lang="en-US" sz="1600" spc="35" dirty="0">
                <a:latin typeface="+mn-lt"/>
                <a:cs typeface="Calibri"/>
              </a:rPr>
              <a:t> </a:t>
            </a:r>
            <a:r>
              <a:rPr lang="en-US" sz="1600" spc="-10" dirty="0">
                <a:latin typeface="+mn-lt"/>
                <a:cs typeface="Calibri"/>
              </a:rPr>
              <a:t>is the</a:t>
            </a:r>
            <a:r>
              <a:rPr lang="en-US" sz="1600" spc="20" dirty="0">
                <a:latin typeface="+mn-lt"/>
                <a:cs typeface="Calibri"/>
              </a:rPr>
              <a:t> </a:t>
            </a:r>
            <a:r>
              <a:rPr lang="en-US" sz="1600" spc="-20" dirty="0">
                <a:latin typeface="+mn-lt"/>
                <a:cs typeface="Calibri"/>
              </a:rPr>
              <a:t>f</a:t>
            </a:r>
            <a:r>
              <a:rPr lang="en-US" sz="1600" spc="-10" dirty="0">
                <a:latin typeface="+mn-lt"/>
                <a:cs typeface="Calibri"/>
              </a:rPr>
              <a:t>il</a:t>
            </a:r>
            <a:r>
              <a:rPr lang="en-US" sz="1600" spc="-20" dirty="0">
                <a:latin typeface="+mn-lt"/>
                <a:cs typeface="Calibri"/>
              </a:rPr>
              <a:t>e</a:t>
            </a:r>
            <a:r>
              <a:rPr lang="en-US" sz="1600" spc="-10" dirty="0">
                <a:latin typeface="+mn-lt"/>
                <a:cs typeface="Calibri"/>
              </a:rPr>
              <a:t>n</a:t>
            </a:r>
            <a:r>
              <a:rPr lang="en-US" sz="1600" spc="-5" dirty="0">
                <a:latin typeface="+mn-lt"/>
                <a:cs typeface="Calibri"/>
              </a:rPr>
              <a:t>a</a:t>
            </a:r>
            <a:r>
              <a:rPr lang="en-US" sz="1600" spc="-30" dirty="0">
                <a:latin typeface="+mn-lt"/>
                <a:cs typeface="Calibri"/>
              </a:rPr>
              <a:t>m</a:t>
            </a:r>
            <a:r>
              <a:rPr lang="en-US" sz="1600" spc="-20" dirty="0">
                <a:latin typeface="+mn-lt"/>
                <a:cs typeface="Calibri"/>
              </a:rPr>
              <a:t>e</a:t>
            </a:r>
            <a:r>
              <a:rPr lang="en-US" sz="1600" spc="-5" dirty="0">
                <a:latin typeface="+mn-lt"/>
                <a:cs typeface="Calibri"/>
              </a:rPr>
              <a:t>,</a:t>
            </a:r>
            <a:r>
              <a:rPr lang="en-US" sz="1600" spc="55" dirty="0">
                <a:latin typeface="+mn-lt"/>
                <a:cs typeface="Calibri"/>
              </a:rPr>
              <a:t> </a:t>
            </a:r>
            <a:r>
              <a:rPr lang="en-US" sz="1600" spc="-50" dirty="0">
                <a:latin typeface="+mn-lt"/>
                <a:cs typeface="Calibri"/>
              </a:rPr>
              <a:t>v</a:t>
            </a:r>
            <a:r>
              <a:rPr lang="en-US" sz="1600" spc="-5" dirty="0">
                <a:latin typeface="+mn-lt"/>
                <a:cs typeface="Calibri"/>
              </a:rPr>
              <a:t>a</a:t>
            </a:r>
            <a:r>
              <a:rPr lang="en-US" sz="1600" spc="-10" dirty="0">
                <a:latin typeface="+mn-lt"/>
                <a:cs typeface="Calibri"/>
              </a:rPr>
              <a:t>lue</a:t>
            </a:r>
            <a:r>
              <a:rPr lang="en-US" sz="1600" spc="20" dirty="0">
                <a:latin typeface="+mn-lt"/>
                <a:cs typeface="Calibri"/>
              </a:rPr>
              <a:t> </a:t>
            </a:r>
            <a:r>
              <a:rPr lang="en-US" sz="1600" spc="-10" dirty="0">
                <a:latin typeface="+mn-lt"/>
                <a:cs typeface="Calibri"/>
              </a:rPr>
              <a:t>is</a:t>
            </a:r>
            <a:r>
              <a:rPr lang="en-US" sz="1600" spc="15" dirty="0">
                <a:latin typeface="+mn-lt"/>
                <a:cs typeface="Calibri"/>
              </a:rPr>
              <a:t> </a:t>
            </a:r>
            <a:r>
              <a:rPr lang="en-US" sz="1600" spc="-10" dirty="0">
                <a:latin typeface="+mn-lt"/>
                <a:cs typeface="Calibri"/>
              </a:rPr>
              <a:t>a</a:t>
            </a:r>
            <a:r>
              <a:rPr lang="en-US" sz="1600" spc="10" dirty="0">
                <a:latin typeface="+mn-lt"/>
                <a:cs typeface="Calibri"/>
              </a:rPr>
              <a:t> </a:t>
            </a:r>
            <a:r>
              <a:rPr lang="en-US" sz="1600" spc="-25" dirty="0">
                <a:latin typeface="+mn-lt"/>
                <a:cs typeface="Calibri"/>
              </a:rPr>
              <a:t>s</a:t>
            </a:r>
            <a:r>
              <a:rPr lang="en-US" sz="1600" spc="-10" dirty="0">
                <a:latin typeface="+mn-lt"/>
                <a:cs typeface="Calibri"/>
              </a:rPr>
              <a:t>in</a:t>
            </a:r>
            <a:r>
              <a:rPr lang="en-US" sz="1600" spc="-15" dirty="0">
                <a:latin typeface="+mn-lt"/>
                <a:cs typeface="Calibri"/>
              </a:rPr>
              <a:t>gl</a:t>
            </a:r>
            <a:r>
              <a:rPr lang="en-US" sz="1600" spc="-10" dirty="0">
                <a:latin typeface="+mn-lt"/>
                <a:cs typeface="Calibri"/>
              </a:rPr>
              <a:t>e</a:t>
            </a:r>
            <a:r>
              <a:rPr lang="en-US" sz="1600" spc="20" dirty="0">
                <a:latin typeface="+mn-lt"/>
                <a:cs typeface="Calibri"/>
              </a:rPr>
              <a:t> </a:t>
            </a:r>
            <a:r>
              <a:rPr lang="en-US" sz="1600" spc="-10" dirty="0">
                <a:latin typeface="+mn-lt"/>
                <a:cs typeface="Calibri"/>
              </a:rPr>
              <a:t>line</a:t>
            </a:r>
            <a:r>
              <a:rPr lang="en-US" sz="1600" spc="20" dirty="0">
                <a:latin typeface="+mn-lt"/>
                <a:cs typeface="Calibri"/>
              </a:rPr>
              <a:t> </a:t>
            </a:r>
            <a:r>
              <a:rPr lang="en-US" sz="1600" spc="-10" dirty="0">
                <a:latin typeface="+mn-lt"/>
                <a:cs typeface="Calibri"/>
              </a:rPr>
              <a:t>i</a:t>
            </a:r>
            <a:r>
              <a:rPr lang="en-US" sz="1600" spc="-15" dirty="0">
                <a:latin typeface="+mn-lt"/>
                <a:cs typeface="Calibri"/>
              </a:rPr>
              <a:t>n</a:t>
            </a:r>
            <a:r>
              <a:rPr lang="en-US" sz="1600" spc="10" dirty="0">
                <a:latin typeface="+mn-lt"/>
                <a:cs typeface="Calibri"/>
              </a:rPr>
              <a:t> </a:t>
            </a:r>
            <a:r>
              <a:rPr lang="en-US" sz="1600" spc="-10" dirty="0">
                <a:latin typeface="+mn-lt"/>
                <a:cs typeface="Calibri"/>
              </a:rPr>
              <a:t>the</a:t>
            </a:r>
            <a:r>
              <a:rPr lang="en-US" sz="1600" spc="-5" dirty="0">
                <a:latin typeface="+mn-lt"/>
                <a:cs typeface="Calibri"/>
              </a:rPr>
              <a:t> </a:t>
            </a:r>
            <a:r>
              <a:rPr lang="en-US" sz="1600" spc="-20" dirty="0">
                <a:latin typeface="+mn-lt"/>
                <a:cs typeface="Calibri"/>
              </a:rPr>
              <a:t>f</a:t>
            </a:r>
            <a:r>
              <a:rPr lang="en-US" sz="1600" spc="-10" dirty="0">
                <a:latin typeface="+mn-lt"/>
                <a:cs typeface="Calibri"/>
              </a:rPr>
              <a:t>ile</a:t>
            </a:r>
            <a:endParaRPr lang="en-US" sz="1600" dirty="0">
              <a:latin typeface="+mn-lt"/>
              <a:cs typeface="Calibri"/>
            </a:endParaRPr>
          </a:p>
          <a:p>
            <a:pPr marL="1212850" lvl="2" indent="-285750">
              <a:spcAft>
                <a:spcPts val="600"/>
              </a:spcAft>
              <a:buClr>
                <a:schemeClr val="tx1"/>
              </a:buClr>
              <a:buSzPct val="100000"/>
              <a:buFont typeface="Arial" panose="020B0604020202020204" pitchFamily="34" charset="0"/>
              <a:buChar char="•"/>
              <a:tabLst>
                <a:tab pos="332740" algn="l"/>
              </a:tabLst>
            </a:pPr>
            <a:r>
              <a:rPr lang="en-US" sz="1800" spc="5" dirty="0">
                <a:latin typeface="+mn-lt"/>
                <a:cs typeface="Calibri"/>
              </a:rPr>
              <a:t> T</a:t>
            </a:r>
            <a:r>
              <a:rPr lang="en-US" sz="1800" spc="10" dirty="0">
                <a:latin typeface="+mn-lt"/>
                <a:cs typeface="Calibri"/>
              </a:rPr>
              <a:t>h</a:t>
            </a:r>
            <a:r>
              <a:rPr lang="en-US" sz="1800" spc="-10" dirty="0">
                <a:latin typeface="+mn-lt"/>
                <a:cs typeface="Calibri"/>
              </a:rPr>
              <a:t>e</a:t>
            </a:r>
            <a:r>
              <a:rPr lang="en-US" sz="1800" spc="-35" dirty="0">
                <a:latin typeface="+mn-lt"/>
                <a:cs typeface="Calibri"/>
              </a:rPr>
              <a:t>r</a:t>
            </a:r>
            <a:r>
              <a:rPr lang="en-US" sz="1800" spc="-15" dirty="0">
                <a:latin typeface="+mn-lt"/>
                <a:cs typeface="Calibri"/>
              </a:rPr>
              <a:t>e</a:t>
            </a:r>
            <a:r>
              <a:rPr lang="en-US" sz="1800" spc="-10" dirty="0">
                <a:latin typeface="+mn-lt"/>
                <a:cs typeface="Calibri"/>
              </a:rPr>
              <a:t> </a:t>
            </a:r>
            <a:r>
              <a:rPr lang="en-US" sz="1800" dirty="0">
                <a:latin typeface="+mn-lt"/>
                <a:cs typeface="Calibri"/>
              </a:rPr>
              <a:t>is</a:t>
            </a:r>
            <a:r>
              <a:rPr lang="en-US" sz="1800" spc="-20" dirty="0">
                <a:latin typeface="+mn-lt"/>
                <a:cs typeface="Calibri"/>
              </a:rPr>
              <a:t> </a:t>
            </a:r>
            <a:r>
              <a:rPr lang="en-US" sz="1800" spc="5" dirty="0">
                <a:latin typeface="+mn-lt"/>
                <a:cs typeface="Calibri"/>
              </a:rPr>
              <a:t>o</a:t>
            </a:r>
            <a:r>
              <a:rPr lang="en-US" sz="1800" spc="10" dirty="0">
                <a:latin typeface="+mn-lt"/>
                <a:cs typeface="Calibri"/>
              </a:rPr>
              <a:t>n</a:t>
            </a:r>
            <a:r>
              <a:rPr lang="en-US" sz="1800" spc="-15" dirty="0">
                <a:latin typeface="+mn-lt"/>
                <a:cs typeface="Calibri"/>
              </a:rPr>
              <a:t>e</a:t>
            </a:r>
            <a:r>
              <a:rPr lang="en-US" sz="1800" spc="-10" dirty="0">
                <a:latin typeface="+mn-lt"/>
                <a:cs typeface="Calibri"/>
              </a:rPr>
              <a:t> </a:t>
            </a:r>
            <a:r>
              <a:rPr lang="en-US" sz="1800" spc="-15" dirty="0">
                <a:latin typeface="+mn-lt"/>
                <a:cs typeface="Calibri"/>
              </a:rPr>
              <a:t>M</a:t>
            </a:r>
            <a:r>
              <a:rPr lang="en-US" sz="1800" dirty="0">
                <a:latin typeface="+mn-lt"/>
                <a:cs typeface="Calibri"/>
              </a:rPr>
              <a:t>ap</a:t>
            </a:r>
            <a:r>
              <a:rPr lang="en-US" sz="1800" spc="-30" dirty="0">
                <a:latin typeface="+mn-lt"/>
                <a:cs typeface="Calibri"/>
              </a:rPr>
              <a:t> </a:t>
            </a:r>
            <a:r>
              <a:rPr lang="en-US" sz="1800" spc="-50" dirty="0">
                <a:latin typeface="+mn-lt"/>
                <a:cs typeface="Calibri"/>
              </a:rPr>
              <a:t>c</a:t>
            </a:r>
            <a:r>
              <a:rPr lang="en-US" sz="1800" dirty="0">
                <a:latin typeface="+mn-lt"/>
                <a:cs typeface="Calibri"/>
              </a:rPr>
              <a:t>all</a:t>
            </a:r>
            <a:r>
              <a:rPr lang="en-US" sz="1800" spc="-15" dirty="0">
                <a:latin typeface="+mn-lt"/>
                <a:cs typeface="Calibri"/>
              </a:rPr>
              <a:t> </a:t>
            </a:r>
            <a:r>
              <a:rPr lang="en-US" sz="1800" spc="-40" dirty="0">
                <a:latin typeface="+mn-lt"/>
                <a:cs typeface="Calibri"/>
              </a:rPr>
              <a:t>f</a:t>
            </a:r>
            <a:r>
              <a:rPr lang="en-US" sz="1800" spc="5" dirty="0">
                <a:latin typeface="+mn-lt"/>
                <a:cs typeface="Calibri"/>
              </a:rPr>
              <a:t>o</a:t>
            </a:r>
            <a:r>
              <a:rPr lang="en-US" sz="1800" spc="-10" dirty="0">
                <a:latin typeface="+mn-lt"/>
                <a:cs typeface="Calibri"/>
              </a:rPr>
              <a:t>r</a:t>
            </a:r>
            <a:r>
              <a:rPr lang="en-US" sz="1800" spc="-15" dirty="0">
                <a:latin typeface="+mn-lt"/>
                <a:cs typeface="Calibri"/>
              </a:rPr>
              <a:t> </a:t>
            </a:r>
            <a:r>
              <a:rPr lang="en-US" sz="1800" spc="-10" dirty="0">
                <a:latin typeface="+mn-lt"/>
                <a:cs typeface="Calibri"/>
              </a:rPr>
              <a:t>e</a:t>
            </a:r>
            <a:r>
              <a:rPr lang="en-US" sz="1800" spc="-45" dirty="0">
                <a:latin typeface="+mn-lt"/>
                <a:cs typeface="Calibri"/>
              </a:rPr>
              <a:t>v</a:t>
            </a:r>
            <a:r>
              <a:rPr lang="en-US" sz="1800" spc="-10" dirty="0">
                <a:latin typeface="+mn-lt"/>
                <a:cs typeface="Calibri"/>
              </a:rPr>
              <a:t>ery</a:t>
            </a:r>
            <a:r>
              <a:rPr lang="en-US" sz="1800" dirty="0">
                <a:latin typeface="+mn-lt"/>
                <a:cs typeface="Calibri"/>
              </a:rPr>
              <a:t> </a:t>
            </a:r>
            <a:r>
              <a:rPr lang="en-US" sz="1800" spc="-10" dirty="0">
                <a:latin typeface="+mn-lt"/>
                <a:cs typeface="Calibri"/>
              </a:rPr>
              <a:t>(</a:t>
            </a:r>
            <a:r>
              <a:rPr lang="en-US" sz="1800" spc="-30" dirty="0">
                <a:latin typeface="+mn-lt"/>
                <a:cs typeface="Calibri"/>
              </a:rPr>
              <a:t>k</a:t>
            </a:r>
            <a:r>
              <a:rPr lang="en-US" sz="1800" spc="-10" dirty="0">
                <a:latin typeface="+mn-lt"/>
                <a:cs typeface="Calibri"/>
              </a:rPr>
              <a:t>, </a:t>
            </a:r>
            <a:r>
              <a:rPr lang="en-US" sz="1800" spc="-5" dirty="0">
                <a:latin typeface="+mn-lt"/>
                <a:cs typeface="Calibri"/>
              </a:rPr>
              <a:t>v</a:t>
            </a:r>
            <a:r>
              <a:rPr lang="en-US" sz="1800" dirty="0">
                <a:latin typeface="+mn-lt"/>
                <a:cs typeface="Calibri"/>
              </a:rPr>
              <a:t>) </a:t>
            </a:r>
            <a:r>
              <a:rPr lang="en-US" sz="1800" spc="10" dirty="0">
                <a:latin typeface="+mn-lt"/>
                <a:cs typeface="Calibri"/>
              </a:rPr>
              <a:t>p</a:t>
            </a:r>
            <a:r>
              <a:rPr lang="en-US" sz="1800" dirty="0">
                <a:latin typeface="+mn-lt"/>
                <a:cs typeface="Calibri"/>
              </a:rPr>
              <a:t>air</a:t>
            </a:r>
          </a:p>
          <a:p>
            <a:pPr marL="755650" lvl="1" indent="-285750">
              <a:spcAft>
                <a:spcPts val="600"/>
              </a:spcAft>
              <a:buClr>
                <a:schemeClr val="tx1"/>
              </a:buClr>
              <a:buSzPct val="100000"/>
              <a:buFont typeface="Arial" panose="020B0604020202020204" pitchFamily="34" charset="0"/>
              <a:buChar char="•"/>
              <a:tabLst>
                <a:tab pos="332740" algn="l"/>
              </a:tabLst>
            </a:pPr>
            <a:endParaRPr lang="en-US" sz="1800" dirty="0">
              <a:solidFill>
                <a:srgbClr val="C00000"/>
              </a:solidFill>
              <a:latin typeface="+mn-lt"/>
              <a:cs typeface="Calibri"/>
            </a:endParaRPr>
          </a:p>
          <a:p>
            <a:pPr marL="755650" lvl="1" indent="-285750">
              <a:spcAft>
                <a:spcPts val="600"/>
              </a:spcAft>
              <a:buClr>
                <a:schemeClr val="tx1"/>
              </a:buClr>
              <a:buSzPct val="100000"/>
              <a:buFont typeface="Arial" panose="020B0604020202020204" pitchFamily="34" charset="0"/>
              <a:buChar char="•"/>
              <a:tabLst>
                <a:tab pos="332740" algn="l"/>
              </a:tabLst>
            </a:pPr>
            <a:r>
              <a:rPr lang="en-US" sz="2000" b="1" spc="-15" dirty="0">
                <a:solidFill>
                  <a:srgbClr val="C00000"/>
                </a:solidFill>
                <a:latin typeface="+mn-lt"/>
                <a:cs typeface="Arial"/>
              </a:rPr>
              <a:t>R</a:t>
            </a:r>
            <a:r>
              <a:rPr lang="en-US" sz="2000" b="1" spc="-5" dirty="0">
                <a:solidFill>
                  <a:srgbClr val="C00000"/>
                </a:solidFill>
                <a:latin typeface="+mn-lt"/>
                <a:cs typeface="Arial"/>
              </a:rPr>
              <a:t>e</a:t>
            </a:r>
            <a:r>
              <a:rPr lang="en-US" sz="2000" b="1" spc="-15" dirty="0">
                <a:solidFill>
                  <a:srgbClr val="C00000"/>
                </a:solidFill>
                <a:latin typeface="+mn-lt"/>
                <a:cs typeface="Arial"/>
              </a:rPr>
              <a:t>du</a:t>
            </a:r>
            <a:r>
              <a:rPr lang="en-US" sz="2000" b="1" spc="-5" dirty="0">
                <a:solidFill>
                  <a:srgbClr val="C00000"/>
                </a:solidFill>
                <a:latin typeface="+mn-lt"/>
                <a:cs typeface="Arial"/>
              </a:rPr>
              <a:t>ce</a:t>
            </a:r>
            <a:r>
              <a:rPr lang="en-US" sz="2000" b="1" dirty="0">
                <a:solidFill>
                  <a:srgbClr val="C00000"/>
                </a:solidFill>
                <a:latin typeface="+mn-lt"/>
                <a:cs typeface="Arial"/>
              </a:rPr>
              <a:t>(</a:t>
            </a:r>
            <a:r>
              <a:rPr lang="en-US" sz="2000" b="1" spc="-5" dirty="0">
                <a:solidFill>
                  <a:srgbClr val="C00000"/>
                </a:solidFill>
                <a:latin typeface="+mn-lt"/>
                <a:cs typeface="Arial"/>
              </a:rPr>
              <a:t>k</a:t>
            </a:r>
            <a:r>
              <a:rPr lang="en-US" sz="2000" b="1" spc="10" dirty="0">
                <a:solidFill>
                  <a:srgbClr val="C00000"/>
                </a:solidFill>
                <a:latin typeface="+mn-lt"/>
                <a:cs typeface="Arial"/>
              </a:rPr>
              <a:t>’</a:t>
            </a:r>
            <a:r>
              <a:rPr lang="en-US" sz="2000" b="1" dirty="0">
                <a:solidFill>
                  <a:srgbClr val="C00000"/>
                </a:solidFill>
                <a:latin typeface="+mn-lt"/>
                <a:cs typeface="Arial"/>
              </a:rPr>
              <a:t>, </a:t>
            </a:r>
            <a:r>
              <a:rPr lang="en-US" sz="2000" b="1" spc="-10" dirty="0">
                <a:solidFill>
                  <a:srgbClr val="C00000"/>
                </a:solidFill>
                <a:latin typeface="+mn-lt"/>
                <a:cs typeface="Arial"/>
              </a:rPr>
              <a:t>&lt;</a:t>
            </a:r>
            <a:r>
              <a:rPr lang="en-US" sz="2000" b="1" spc="-30" dirty="0">
                <a:solidFill>
                  <a:srgbClr val="C00000"/>
                </a:solidFill>
                <a:latin typeface="+mn-lt"/>
                <a:cs typeface="Arial"/>
              </a:rPr>
              <a:t>v</a:t>
            </a:r>
            <a:r>
              <a:rPr lang="en-US" sz="2000" b="1" spc="10" dirty="0">
                <a:solidFill>
                  <a:srgbClr val="C00000"/>
                </a:solidFill>
                <a:latin typeface="+mn-lt"/>
                <a:cs typeface="Arial"/>
              </a:rPr>
              <a:t>’</a:t>
            </a:r>
            <a:r>
              <a:rPr lang="en-US" sz="2000" b="1" spc="-10" dirty="0">
                <a:solidFill>
                  <a:srgbClr val="C00000"/>
                </a:solidFill>
                <a:latin typeface="+mn-lt"/>
                <a:cs typeface="Arial"/>
              </a:rPr>
              <a:t>&gt;</a:t>
            </a:r>
            <a:r>
              <a:rPr lang="en-US" sz="2000" b="1" spc="10" dirty="0">
                <a:solidFill>
                  <a:srgbClr val="C00000"/>
                </a:solidFill>
                <a:latin typeface="+mn-lt"/>
                <a:cs typeface="Arial"/>
              </a:rPr>
              <a:t>*</a:t>
            </a:r>
            <a:r>
              <a:rPr lang="en-US" sz="2000" b="1" dirty="0">
                <a:solidFill>
                  <a:srgbClr val="C00000"/>
                </a:solidFill>
                <a:latin typeface="+mn-lt"/>
                <a:cs typeface="Arial"/>
              </a:rPr>
              <a:t>)</a:t>
            </a:r>
            <a:r>
              <a:rPr lang="en-US" sz="2000" b="1" spc="15" dirty="0">
                <a:solidFill>
                  <a:srgbClr val="C00000"/>
                </a:solidFill>
                <a:latin typeface="+mn-lt"/>
                <a:cs typeface="Arial"/>
              </a:rPr>
              <a:t> </a:t>
            </a:r>
            <a:r>
              <a:rPr lang="en-US" sz="2000" spc="-60" dirty="0">
                <a:latin typeface="+mn-lt"/>
                <a:cs typeface="Times New Roman"/>
              </a:rPr>
              <a:t>→</a:t>
            </a:r>
            <a:r>
              <a:rPr lang="en-US" sz="2000" spc="55" dirty="0">
                <a:latin typeface="+mn-lt"/>
                <a:cs typeface="Times New Roman"/>
              </a:rPr>
              <a:t> </a:t>
            </a:r>
            <a:r>
              <a:rPr lang="en-US" sz="2000" spc="-10" dirty="0">
                <a:latin typeface="+mn-lt"/>
                <a:cs typeface="Arial"/>
              </a:rPr>
              <a:t>&lt;</a:t>
            </a:r>
            <a:r>
              <a:rPr lang="en-US" sz="2000" spc="10" dirty="0">
                <a:latin typeface="+mn-lt"/>
                <a:cs typeface="Arial"/>
              </a:rPr>
              <a:t>k</a:t>
            </a:r>
            <a:r>
              <a:rPr lang="en-US" sz="2000" dirty="0">
                <a:latin typeface="+mn-lt"/>
                <a:cs typeface="Arial"/>
              </a:rPr>
              <a:t>’, </a:t>
            </a:r>
            <a:r>
              <a:rPr lang="en-US" sz="2000" spc="-40" dirty="0">
                <a:latin typeface="+mn-lt"/>
                <a:cs typeface="Arial"/>
              </a:rPr>
              <a:t>v</a:t>
            </a:r>
            <a:r>
              <a:rPr lang="en-US" sz="2000" spc="-50" dirty="0">
                <a:latin typeface="+mn-lt"/>
                <a:cs typeface="Arial"/>
              </a:rPr>
              <a:t>’</a:t>
            </a:r>
            <a:r>
              <a:rPr lang="en-US" sz="2000" dirty="0">
                <a:latin typeface="+mn-lt"/>
                <a:cs typeface="Arial"/>
              </a:rPr>
              <a:t>’</a:t>
            </a:r>
            <a:r>
              <a:rPr lang="en-US" sz="2000" spc="-10" dirty="0">
                <a:latin typeface="+mn-lt"/>
                <a:cs typeface="Arial"/>
              </a:rPr>
              <a:t>&gt;*</a:t>
            </a:r>
            <a:endParaRPr lang="en-US" sz="2000" dirty="0">
              <a:latin typeface="+mn-lt"/>
              <a:cs typeface="Arial"/>
            </a:endParaRPr>
          </a:p>
          <a:p>
            <a:pPr marL="1212850" lvl="2" indent="-285750">
              <a:spcAft>
                <a:spcPts val="600"/>
              </a:spcAft>
              <a:buClr>
                <a:schemeClr val="tx1"/>
              </a:buClr>
              <a:buSzPct val="100000"/>
              <a:buFont typeface="Arial" panose="020B0604020202020204" pitchFamily="34" charset="0"/>
              <a:buChar char="•"/>
              <a:tabLst>
                <a:tab pos="332740" algn="l"/>
              </a:tabLst>
            </a:pPr>
            <a:r>
              <a:rPr lang="en-US" sz="1800" b="1" spc="-10" dirty="0">
                <a:latin typeface="+mn-lt"/>
                <a:cs typeface="Calibri"/>
              </a:rPr>
              <a:t>All</a:t>
            </a:r>
            <a:r>
              <a:rPr lang="en-US" sz="1800" b="1" spc="-30" dirty="0">
                <a:latin typeface="+mn-lt"/>
                <a:cs typeface="Calibri"/>
              </a:rPr>
              <a:t> </a:t>
            </a:r>
            <a:r>
              <a:rPr lang="en-US" sz="1800" b="1" spc="-35" dirty="0">
                <a:latin typeface="+mn-lt"/>
                <a:cs typeface="Calibri"/>
              </a:rPr>
              <a:t>v</a:t>
            </a:r>
            <a:r>
              <a:rPr lang="en-US" sz="1800" b="1" spc="-25" dirty="0">
                <a:latin typeface="+mn-lt"/>
                <a:cs typeface="Calibri"/>
              </a:rPr>
              <a:t>a</a:t>
            </a:r>
            <a:r>
              <a:rPr lang="en-US" sz="1800" b="1" dirty="0">
                <a:latin typeface="+mn-lt"/>
                <a:cs typeface="Calibri"/>
              </a:rPr>
              <a:t>l</a:t>
            </a:r>
            <a:r>
              <a:rPr lang="en-US" sz="1800" b="1" spc="-10" dirty="0">
                <a:latin typeface="+mn-lt"/>
                <a:cs typeface="Calibri"/>
              </a:rPr>
              <a:t>ues</a:t>
            </a:r>
            <a:r>
              <a:rPr lang="en-US" sz="1800" b="1" spc="-15" dirty="0">
                <a:latin typeface="+mn-lt"/>
                <a:cs typeface="Calibri"/>
              </a:rPr>
              <a:t> </a:t>
            </a:r>
            <a:r>
              <a:rPr lang="en-US" sz="1800" b="1" spc="70" dirty="0">
                <a:latin typeface="+mn-lt"/>
                <a:cs typeface="Calibri"/>
              </a:rPr>
              <a:t>v</a:t>
            </a:r>
            <a:r>
              <a:rPr lang="en-US" sz="1800" b="1" dirty="0">
                <a:latin typeface="+mn-lt"/>
                <a:cs typeface="Calibri"/>
              </a:rPr>
              <a:t>’</a:t>
            </a:r>
            <a:r>
              <a:rPr lang="en-US" sz="1800" b="1" spc="10" dirty="0">
                <a:latin typeface="+mn-lt"/>
                <a:cs typeface="Calibri"/>
              </a:rPr>
              <a:t> w</a:t>
            </a:r>
            <a:r>
              <a:rPr lang="en-US" sz="1800" b="1" dirty="0">
                <a:latin typeface="+mn-lt"/>
                <a:cs typeface="Calibri"/>
              </a:rPr>
              <a:t>i</a:t>
            </a:r>
            <a:r>
              <a:rPr lang="en-US" sz="1800" b="1" spc="-5" dirty="0">
                <a:latin typeface="+mn-lt"/>
                <a:cs typeface="Calibri"/>
              </a:rPr>
              <a:t>t</a:t>
            </a:r>
            <a:r>
              <a:rPr lang="en-US" sz="1800" b="1" spc="-15" dirty="0">
                <a:latin typeface="+mn-lt"/>
                <a:cs typeface="Calibri"/>
              </a:rPr>
              <a:t>h</a:t>
            </a:r>
            <a:r>
              <a:rPr lang="en-US" sz="1800" b="1" spc="-55" dirty="0">
                <a:latin typeface="+mn-lt"/>
                <a:cs typeface="Calibri"/>
              </a:rPr>
              <a:t> </a:t>
            </a:r>
            <a:r>
              <a:rPr lang="en-US" sz="1800" b="1" spc="-10" dirty="0">
                <a:latin typeface="+mn-lt"/>
                <a:cs typeface="Calibri"/>
              </a:rPr>
              <a:t>sam</a:t>
            </a:r>
            <a:r>
              <a:rPr lang="en-US" sz="1800" b="1" dirty="0">
                <a:latin typeface="+mn-lt"/>
                <a:cs typeface="Calibri"/>
              </a:rPr>
              <a:t>e</a:t>
            </a:r>
            <a:r>
              <a:rPr lang="en-US" sz="1800" b="1" spc="25" dirty="0">
                <a:latin typeface="+mn-lt"/>
                <a:cs typeface="Calibri"/>
              </a:rPr>
              <a:t> </a:t>
            </a:r>
            <a:r>
              <a:rPr lang="en-US" sz="1800" b="1" spc="-90" dirty="0">
                <a:latin typeface="+mn-lt"/>
                <a:cs typeface="Calibri"/>
              </a:rPr>
              <a:t>k</a:t>
            </a:r>
            <a:r>
              <a:rPr lang="en-US" sz="1800" b="1" spc="-35" dirty="0">
                <a:latin typeface="+mn-lt"/>
                <a:cs typeface="Calibri"/>
              </a:rPr>
              <a:t>e</a:t>
            </a:r>
            <a:r>
              <a:rPr lang="en-US" sz="1800" b="1" spc="-15" dirty="0">
                <a:latin typeface="+mn-lt"/>
                <a:cs typeface="Calibri"/>
              </a:rPr>
              <a:t>y</a:t>
            </a:r>
            <a:r>
              <a:rPr lang="en-US" sz="1800" b="1" spc="20" dirty="0">
                <a:latin typeface="+mn-lt"/>
                <a:cs typeface="Calibri"/>
              </a:rPr>
              <a:t> </a:t>
            </a:r>
            <a:r>
              <a:rPr lang="en-US" sz="1800" b="1" spc="-10" dirty="0">
                <a:latin typeface="+mn-lt"/>
                <a:cs typeface="Calibri"/>
              </a:rPr>
              <a:t>k’ </a:t>
            </a:r>
            <a:r>
              <a:rPr lang="en-US" sz="1800" b="1" spc="-25" dirty="0">
                <a:latin typeface="+mn-lt"/>
                <a:cs typeface="Calibri"/>
              </a:rPr>
              <a:t>a</a:t>
            </a:r>
            <a:r>
              <a:rPr lang="en-US" sz="1800" b="1" spc="-15" dirty="0">
                <a:latin typeface="+mn-lt"/>
                <a:cs typeface="Calibri"/>
              </a:rPr>
              <a:t>r</a:t>
            </a:r>
            <a:r>
              <a:rPr lang="en-US" sz="1800" b="1" dirty="0">
                <a:latin typeface="+mn-lt"/>
                <a:cs typeface="Calibri"/>
              </a:rPr>
              <a:t>e </a:t>
            </a:r>
            <a:r>
              <a:rPr lang="en-US" sz="1800" b="1" spc="-15" dirty="0">
                <a:latin typeface="+mn-lt"/>
                <a:cs typeface="Calibri"/>
              </a:rPr>
              <a:t>r</a:t>
            </a:r>
            <a:r>
              <a:rPr lang="en-US" sz="1800" b="1" spc="-10" dirty="0">
                <a:latin typeface="+mn-lt"/>
                <a:cs typeface="Calibri"/>
              </a:rPr>
              <a:t>e</a:t>
            </a:r>
            <a:r>
              <a:rPr lang="en-US" sz="1800" b="1" spc="5" dirty="0">
                <a:latin typeface="+mn-lt"/>
                <a:cs typeface="Calibri"/>
              </a:rPr>
              <a:t>d</a:t>
            </a:r>
            <a:r>
              <a:rPr lang="en-US" sz="1800" b="1" spc="-10" dirty="0">
                <a:latin typeface="+mn-lt"/>
                <a:cs typeface="Calibri"/>
              </a:rPr>
              <a:t>u</a:t>
            </a:r>
            <a:r>
              <a:rPr lang="en-US" sz="1800" b="1" dirty="0">
                <a:latin typeface="+mn-lt"/>
                <a:cs typeface="Calibri"/>
              </a:rPr>
              <a:t>c</a:t>
            </a:r>
            <a:r>
              <a:rPr lang="en-US" sz="1800" b="1" spc="-10" dirty="0">
                <a:latin typeface="+mn-lt"/>
                <a:cs typeface="Calibri"/>
              </a:rPr>
              <a:t>e</a:t>
            </a:r>
            <a:r>
              <a:rPr lang="en-US" sz="1800" b="1" dirty="0">
                <a:latin typeface="+mn-lt"/>
                <a:cs typeface="Calibri"/>
              </a:rPr>
              <a:t>d</a:t>
            </a:r>
            <a:r>
              <a:rPr lang="en-US" sz="1800" b="1" spc="-35" dirty="0">
                <a:latin typeface="+mn-lt"/>
                <a:cs typeface="Calibri"/>
              </a:rPr>
              <a:t> </a:t>
            </a:r>
            <a:r>
              <a:rPr lang="en-US" sz="1800" b="1" spc="-30" dirty="0">
                <a:latin typeface="+mn-lt"/>
                <a:cs typeface="Calibri"/>
              </a:rPr>
              <a:t>t</a:t>
            </a:r>
            <a:r>
              <a:rPr lang="en-US" sz="1800" b="1" spc="-10" dirty="0">
                <a:latin typeface="+mn-lt"/>
                <a:cs typeface="Calibri"/>
              </a:rPr>
              <a:t>o</a:t>
            </a:r>
            <a:r>
              <a:rPr lang="en-US" sz="1800" b="1" spc="-35" dirty="0">
                <a:latin typeface="+mn-lt"/>
                <a:cs typeface="Calibri"/>
              </a:rPr>
              <a:t>ge</a:t>
            </a:r>
            <a:r>
              <a:rPr lang="en-US" sz="1800" b="1" spc="-10" dirty="0">
                <a:latin typeface="+mn-lt"/>
                <a:cs typeface="Calibri"/>
              </a:rPr>
              <a:t>th</a:t>
            </a:r>
            <a:r>
              <a:rPr lang="en-US" sz="1800" b="1" spc="-25" dirty="0">
                <a:latin typeface="+mn-lt"/>
                <a:cs typeface="Calibri"/>
              </a:rPr>
              <a:t>e</a:t>
            </a:r>
            <a:r>
              <a:rPr lang="en-US" sz="1800" b="1" dirty="0">
                <a:latin typeface="+mn-lt"/>
                <a:cs typeface="Calibri"/>
              </a:rPr>
              <a:t>r</a:t>
            </a:r>
          </a:p>
          <a:p>
            <a:pPr marL="1212850" lvl="2" indent="-285750">
              <a:spcAft>
                <a:spcPts val="600"/>
              </a:spcAft>
              <a:buClr>
                <a:schemeClr val="tx1"/>
              </a:buClr>
              <a:buSzPct val="100000"/>
              <a:buFont typeface="Arial" panose="020B0604020202020204" pitchFamily="34" charset="0"/>
              <a:buChar char="•"/>
              <a:tabLst>
                <a:tab pos="332740" algn="l"/>
              </a:tabLst>
            </a:pPr>
            <a:r>
              <a:rPr lang="en-US" sz="1800" spc="5" dirty="0">
                <a:latin typeface="+mn-lt"/>
                <a:cs typeface="Calibri"/>
              </a:rPr>
              <a:t>T</a:t>
            </a:r>
            <a:r>
              <a:rPr lang="en-US" sz="1800" spc="10" dirty="0">
                <a:latin typeface="+mn-lt"/>
                <a:cs typeface="Calibri"/>
              </a:rPr>
              <a:t>h</a:t>
            </a:r>
            <a:r>
              <a:rPr lang="en-US" sz="1800" spc="-10" dirty="0">
                <a:latin typeface="+mn-lt"/>
                <a:cs typeface="Calibri"/>
              </a:rPr>
              <a:t>e</a:t>
            </a:r>
            <a:r>
              <a:rPr lang="en-US" sz="1800" spc="-35" dirty="0">
                <a:latin typeface="+mn-lt"/>
                <a:cs typeface="Calibri"/>
              </a:rPr>
              <a:t>r</a:t>
            </a:r>
            <a:r>
              <a:rPr lang="en-US" sz="1800" spc="-15" dirty="0">
                <a:latin typeface="+mn-lt"/>
                <a:cs typeface="Calibri"/>
              </a:rPr>
              <a:t>e</a:t>
            </a:r>
            <a:r>
              <a:rPr lang="en-US" sz="1800" spc="-10" dirty="0">
                <a:latin typeface="+mn-lt"/>
                <a:cs typeface="Calibri"/>
              </a:rPr>
              <a:t> </a:t>
            </a:r>
            <a:r>
              <a:rPr lang="en-US" sz="1800" dirty="0">
                <a:latin typeface="+mn-lt"/>
                <a:cs typeface="Calibri"/>
              </a:rPr>
              <a:t>is</a:t>
            </a:r>
            <a:r>
              <a:rPr lang="en-US" sz="1800" spc="-20" dirty="0">
                <a:latin typeface="+mn-lt"/>
                <a:cs typeface="Calibri"/>
              </a:rPr>
              <a:t> </a:t>
            </a:r>
            <a:r>
              <a:rPr lang="en-US" sz="1800" spc="5" dirty="0">
                <a:latin typeface="+mn-lt"/>
                <a:cs typeface="Calibri"/>
              </a:rPr>
              <a:t>o</a:t>
            </a:r>
            <a:r>
              <a:rPr lang="en-US" sz="1800" spc="10" dirty="0">
                <a:latin typeface="+mn-lt"/>
                <a:cs typeface="Calibri"/>
              </a:rPr>
              <a:t>n</a:t>
            </a:r>
            <a:r>
              <a:rPr lang="en-US" sz="1800" spc="-15" dirty="0">
                <a:latin typeface="+mn-lt"/>
                <a:cs typeface="Calibri"/>
              </a:rPr>
              <a:t>e</a:t>
            </a:r>
            <a:r>
              <a:rPr lang="en-US" sz="1800" spc="-10" dirty="0">
                <a:latin typeface="+mn-lt"/>
                <a:cs typeface="Calibri"/>
              </a:rPr>
              <a:t> </a:t>
            </a:r>
            <a:r>
              <a:rPr lang="en-US" sz="1800" spc="-75" dirty="0">
                <a:latin typeface="+mn-lt"/>
                <a:cs typeface="Calibri"/>
              </a:rPr>
              <a:t>R</a:t>
            </a:r>
            <a:r>
              <a:rPr lang="en-US" sz="1800" spc="-10" dirty="0">
                <a:latin typeface="+mn-lt"/>
                <a:cs typeface="Calibri"/>
              </a:rPr>
              <a:t>e</a:t>
            </a:r>
            <a:r>
              <a:rPr lang="en-US" sz="1800" spc="-5" dirty="0">
                <a:latin typeface="+mn-lt"/>
                <a:cs typeface="Calibri"/>
              </a:rPr>
              <a:t>d</a:t>
            </a:r>
            <a:r>
              <a:rPr lang="en-US" sz="1800" spc="10" dirty="0">
                <a:latin typeface="+mn-lt"/>
                <a:cs typeface="Calibri"/>
              </a:rPr>
              <a:t>u</a:t>
            </a:r>
            <a:r>
              <a:rPr lang="en-US" sz="1800" spc="-25" dirty="0">
                <a:latin typeface="+mn-lt"/>
                <a:cs typeface="Calibri"/>
              </a:rPr>
              <a:t>c</a:t>
            </a:r>
            <a:r>
              <a:rPr lang="en-US" sz="1800" spc="-15" dirty="0">
                <a:latin typeface="+mn-lt"/>
                <a:cs typeface="Calibri"/>
              </a:rPr>
              <a:t>e</a:t>
            </a:r>
            <a:r>
              <a:rPr lang="en-US" sz="1800" spc="-10" dirty="0">
                <a:latin typeface="+mn-lt"/>
                <a:cs typeface="Calibri"/>
              </a:rPr>
              <a:t> </a:t>
            </a:r>
            <a:r>
              <a:rPr lang="en-US" sz="1800" spc="10" dirty="0">
                <a:latin typeface="+mn-lt"/>
                <a:cs typeface="Calibri"/>
              </a:rPr>
              <a:t>fun</a:t>
            </a:r>
            <a:r>
              <a:rPr lang="en-US" sz="1800" spc="-10" dirty="0">
                <a:latin typeface="+mn-lt"/>
                <a:cs typeface="Calibri"/>
              </a:rPr>
              <a:t>c</a:t>
            </a:r>
            <a:r>
              <a:rPr lang="en-US" sz="1800" spc="10" dirty="0">
                <a:latin typeface="+mn-lt"/>
                <a:cs typeface="Calibri"/>
              </a:rPr>
              <a:t>t</a:t>
            </a:r>
            <a:r>
              <a:rPr lang="en-US" sz="1800" dirty="0">
                <a:latin typeface="+mn-lt"/>
                <a:cs typeface="Calibri"/>
              </a:rPr>
              <a:t>i</a:t>
            </a:r>
            <a:r>
              <a:rPr lang="en-US" sz="1800" spc="5" dirty="0">
                <a:latin typeface="+mn-lt"/>
                <a:cs typeface="Calibri"/>
              </a:rPr>
              <a:t>o</a:t>
            </a:r>
            <a:r>
              <a:rPr lang="en-US" sz="1800" dirty="0">
                <a:latin typeface="+mn-lt"/>
                <a:cs typeface="Calibri"/>
              </a:rPr>
              <a:t>n</a:t>
            </a:r>
            <a:r>
              <a:rPr lang="en-US" sz="1800" spc="-55" dirty="0">
                <a:latin typeface="+mn-lt"/>
                <a:cs typeface="Calibri"/>
              </a:rPr>
              <a:t> </a:t>
            </a:r>
            <a:r>
              <a:rPr lang="en-US" sz="1800" spc="-50" dirty="0">
                <a:latin typeface="+mn-lt"/>
                <a:cs typeface="Calibri"/>
              </a:rPr>
              <a:t>c</a:t>
            </a:r>
            <a:r>
              <a:rPr lang="en-US" sz="1800" dirty="0">
                <a:latin typeface="+mn-lt"/>
                <a:cs typeface="Calibri"/>
              </a:rPr>
              <a:t>all</a:t>
            </a:r>
            <a:r>
              <a:rPr lang="en-US" sz="1800" spc="-15" dirty="0">
                <a:latin typeface="+mn-lt"/>
                <a:cs typeface="Calibri"/>
              </a:rPr>
              <a:t> </a:t>
            </a:r>
            <a:r>
              <a:rPr lang="en-US" sz="1800" spc="-5" dirty="0">
                <a:latin typeface="+mn-lt"/>
                <a:cs typeface="Calibri"/>
              </a:rPr>
              <a:t>p</a:t>
            </a:r>
            <a:r>
              <a:rPr lang="en-US" sz="1800" spc="-10" dirty="0">
                <a:latin typeface="+mn-lt"/>
                <a:cs typeface="Calibri"/>
              </a:rPr>
              <a:t>er</a:t>
            </a:r>
            <a:r>
              <a:rPr lang="en-US" sz="1800" spc="-15" dirty="0">
                <a:latin typeface="+mn-lt"/>
                <a:cs typeface="Calibri"/>
              </a:rPr>
              <a:t> </a:t>
            </a:r>
            <a:r>
              <a:rPr lang="en-US" sz="1800" spc="10" dirty="0">
                <a:latin typeface="+mn-lt"/>
                <a:cs typeface="Calibri"/>
              </a:rPr>
              <a:t>un</a:t>
            </a:r>
            <a:r>
              <a:rPr lang="en-US" sz="1800" dirty="0">
                <a:latin typeface="+mn-lt"/>
                <a:cs typeface="Calibri"/>
              </a:rPr>
              <a:t>i</a:t>
            </a:r>
            <a:r>
              <a:rPr lang="en-US" sz="1800" spc="10" dirty="0">
                <a:latin typeface="+mn-lt"/>
                <a:cs typeface="Calibri"/>
              </a:rPr>
              <a:t>qu</a:t>
            </a:r>
            <a:r>
              <a:rPr lang="en-US" sz="1800" dirty="0">
                <a:latin typeface="+mn-lt"/>
                <a:cs typeface="Calibri"/>
              </a:rPr>
              <a:t>e</a:t>
            </a:r>
            <a:r>
              <a:rPr lang="en-US" sz="1800" spc="-35" dirty="0">
                <a:latin typeface="+mn-lt"/>
                <a:cs typeface="Calibri"/>
              </a:rPr>
              <a:t> </a:t>
            </a:r>
            <a:r>
              <a:rPr lang="en-US" sz="1800" spc="-100" dirty="0">
                <a:latin typeface="+mn-lt"/>
                <a:cs typeface="Calibri"/>
              </a:rPr>
              <a:t>k</a:t>
            </a:r>
            <a:r>
              <a:rPr lang="en-US" sz="1800" spc="-35" dirty="0">
                <a:latin typeface="+mn-lt"/>
                <a:cs typeface="Calibri"/>
              </a:rPr>
              <a:t>e</a:t>
            </a:r>
            <a:r>
              <a:rPr lang="en-US" sz="1800" spc="-15" dirty="0">
                <a:latin typeface="+mn-lt"/>
                <a:cs typeface="Calibri"/>
              </a:rPr>
              <a:t>y</a:t>
            </a:r>
            <a:r>
              <a:rPr lang="en-US" sz="1800" dirty="0">
                <a:latin typeface="+mn-lt"/>
                <a:cs typeface="Calibri"/>
              </a:rPr>
              <a:t> </a:t>
            </a:r>
            <a:r>
              <a:rPr lang="en-US" sz="1800" spc="-25" dirty="0">
                <a:latin typeface="+mn-lt"/>
                <a:cs typeface="Calibri"/>
              </a:rPr>
              <a:t>k’</a:t>
            </a:r>
            <a:endParaRPr lang="en-US" sz="1800" dirty="0">
              <a:latin typeface="+mn-lt"/>
              <a:cs typeface="Calibri"/>
            </a:endParaRPr>
          </a:p>
          <a:p>
            <a:pPr lvl="1">
              <a:spcAft>
                <a:spcPts val="1800"/>
              </a:spcAft>
              <a:buClr>
                <a:schemeClr val="tx1"/>
              </a:buClr>
            </a:pPr>
            <a:endParaRPr lang="en-US" sz="2000" dirty="0">
              <a:latin typeface="+mn-lt"/>
            </a:endParaRPr>
          </a:p>
        </p:txBody>
      </p:sp>
    </p:spTree>
    <p:extLst>
      <p:ext uri="{BB962C8B-B14F-4D97-AF65-F5344CB8AC3E}">
        <p14:creationId xmlns:p14="http://schemas.microsoft.com/office/powerpoint/2010/main" val="28981872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727773" y="1870970"/>
            <a:ext cx="7654227" cy="1231106"/>
          </a:xfrm>
          <a:prstGeom prst="rect">
            <a:avLst/>
          </a:prstGeom>
        </p:spPr>
        <p:txBody>
          <a:bodyPr vert="horz" wrap="square" lIns="0" tIns="0" rIns="0" bIns="0" rtlCol="0">
            <a:spAutoFit/>
          </a:bodyPr>
          <a:lstStyle/>
          <a:p>
            <a:pPr marL="12700">
              <a:lnSpc>
                <a:spcPct val="100000"/>
              </a:lnSpc>
            </a:pPr>
            <a:r>
              <a:rPr sz="2000" b="1" spc="-15" dirty="0">
                <a:latin typeface="Courier New"/>
                <a:cs typeface="Courier New"/>
              </a:rPr>
              <a:t>map(key, value):</a:t>
            </a:r>
            <a:endParaRPr sz="2000" dirty="0">
              <a:latin typeface="Courier New"/>
              <a:cs typeface="Courier New"/>
            </a:endParaRPr>
          </a:p>
          <a:p>
            <a:pPr marL="332105" marR="5080" indent="-320040">
              <a:lnSpc>
                <a:spcPct val="100000"/>
              </a:lnSpc>
            </a:pPr>
            <a:r>
              <a:rPr sz="2000" spc="-15" dirty="0">
                <a:latin typeface="Courier New"/>
                <a:cs typeface="Courier New"/>
              </a:rPr>
              <a:t>// key: document name; value: text</a:t>
            </a:r>
            <a:r>
              <a:rPr lang="en-US" sz="2000" spc="-15" dirty="0">
                <a:latin typeface="Courier New"/>
                <a:cs typeface="Courier New"/>
              </a:rPr>
              <a:t> of the document</a:t>
            </a:r>
            <a:r>
              <a:rPr sz="2000" spc="-15" dirty="0">
                <a:latin typeface="Courier New"/>
                <a:cs typeface="Courier New"/>
              </a:rPr>
              <a:t> for each word w in value:</a:t>
            </a:r>
            <a:endParaRPr sz="2000" dirty="0">
              <a:latin typeface="Courier New"/>
              <a:cs typeface="Courier New"/>
            </a:endParaRPr>
          </a:p>
          <a:p>
            <a:pPr marL="807720">
              <a:lnSpc>
                <a:spcPct val="100000"/>
              </a:lnSpc>
            </a:pPr>
            <a:r>
              <a:rPr sz="2000" spc="-15" dirty="0">
                <a:latin typeface="Courier New"/>
                <a:cs typeface="Courier New"/>
              </a:rPr>
              <a:t>emit(w,</a:t>
            </a:r>
            <a:r>
              <a:rPr sz="2000" spc="5" dirty="0">
                <a:latin typeface="Courier New"/>
                <a:cs typeface="Courier New"/>
              </a:rPr>
              <a:t> </a:t>
            </a:r>
            <a:r>
              <a:rPr sz="2000" spc="-15" dirty="0">
                <a:latin typeface="Courier New"/>
                <a:cs typeface="Courier New"/>
              </a:rPr>
              <a:t>1)</a:t>
            </a:r>
            <a:endParaRPr sz="2000" dirty="0">
              <a:latin typeface="Courier New"/>
              <a:cs typeface="Courier New"/>
            </a:endParaRPr>
          </a:p>
        </p:txBody>
      </p:sp>
      <p:sp>
        <p:nvSpPr>
          <p:cNvPr id="8" name="object 8"/>
          <p:cNvSpPr txBox="1"/>
          <p:nvPr/>
        </p:nvSpPr>
        <p:spPr>
          <a:xfrm>
            <a:off x="688054" y="3882952"/>
            <a:ext cx="7617746" cy="2462213"/>
          </a:xfrm>
          <a:prstGeom prst="rect">
            <a:avLst/>
          </a:prstGeom>
        </p:spPr>
        <p:txBody>
          <a:bodyPr vert="horz" wrap="square" lIns="0" tIns="0" rIns="0" bIns="0" rtlCol="0">
            <a:spAutoFit/>
          </a:bodyPr>
          <a:lstStyle/>
          <a:p>
            <a:pPr marL="12700">
              <a:lnSpc>
                <a:spcPct val="100000"/>
              </a:lnSpc>
            </a:pPr>
            <a:r>
              <a:rPr sz="2000" b="1" spc="-15" dirty="0">
                <a:latin typeface="Courier New"/>
                <a:cs typeface="Courier New"/>
              </a:rPr>
              <a:t>reduce(key, values):</a:t>
            </a:r>
            <a:endParaRPr sz="2000" dirty="0">
              <a:latin typeface="Courier New"/>
              <a:cs typeface="Courier New"/>
            </a:endParaRPr>
          </a:p>
          <a:p>
            <a:pPr marL="12700"/>
            <a:r>
              <a:rPr sz="2000" spc="-15" dirty="0">
                <a:latin typeface="Courier New"/>
                <a:cs typeface="Courier New"/>
              </a:rPr>
              <a:t>// key: a word; value:</a:t>
            </a:r>
            <a:r>
              <a:rPr lang="en-US" sz="2000" spc="-15" dirty="0">
                <a:latin typeface="Courier New"/>
                <a:cs typeface="Courier New"/>
              </a:rPr>
              <a:t> an iterator</a:t>
            </a:r>
            <a:r>
              <a:rPr lang="en-US" sz="2000" dirty="0">
                <a:latin typeface="Courier New"/>
                <a:cs typeface="Courier New"/>
              </a:rPr>
              <a:t> </a:t>
            </a:r>
            <a:r>
              <a:rPr lang="en-US" sz="2000" spc="-15" dirty="0">
                <a:latin typeface="Courier New"/>
                <a:cs typeface="Courier New"/>
              </a:rPr>
              <a:t>over counts</a:t>
            </a:r>
          </a:p>
          <a:p>
            <a:pPr marL="12700">
              <a:lnSpc>
                <a:spcPct val="100000"/>
              </a:lnSpc>
            </a:pPr>
            <a:r>
              <a:rPr lang="en-US" sz="2000" spc="-15" dirty="0">
                <a:latin typeface="Courier New"/>
                <a:cs typeface="Courier New"/>
              </a:rPr>
              <a:t>	result = 0</a:t>
            </a:r>
            <a:endParaRPr lang="en-US" sz="2000" dirty="0">
              <a:latin typeface="Courier New"/>
              <a:cs typeface="Courier New"/>
            </a:endParaRPr>
          </a:p>
          <a:p>
            <a:pPr marL="12700"/>
            <a:r>
              <a:rPr lang="en-US" sz="2000" spc="-15" dirty="0">
                <a:latin typeface="Courier New"/>
                <a:cs typeface="Courier New"/>
              </a:rPr>
              <a:t>	for each count v in values:</a:t>
            </a:r>
            <a:endParaRPr lang="en-US" sz="2000" dirty="0">
              <a:latin typeface="Courier New"/>
              <a:cs typeface="Courier New"/>
            </a:endParaRPr>
          </a:p>
          <a:p>
            <a:pPr marL="12700" marR="5080" indent="914400">
              <a:lnSpc>
                <a:spcPct val="100000"/>
              </a:lnSpc>
            </a:pPr>
            <a:r>
              <a:rPr lang="en-US" sz="2000" spc="-15" dirty="0">
                <a:latin typeface="Courier New"/>
                <a:cs typeface="Courier New"/>
              </a:rPr>
              <a:t>	result += v </a:t>
            </a:r>
          </a:p>
          <a:p>
            <a:pPr marL="12700" marR="5080" indent="914400">
              <a:lnSpc>
                <a:spcPct val="100000"/>
              </a:lnSpc>
            </a:pPr>
            <a:r>
              <a:rPr lang="en-US" sz="2000" spc="-15" dirty="0">
                <a:latin typeface="Courier New"/>
                <a:cs typeface="Courier New"/>
              </a:rPr>
              <a:t>emit(key, result)</a:t>
            </a:r>
            <a:endParaRPr lang="en-US" sz="2000" dirty="0">
              <a:latin typeface="Courier New"/>
              <a:cs typeface="Courier New"/>
            </a:endParaRPr>
          </a:p>
          <a:p>
            <a:pPr marL="12700"/>
            <a:endParaRPr lang="en-US" sz="2000" dirty="0">
              <a:latin typeface="Courier New"/>
              <a:cs typeface="Courier New"/>
            </a:endParaRPr>
          </a:p>
          <a:p>
            <a:pPr marL="12700">
              <a:lnSpc>
                <a:spcPct val="100000"/>
              </a:lnSpc>
            </a:pPr>
            <a:endParaRPr sz="2000" dirty="0">
              <a:latin typeface="Courier New"/>
              <a:cs typeface="Courier New"/>
            </a:endParaRPr>
          </a:p>
        </p:txBody>
      </p:sp>
      <p:sp>
        <p:nvSpPr>
          <p:cNvPr id="13" name="Rectangle 2">
            <a:extLst>
              <a:ext uri="{FF2B5EF4-FFF2-40B4-BE49-F238E27FC236}">
                <a16:creationId xmlns:a16="http://schemas.microsoft.com/office/drawing/2014/main" id="{8C106E5D-726E-0144-981C-2C7E273C0AD0}"/>
              </a:ext>
            </a:extLst>
          </p:cNvPr>
          <p:cNvSpPr txBox="1">
            <a:spLocks noChangeArrowheads="1"/>
          </p:cNvSpPr>
          <p:nvPr/>
        </p:nvSpPr>
        <p:spPr>
          <a:xfrm>
            <a:off x="685800" y="3048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Word Count</a:t>
            </a:r>
          </a:p>
          <a:p>
            <a:r>
              <a:rPr lang="en-US" sz="3600" b="0" kern="0" dirty="0">
                <a:solidFill>
                  <a:srgbClr val="A01A06"/>
                </a:solidFill>
                <a:latin typeface="Calibri" panose="020F0502020204030204" pitchFamily="34" charset="0"/>
                <a:cs typeface="Calibri" panose="020F0502020204030204" pitchFamily="34" charset="0"/>
              </a:rPr>
              <a:t>pseudo-code</a:t>
            </a:r>
          </a:p>
        </p:txBody>
      </p:sp>
    </p:spTree>
    <p:extLst>
      <p:ext uri="{BB962C8B-B14F-4D97-AF65-F5344CB8AC3E}">
        <p14:creationId xmlns:p14="http://schemas.microsoft.com/office/powerpoint/2010/main" val="40650235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Map-Reduce: The </a:t>
            </a:r>
            <a:r>
              <a:rPr lang="en-US" sz="3600" u="sng" dirty="0">
                <a:solidFill>
                  <a:srgbClr val="A01A06"/>
                </a:solidFill>
                <a:latin typeface="Calibri" panose="020F0502020204030204" pitchFamily="34" charset="0"/>
                <a:cs typeface="Calibri" panose="020F0502020204030204" pitchFamily="34" charset="0"/>
              </a:rPr>
              <a:t>Map</a:t>
            </a:r>
            <a:r>
              <a:rPr lang="en-US" sz="3600" dirty="0">
                <a:solidFill>
                  <a:srgbClr val="A01A06"/>
                </a:solidFill>
                <a:latin typeface="Calibri" panose="020F0502020204030204" pitchFamily="34" charset="0"/>
                <a:cs typeface="Calibri" panose="020F0502020204030204" pitchFamily="34" charset="0"/>
              </a:rPr>
              <a:t> Step</a:t>
            </a:r>
            <a:endParaRPr lang="en-US" sz="3600" b="0" dirty="0">
              <a:solidFill>
                <a:srgbClr val="A01A06"/>
              </a:solidFill>
              <a:latin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3D9A1D94-04AE-6A48-A587-1BC143B8AE73}"/>
              </a:ext>
            </a:extLst>
          </p:cNvPr>
          <p:cNvGrpSpPr/>
          <p:nvPr/>
        </p:nvGrpSpPr>
        <p:grpSpPr>
          <a:xfrm>
            <a:off x="1143000" y="3048000"/>
            <a:ext cx="1295400" cy="2514600"/>
            <a:chOff x="1295400" y="2667000"/>
            <a:chExt cx="1295400" cy="2514600"/>
          </a:xfrm>
        </p:grpSpPr>
        <p:sp>
          <p:nvSpPr>
            <p:cNvPr id="5" name="object 3">
              <a:extLst>
                <a:ext uri="{FF2B5EF4-FFF2-40B4-BE49-F238E27FC236}">
                  <a16:creationId xmlns:a16="http://schemas.microsoft.com/office/drawing/2014/main" id="{96E5B88F-5171-CD4F-BE80-07A364713F27}"/>
                </a:ext>
              </a:extLst>
            </p:cNvPr>
            <p:cNvSpPr txBox="1"/>
            <p:nvPr/>
          </p:nvSpPr>
          <p:spPr>
            <a:xfrm>
              <a:off x="1905000" y="3456801"/>
              <a:ext cx="685800" cy="276999"/>
            </a:xfrm>
            <a:prstGeom prst="rect">
              <a:avLst/>
            </a:prstGeom>
            <a:solidFill>
              <a:srgbClr val="168BBA"/>
            </a:solidFill>
            <a:ln w="9525">
              <a:solidFill>
                <a:srgbClr val="000000"/>
              </a:solidFill>
            </a:ln>
          </p:spPr>
          <p:txBody>
            <a:bodyPr vert="horz" wrap="square" lIns="0" tIns="0" rIns="0" bIns="0" rtlCol="0">
              <a:spAutoFit/>
            </a:bodyPr>
            <a:lstStyle/>
            <a:p>
              <a:pPr algn="ctr">
                <a:lnSpc>
                  <a:spcPct val="100000"/>
                </a:lnSpc>
              </a:pPr>
              <a:r>
                <a:rPr lang="en-US" sz="1800" spc="-10" dirty="0">
                  <a:latin typeface="Corbel"/>
                  <a:cs typeface="Corbel"/>
                </a:rPr>
                <a:t>v</a:t>
              </a:r>
              <a:endParaRPr sz="1800" dirty="0">
                <a:latin typeface="Corbel"/>
                <a:cs typeface="Corbel"/>
              </a:endParaRPr>
            </a:p>
          </p:txBody>
        </p:sp>
        <p:sp>
          <p:nvSpPr>
            <p:cNvPr id="9" name="object 21">
              <a:extLst>
                <a:ext uri="{FF2B5EF4-FFF2-40B4-BE49-F238E27FC236}">
                  <a16:creationId xmlns:a16="http://schemas.microsoft.com/office/drawing/2014/main" id="{0E73AFE3-414F-984A-B9D5-E017701ECB4A}"/>
                </a:ext>
              </a:extLst>
            </p:cNvPr>
            <p:cNvSpPr txBox="1"/>
            <p:nvPr/>
          </p:nvSpPr>
          <p:spPr>
            <a:xfrm>
              <a:off x="1905000" y="2771001"/>
              <a:ext cx="685800" cy="276999"/>
            </a:xfrm>
            <a:prstGeom prst="rect">
              <a:avLst/>
            </a:prstGeom>
            <a:solidFill>
              <a:srgbClr val="FFCC00"/>
            </a:solidFill>
            <a:ln w="9525">
              <a:solidFill>
                <a:srgbClr val="000000"/>
              </a:solidFill>
            </a:ln>
          </p:spPr>
          <p:txBody>
            <a:bodyPr vert="horz" wrap="square" lIns="0" tIns="0" rIns="0" bIns="0" rtlCol="0">
              <a:spAutoFit/>
            </a:bodyPr>
            <a:lstStyle/>
            <a:p>
              <a:pPr algn="ctr">
                <a:lnSpc>
                  <a:spcPct val="100000"/>
                </a:lnSpc>
              </a:pPr>
              <a:r>
                <a:rPr lang="en-US" sz="1800" spc="-10" dirty="0">
                  <a:latin typeface="Corbel"/>
                  <a:cs typeface="Corbel"/>
                </a:rPr>
                <a:t>v</a:t>
              </a:r>
              <a:endParaRPr sz="1800" dirty="0">
                <a:latin typeface="Corbel"/>
                <a:cs typeface="Corbel"/>
              </a:endParaRPr>
            </a:p>
          </p:txBody>
        </p:sp>
        <p:grpSp>
          <p:nvGrpSpPr>
            <p:cNvPr id="2" name="Group 1">
              <a:extLst>
                <a:ext uri="{FF2B5EF4-FFF2-40B4-BE49-F238E27FC236}">
                  <a16:creationId xmlns:a16="http://schemas.microsoft.com/office/drawing/2014/main" id="{E92C5A6C-1F7F-7549-BE74-293E6647C222}"/>
                </a:ext>
              </a:extLst>
            </p:cNvPr>
            <p:cNvGrpSpPr/>
            <p:nvPr/>
          </p:nvGrpSpPr>
          <p:grpSpPr>
            <a:xfrm>
              <a:off x="1295400" y="2667000"/>
              <a:ext cx="457200" cy="381000"/>
              <a:chOff x="1295400" y="2667000"/>
              <a:chExt cx="457200" cy="381000"/>
            </a:xfrm>
          </p:grpSpPr>
          <p:sp>
            <p:nvSpPr>
              <p:cNvPr id="10" name="object 22">
                <a:extLst>
                  <a:ext uri="{FF2B5EF4-FFF2-40B4-BE49-F238E27FC236}">
                    <a16:creationId xmlns:a16="http://schemas.microsoft.com/office/drawing/2014/main" id="{F008BEFE-66EF-2949-A63F-F82847D194E3}"/>
                  </a:ext>
                </a:extLst>
              </p:cNvPr>
              <p:cNvSpPr/>
              <p:nvPr/>
            </p:nvSpPr>
            <p:spPr>
              <a:xfrm>
                <a:off x="1295400" y="2667000"/>
                <a:ext cx="457200" cy="381000"/>
              </a:xfrm>
              <a:custGeom>
                <a:avLst/>
                <a:gdLst/>
                <a:ahLst/>
                <a:cxnLst/>
                <a:rect l="l" t="t" r="r" b="b"/>
                <a:pathLst>
                  <a:path w="457200" h="381000">
                    <a:moveTo>
                      <a:pt x="228600" y="0"/>
                    </a:moveTo>
                    <a:lnTo>
                      <a:pt x="0" y="381000"/>
                    </a:lnTo>
                    <a:lnTo>
                      <a:pt x="457200" y="381000"/>
                    </a:lnTo>
                    <a:lnTo>
                      <a:pt x="228600" y="0"/>
                    </a:lnTo>
                    <a:close/>
                  </a:path>
                </a:pathLst>
              </a:custGeom>
              <a:solidFill>
                <a:srgbClr val="CCFF33"/>
              </a:solidFill>
            </p:spPr>
            <p:txBody>
              <a:bodyPr wrap="square" lIns="0" tIns="0" rIns="0" bIns="0" rtlCol="0"/>
              <a:lstStyle/>
              <a:p>
                <a:endParaRPr dirty="0"/>
              </a:p>
            </p:txBody>
          </p:sp>
          <p:sp>
            <p:nvSpPr>
              <p:cNvPr id="11" name="object 23">
                <a:extLst>
                  <a:ext uri="{FF2B5EF4-FFF2-40B4-BE49-F238E27FC236}">
                    <a16:creationId xmlns:a16="http://schemas.microsoft.com/office/drawing/2014/main" id="{67D3EAE9-0C69-944F-823C-9494A1EA0702}"/>
                  </a:ext>
                </a:extLst>
              </p:cNvPr>
              <p:cNvSpPr/>
              <p:nvPr/>
            </p:nvSpPr>
            <p:spPr>
              <a:xfrm>
                <a:off x="1295400" y="2667000"/>
                <a:ext cx="457200" cy="381000"/>
              </a:xfrm>
              <a:custGeom>
                <a:avLst/>
                <a:gdLst/>
                <a:ahLst/>
                <a:cxnLst/>
                <a:rect l="l" t="t" r="r" b="b"/>
                <a:pathLst>
                  <a:path w="457200" h="381000">
                    <a:moveTo>
                      <a:pt x="0" y="381000"/>
                    </a:moveTo>
                    <a:lnTo>
                      <a:pt x="228600" y="0"/>
                    </a:lnTo>
                    <a:lnTo>
                      <a:pt x="457200" y="381000"/>
                    </a:lnTo>
                    <a:lnTo>
                      <a:pt x="0" y="381000"/>
                    </a:lnTo>
                    <a:close/>
                  </a:path>
                </a:pathLst>
              </a:custGeom>
              <a:ln w="9525">
                <a:solidFill>
                  <a:srgbClr val="000000"/>
                </a:solidFill>
              </a:ln>
            </p:spPr>
            <p:txBody>
              <a:bodyPr wrap="square" lIns="0" tIns="0" rIns="0" bIns="0" rtlCol="0"/>
              <a:lstStyle/>
              <a:p>
                <a:endParaRPr/>
              </a:p>
            </p:txBody>
          </p:sp>
          <p:sp>
            <p:nvSpPr>
              <p:cNvPr id="12" name="object 24">
                <a:extLst>
                  <a:ext uri="{FF2B5EF4-FFF2-40B4-BE49-F238E27FC236}">
                    <a16:creationId xmlns:a16="http://schemas.microsoft.com/office/drawing/2014/main" id="{7D71F6D1-0ADE-9445-942E-C0FD1680B6B4}"/>
                  </a:ext>
                </a:extLst>
              </p:cNvPr>
              <p:cNvSpPr txBox="1"/>
              <p:nvPr/>
            </p:nvSpPr>
            <p:spPr>
              <a:xfrm>
                <a:off x="1455547" y="277733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grpSp>
        <p:sp>
          <p:nvSpPr>
            <p:cNvPr id="13" name="object 25">
              <a:extLst>
                <a:ext uri="{FF2B5EF4-FFF2-40B4-BE49-F238E27FC236}">
                  <a16:creationId xmlns:a16="http://schemas.microsoft.com/office/drawing/2014/main" id="{1DD530A4-0A6D-224A-8980-6F4FE24830E3}"/>
                </a:ext>
              </a:extLst>
            </p:cNvPr>
            <p:cNvSpPr txBox="1"/>
            <p:nvPr/>
          </p:nvSpPr>
          <p:spPr>
            <a:xfrm>
              <a:off x="1905000" y="4904601"/>
              <a:ext cx="685800" cy="276999"/>
            </a:xfrm>
            <a:prstGeom prst="rect">
              <a:avLst/>
            </a:prstGeom>
            <a:solidFill>
              <a:srgbClr val="66CCFF"/>
            </a:solidFill>
            <a:ln w="9525">
              <a:solidFill>
                <a:srgbClr val="000000"/>
              </a:solidFill>
            </a:ln>
          </p:spPr>
          <p:txBody>
            <a:bodyPr vert="horz" wrap="square" lIns="0" tIns="0" rIns="0" bIns="0" rtlCol="0">
              <a:spAutoFit/>
            </a:bodyPr>
            <a:lstStyle/>
            <a:p>
              <a:pPr algn="ctr">
                <a:lnSpc>
                  <a:spcPct val="100000"/>
                </a:lnSpc>
              </a:pPr>
              <a:r>
                <a:rPr lang="en-US" sz="1800" spc="-10" dirty="0">
                  <a:latin typeface="Corbel"/>
                  <a:cs typeface="Corbel"/>
                </a:rPr>
                <a:t>v</a:t>
              </a:r>
              <a:endParaRPr sz="1800" dirty="0">
                <a:latin typeface="Corbel"/>
                <a:cs typeface="Corbel"/>
              </a:endParaRPr>
            </a:p>
          </p:txBody>
        </p:sp>
        <p:sp>
          <p:nvSpPr>
            <p:cNvPr id="17" name="object 29">
              <a:extLst>
                <a:ext uri="{FF2B5EF4-FFF2-40B4-BE49-F238E27FC236}">
                  <a16:creationId xmlns:a16="http://schemas.microsoft.com/office/drawing/2014/main" id="{5F182E9B-119B-4E40-825D-3A098ED34F91}"/>
                </a:ext>
              </a:extLst>
            </p:cNvPr>
            <p:cNvSpPr txBox="1"/>
            <p:nvPr/>
          </p:nvSpPr>
          <p:spPr>
            <a:xfrm>
              <a:off x="1752600" y="4074175"/>
              <a:ext cx="293370" cy="330200"/>
            </a:xfrm>
            <a:prstGeom prst="rect">
              <a:avLst/>
            </a:prstGeom>
          </p:spPr>
          <p:txBody>
            <a:bodyPr vert="horz" wrap="square" lIns="0" tIns="0" rIns="0" bIns="0" rtlCol="0">
              <a:spAutoFit/>
            </a:bodyPr>
            <a:lstStyle/>
            <a:p>
              <a:pPr marL="12700">
                <a:lnSpc>
                  <a:spcPct val="100000"/>
                </a:lnSpc>
              </a:pPr>
              <a:r>
                <a:rPr sz="2400" b="1" dirty="0">
                  <a:latin typeface="Corbel"/>
                  <a:cs typeface="Corbel"/>
                </a:rPr>
                <a:t>…</a:t>
              </a:r>
              <a:endParaRPr sz="2400" dirty="0">
                <a:latin typeface="Corbel"/>
                <a:cs typeface="Corbel"/>
              </a:endParaRPr>
            </a:p>
          </p:txBody>
        </p:sp>
        <p:grpSp>
          <p:nvGrpSpPr>
            <p:cNvPr id="19" name="Group 18">
              <a:extLst>
                <a:ext uri="{FF2B5EF4-FFF2-40B4-BE49-F238E27FC236}">
                  <a16:creationId xmlns:a16="http://schemas.microsoft.com/office/drawing/2014/main" id="{C8187CD7-6769-3245-88F5-B1AE7FD4C1FF}"/>
                </a:ext>
              </a:extLst>
            </p:cNvPr>
            <p:cNvGrpSpPr/>
            <p:nvPr/>
          </p:nvGrpSpPr>
          <p:grpSpPr>
            <a:xfrm>
              <a:off x="1295400" y="3352800"/>
              <a:ext cx="457200" cy="381000"/>
              <a:chOff x="1295400" y="2667000"/>
              <a:chExt cx="457200" cy="381000"/>
            </a:xfrm>
            <a:solidFill>
              <a:srgbClr val="00B050"/>
            </a:solidFill>
          </p:grpSpPr>
          <p:sp>
            <p:nvSpPr>
              <p:cNvPr id="20" name="object 22">
                <a:extLst>
                  <a:ext uri="{FF2B5EF4-FFF2-40B4-BE49-F238E27FC236}">
                    <a16:creationId xmlns:a16="http://schemas.microsoft.com/office/drawing/2014/main" id="{62B1E5F5-713B-4145-975F-6C0C941F3FC0}"/>
                  </a:ext>
                </a:extLst>
              </p:cNvPr>
              <p:cNvSpPr/>
              <p:nvPr/>
            </p:nvSpPr>
            <p:spPr>
              <a:xfrm>
                <a:off x="1295400" y="2667000"/>
                <a:ext cx="457200" cy="381000"/>
              </a:xfrm>
              <a:custGeom>
                <a:avLst/>
                <a:gdLst/>
                <a:ahLst/>
                <a:cxnLst/>
                <a:rect l="l" t="t" r="r" b="b"/>
                <a:pathLst>
                  <a:path w="457200" h="381000">
                    <a:moveTo>
                      <a:pt x="228600" y="0"/>
                    </a:moveTo>
                    <a:lnTo>
                      <a:pt x="0" y="381000"/>
                    </a:lnTo>
                    <a:lnTo>
                      <a:pt x="457200" y="381000"/>
                    </a:lnTo>
                    <a:lnTo>
                      <a:pt x="228600" y="0"/>
                    </a:lnTo>
                    <a:close/>
                  </a:path>
                </a:pathLst>
              </a:custGeom>
              <a:grpFill/>
            </p:spPr>
            <p:txBody>
              <a:bodyPr wrap="square" lIns="0" tIns="0" rIns="0" bIns="0" rtlCol="0"/>
              <a:lstStyle/>
              <a:p>
                <a:endParaRPr dirty="0"/>
              </a:p>
            </p:txBody>
          </p:sp>
          <p:sp>
            <p:nvSpPr>
              <p:cNvPr id="21" name="object 23">
                <a:extLst>
                  <a:ext uri="{FF2B5EF4-FFF2-40B4-BE49-F238E27FC236}">
                    <a16:creationId xmlns:a16="http://schemas.microsoft.com/office/drawing/2014/main" id="{7B19EC0C-7D9B-5E44-B3CD-1E20758377F3}"/>
                  </a:ext>
                </a:extLst>
              </p:cNvPr>
              <p:cNvSpPr/>
              <p:nvPr/>
            </p:nvSpPr>
            <p:spPr>
              <a:xfrm>
                <a:off x="1295400" y="2667000"/>
                <a:ext cx="457200" cy="381000"/>
              </a:xfrm>
              <a:custGeom>
                <a:avLst/>
                <a:gdLst/>
                <a:ahLst/>
                <a:cxnLst/>
                <a:rect l="l" t="t" r="r" b="b"/>
                <a:pathLst>
                  <a:path w="457200" h="381000">
                    <a:moveTo>
                      <a:pt x="0" y="381000"/>
                    </a:moveTo>
                    <a:lnTo>
                      <a:pt x="228600" y="0"/>
                    </a:lnTo>
                    <a:lnTo>
                      <a:pt x="457200" y="381000"/>
                    </a:lnTo>
                    <a:lnTo>
                      <a:pt x="0" y="381000"/>
                    </a:lnTo>
                    <a:close/>
                  </a:path>
                </a:pathLst>
              </a:custGeom>
              <a:grpFill/>
              <a:ln w="9525">
                <a:solidFill>
                  <a:srgbClr val="000000"/>
                </a:solidFill>
              </a:ln>
            </p:spPr>
            <p:txBody>
              <a:bodyPr wrap="square" lIns="0" tIns="0" rIns="0" bIns="0" rtlCol="0"/>
              <a:lstStyle/>
              <a:p>
                <a:endParaRPr/>
              </a:p>
            </p:txBody>
          </p:sp>
          <p:sp>
            <p:nvSpPr>
              <p:cNvPr id="22" name="object 24">
                <a:extLst>
                  <a:ext uri="{FF2B5EF4-FFF2-40B4-BE49-F238E27FC236}">
                    <a16:creationId xmlns:a16="http://schemas.microsoft.com/office/drawing/2014/main" id="{E44C56AE-AB11-5340-8561-8DB583553E6B}"/>
                  </a:ext>
                </a:extLst>
              </p:cNvPr>
              <p:cNvSpPr txBox="1"/>
              <p:nvPr/>
            </p:nvSpPr>
            <p:spPr>
              <a:xfrm>
                <a:off x="1455547" y="2777334"/>
                <a:ext cx="137160" cy="254000"/>
              </a:xfrm>
              <a:prstGeom prst="rect">
                <a:avLst/>
              </a:prstGeom>
              <a:grpFill/>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grpSp>
        <p:grpSp>
          <p:nvGrpSpPr>
            <p:cNvPr id="23" name="Group 22">
              <a:extLst>
                <a:ext uri="{FF2B5EF4-FFF2-40B4-BE49-F238E27FC236}">
                  <a16:creationId xmlns:a16="http://schemas.microsoft.com/office/drawing/2014/main" id="{28450558-12C1-2049-B5B2-3087185DED4C}"/>
                </a:ext>
              </a:extLst>
            </p:cNvPr>
            <p:cNvGrpSpPr/>
            <p:nvPr/>
          </p:nvGrpSpPr>
          <p:grpSpPr>
            <a:xfrm>
              <a:off x="1295400" y="4800600"/>
              <a:ext cx="457200" cy="381000"/>
              <a:chOff x="1295400" y="2667000"/>
              <a:chExt cx="457200" cy="381000"/>
            </a:xfrm>
          </p:grpSpPr>
          <p:sp>
            <p:nvSpPr>
              <p:cNvPr id="24" name="object 22">
                <a:extLst>
                  <a:ext uri="{FF2B5EF4-FFF2-40B4-BE49-F238E27FC236}">
                    <a16:creationId xmlns:a16="http://schemas.microsoft.com/office/drawing/2014/main" id="{03BBD1E1-CEE7-094D-BEA6-F2150543C407}"/>
                  </a:ext>
                </a:extLst>
              </p:cNvPr>
              <p:cNvSpPr/>
              <p:nvPr/>
            </p:nvSpPr>
            <p:spPr>
              <a:xfrm>
                <a:off x="1295400" y="2667000"/>
                <a:ext cx="457200" cy="381000"/>
              </a:xfrm>
              <a:custGeom>
                <a:avLst/>
                <a:gdLst/>
                <a:ahLst/>
                <a:cxnLst/>
                <a:rect l="l" t="t" r="r" b="b"/>
                <a:pathLst>
                  <a:path w="457200" h="381000">
                    <a:moveTo>
                      <a:pt x="228600" y="0"/>
                    </a:moveTo>
                    <a:lnTo>
                      <a:pt x="0" y="381000"/>
                    </a:lnTo>
                    <a:lnTo>
                      <a:pt x="457200" y="381000"/>
                    </a:lnTo>
                    <a:lnTo>
                      <a:pt x="228600" y="0"/>
                    </a:lnTo>
                    <a:close/>
                  </a:path>
                </a:pathLst>
              </a:custGeom>
              <a:solidFill>
                <a:srgbClr val="FF0066"/>
              </a:solidFill>
            </p:spPr>
            <p:txBody>
              <a:bodyPr wrap="square" lIns="0" tIns="0" rIns="0" bIns="0" rtlCol="0"/>
              <a:lstStyle/>
              <a:p>
                <a:endParaRPr dirty="0"/>
              </a:p>
            </p:txBody>
          </p:sp>
          <p:sp>
            <p:nvSpPr>
              <p:cNvPr id="25" name="object 23">
                <a:extLst>
                  <a:ext uri="{FF2B5EF4-FFF2-40B4-BE49-F238E27FC236}">
                    <a16:creationId xmlns:a16="http://schemas.microsoft.com/office/drawing/2014/main" id="{0C3955B7-9759-BC43-ADFF-7901E6AA48DB}"/>
                  </a:ext>
                </a:extLst>
              </p:cNvPr>
              <p:cNvSpPr/>
              <p:nvPr/>
            </p:nvSpPr>
            <p:spPr>
              <a:xfrm>
                <a:off x="1295400" y="2667000"/>
                <a:ext cx="457200" cy="381000"/>
              </a:xfrm>
              <a:custGeom>
                <a:avLst/>
                <a:gdLst/>
                <a:ahLst/>
                <a:cxnLst/>
                <a:rect l="l" t="t" r="r" b="b"/>
                <a:pathLst>
                  <a:path w="457200" h="381000">
                    <a:moveTo>
                      <a:pt x="0" y="381000"/>
                    </a:moveTo>
                    <a:lnTo>
                      <a:pt x="228600" y="0"/>
                    </a:lnTo>
                    <a:lnTo>
                      <a:pt x="457200" y="381000"/>
                    </a:lnTo>
                    <a:lnTo>
                      <a:pt x="0" y="381000"/>
                    </a:lnTo>
                    <a:close/>
                  </a:path>
                </a:pathLst>
              </a:custGeom>
              <a:ln w="9525">
                <a:solidFill>
                  <a:srgbClr val="000000"/>
                </a:solidFill>
              </a:ln>
            </p:spPr>
            <p:txBody>
              <a:bodyPr wrap="square" lIns="0" tIns="0" rIns="0" bIns="0" rtlCol="0"/>
              <a:lstStyle/>
              <a:p>
                <a:endParaRPr/>
              </a:p>
            </p:txBody>
          </p:sp>
          <p:sp>
            <p:nvSpPr>
              <p:cNvPr id="26" name="object 24">
                <a:extLst>
                  <a:ext uri="{FF2B5EF4-FFF2-40B4-BE49-F238E27FC236}">
                    <a16:creationId xmlns:a16="http://schemas.microsoft.com/office/drawing/2014/main" id="{D6EFA0AE-E146-7E45-92C8-A1DC01E17460}"/>
                  </a:ext>
                </a:extLst>
              </p:cNvPr>
              <p:cNvSpPr txBox="1"/>
              <p:nvPr/>
            </p:nvSpPr>
            <p:spPr>
              <a:xfrm>
                <a:off x="1455547" y="277733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grpSp>
      </p:grpSp>
      <p:sp>
        <p:nvSpPr>
          <p:cNvPr id="18" name="Rectangle 17">
            <a:extLst>
              <a:ext uri="{FF2B5EF4-FFF2-40B4-BE49-F238E27FC236}">
                <a16:creationId xmlns:a16="http://schemas.microsoft.com/office/drawing/2014/main" id="{57D682AC-CAE5-5B4A-92E6-D185F44BB199}"/>
              </a:ext>
            </a:extLst>
          </p:cNvPr>
          <p:cNvSpPr/>
          <p:nvPr/>
        </p:nvSpPr>
        <p:spPr>
          <a:xfrm>
            <a:off x="168770" y="2437423"/>
            <a:ext cx="2405659" cy="369332"/>
          </a:xfrm>
          <a:prstGeom prst="rect">
            <a:avLst/>
          </a:prstGeom>
        </p:spPr>
        <p:txBody>
          <a:bodyPr wrap="none">
            <a:spAutoFit/>
          </a:bodyPr>
          <a:lstStyle/>
          <a:p>
            <a:r>
              <a:rPr lang="en-US" sz="1800" dirty="0">
                <a:solidFill>
                  <a:srgbClr val="A01A06"/>
                </a:solidFill>
              </a:rPr>
              <a:t>Input: </a:t>
            </a:r>
            <a:r>
              <a:rPr lang="en-US" sz="1800" spc="5" dirty="0">
                <a:solidFill>
                  <a:srgbClr val="A01A06"/>
                </a:solidFill>
              </a:rPr>
              <a:t>ke</a:t>
            </a:r>
            <a:r>
              <a:rPr lang="en-US" sz="1800" spc="-90" dirty="0">
                <a:solidFill>
                  <a:srgbClr val="A01A06"/>
                </a:solidFill>
              </a:rPr>
              <a:t>y</a:t>
            </a:r>
            <a:r>
              <a:rPr lang="en-US" sz="1800" dirty="0">
                <a:solidFill>
                  <a:srgbClr val="A01A06"/>
                </a:solidFill>
              </a:rPr>
              <a:t>-</a:t>
            </a:r>
            <a:r>
              <a:rPr lang="en-US" sz="1800" spc="-20" dirty="0">
                <a:solidFill>
                  <a:srgbClr val="A01A06"/>
                </a:solidFill>
              </a:rPr>
              <a:t>v</a:t>
            </a:r>
            <a:r>
              <a:rPr lang="en-US" sz="1800" spc="5" dirty="0">
                <a:solidFill>
                  <a:srgbClr val="A01A06"/>
                </a:solidFill>
              </a:rPr>
              <a:t>a</a:t>
            </a:r>
            <a:r>
              <a:rPr lang="en-US" sz="1800" dirty="0">
                <a:solidFill>
                  <a:srgbClr val="A01A06"/>
                </a:solidFill>
              </a:rPr>
              <a:t>lue</a:t>
            </a:r>
            <a:r>
              <a:rPr lang="en-US" sz="1800" spc="80" dirty="0">
                <a:solidFill>
                  <a:srgbClr val="A01A06"/>
                </a:solidFill>
              </a:rPr>
              <a:t> </a:t>
            </a:r>
            <a:r>
              <a:rPr lang="en-US" sz="1800" dirty="0">
                <a:solidFill>
                  <a:srgbClr val="A01A06"/>
                </a:solidFill>
              </a:rPr>
              <a:t>p</a:t>
            </a:r>
            <a:r>
              <a:rPr lang="en-US" sz="1800" spc="5" dirty="0">
                <a:solidFill>
                  <a:srgbClr val="A01A06"/>
                </a:solidFill>
              </a:rPr>
              <a:t>a</a:t>
            </a:r>
            <a:r>
              <a:rPr lang="en-US" sz="1800" dirty="0">
                <a:solidFill>
                  <a:srgbClr val="A01A06"/>
                </a:solidFill>
              </a:rPr>
              <a:t>i</a:t>
            </a:r>
            <a:r>
              <a:rPr lang="en-US" sz="1800" spc="-5" dirty="0">
                <a:solidFill>
                  <a:srgbClr val="A01A06"/>
                </a:solidFill>
              </a:rPr>
              <a:t>r</a:t>
            </a:r>
            <a:r>
              <a:rPr lang="en-US" sz="1800" dirty="0">
                <a:solidFill>
                  <a:srgbClr val="A01A06"/>
                </a:solidFill>
              </a:rPr>
              <a:t>s</a:t>
            </a:r>
          </a:p>
        </p:txBody>
      </p:sp>
    </p:spTree>
    <p:extLst>
      <p:ext uri="{BB962C8B-B14F-4D97-AF65-F5344CB8AC3E}">
        <p14:creationId xmlns:p14="http://schemas.microsoft.com/office/powerpoint/2010/main" val="41812801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Map-Reduce: The </a:t>
            </a:r>
            <a:r>
              <a:rPr lang="en-US" sz="3600" u="sng" dirty="0">
                <a:solidFill>
                  <a:srgbClr val="A01A06"/>
                </a:solidFill>
                <a:latin typeface="Calibri" panose="020F0502020204030204" pitchFamily="34" charset="0"/>
                <a:cs typeface="Calibri" panose="020F0502020204030204" pitchFamily="34" charset="0"/>
              </a:rPr>
              <a:t>Map</a:t>
            </a:r>
            <a:r>
              <a:rPr lang="en-US" sz="3600" dirty="0">
                <a:solidFill>
                  <a:srgbClr val="A01A06"/>
                </a:solidFill>
                <a:latin typeface="Calibri" panose="020F0502020204030204" pitchFamily="34" charset="0"/>
                <a:cs typeface="Calibri" panose="020F0502020204030204" pitchFamily="34" charset="0"/>
              </a:rPr>
              <a:t> Step</a:t>
            </a:r>
            <a:endParaRPr lang="en-US" sz="3600" b="0" dirty="0">
              <a:solidFill>
                <a:srgbClr val="A01A06"/>
              </a:solidFill>
              <a:latin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3D9A1D94-04AE-6A48-A587-1BC143B8AE73}"/>
              </a:ext>
            </a:extLst>
          </p:cNvPr>
          <p:cNvGrpSpPr/>
          <p:nvPr/>
        </p:nvGrpSpPr>
        <p:grpSpPr>
          <a:xfrm>
            <a:off x="1143000" y="3048000"/>
            <a:ext cx="1295400" cy="2514600"/>
            <a:chOff x="1295400" y="2667000"/>
            <a:chExt cx="1295400" cy="2514600"/>
          </a:xfrm>
        </p:grpSpPr>
        <p:sp>
          <p:nvSpPr>
            <p:cNvPr id="5" name="object 3">
              <a:extLst>
                <a:ext uri="{FF2B5EF4-FFF2-40B4-BE49-F238E27FC236}">
                  <a16:creationId xmlns:a16="http://schemas.microsoft.com/office/drawing/2014/main" id="{96E5B88F-5171-CD4F-BE80-07A364713F27}"/>
                </a:ext>
              </a:extLst>
            </p:cNvPr>
            <p:cNvSpPr txBox="1"/>
            <p:nvPr/>
          </p:nvSpPr>
          <p:spPr>
            <a:xfrm>
              <a:off x="1905000" y="3456801"/>
              <a:ext cx="685800" cy="276999"/>
            </a:xfrm>
            <a:prstGeom prst="rect">
              <a:avLst/>
            </a:prstGeom>
            <a:solidFill>
              <a:srgbClr val="168BBA"/>
            </a:solidFill>
            <a:ln w="9525">
              <a:solidFill>
                <a:srgbClr val="000000"/>
              </a:solidFill>
            </a:ln>
          </p:spPr>
          <p:txBody>
            <a:bodyPr vert="horz" wrap="square" lIns="0" tIns="0" rIns="0" bIns="0" rtlCol="0">
              <a:spAutoFit/>
            </a:bodyPr>
            <a:lstStyle/>
            <a:p>
              <a:pPr algn="ctr">
                <a:lnSpc>
                  <a:spcPct val="100000"/>
                </a:lnSpc>
              </a:pPr>
              <a:r>
                <a:rPr lang="en-US" sz="1800" spc="-10" dirty="0">
                  <a:latin typeface="Corbel"/>
                  <a:cs typeface="Corbel"/>
                </a:rPr>
                <a:t>v</a:t>
              </a:r>
              <a:endParaRPr sz="1800" dirty="0">
                <a:latin typeface="Corbel"/>
                <a:cs typeface="Corbel"/>
              </a:endParaRPr>
            </a:p>
          </p:txBody>
        </p:sp>
        <p:sp>
          <p:nvSpPr>
            <p:cNvPr id="9" name="object 21">
              <a:extLst>
                <a:ext uri="{FF2B5EF4-FFF2-40B4-BE49-F238E27FC236}">
                  <a16:creationId xmlns:a16="http://schemas.microsoft.com/office/drawing/2014/main" id="{0E73AFE3-414F-984A-B9D5-E017701ECB4A}"/>
                </a:ext>
              </a:extLst>
            </p:cNvPr>
            <p:cNvSpPr txBox="1"/>
            <p:nvPr/>
          </p:nvSpPr>
          <p:spPr>
            <a:xfrm>
              <a:off x="1905000" y="2771001"/>
              <a:ext cx="685800" cy="276999"/>
            </a:xfrm>
            <a:prstGeom prst="rect">
              <a:avLst/>
            </a:prstGeom>
            <a:solidFill>
              <a:srgbClr val="FFCC00"/>
            </a:solidFill>
            <a:ln w="9525">
              <a:solidFill>
                <a:srgbClr val="000000"/>
              </a:solidFill>
            </a:ln>
          </p:spPr>
          <p:txBody>
            <a:bodyPr vert="horz" wrap="square" lIns="0" tIns="0" rIns="0" bIns="0" rtlCol="0">
              <a:spAutoFit/>
            </a:bodyPr>
            <a:lstStyle/>
            <a:p>
              <a:pPr algn="ctr">
                <a:lnSpc>
                  <a:spcPct val="100000"/>
                </a:lnSpc>
              </a:pPr>
              <a:r>
                <a:rPr lang="en-US" sz="1800" spc="-10" dirty="0">
                  <a:latin typeface="Corbel"/>
                  <a:cs typeface="Corbel"/>
                </a:rPr>
                <a:t>v</a:t>
              </a:r>
              <a:endParaRPr sz="1800" dirty="0">
                <a:latin typeface="Corbel"/>
                <a:cs typeface="Corbel"/>
              </a:endParaRPr>
            </a:p>
          </p:txBody>
        </p:sp>
        <p:grpSp>
          <p:nvGrpSpPr>
            <p:cNvPr id="2" name="Group 1">
              <a:extLst>
                <a:ext uri="{FF2B5EF4-FFF2-40B4-BE49-F238E27FC236}">
                  <a16:creationId xmlns:a16="http://schemas.microsoft.com/office/drawing/2014/main" id="{E92C5A6C-1F7F-7549-BE74-293E6647C222}"/>
                </a:ext>
              </a:extLst>
            </p:cNvPr>
            <p:cNvGrpSpPr/>
            <p:nvPr/>
          </p:nvGrpSpPr>
          <p:grpSpPr>
            <a:xfrm>
              <a:off x="1295400" y="2667000"/>
              <a:ext cx="457200" cy="381000"/>
              <a:chOff x="1295400" y="2667000"/>
              <a:chExt cx="457200" cy="381000"/>
            </a:xfrm>
          </p:grpSpPr>
          <p:sp>
            <p:nvSpPr>
              <p:cNvPr id="10" name="object 22">
                <a:extLst>
                  <a:ext uri="{FF2B5EF4-FFF2-40B4-BE49-F238E27FC236}">
                    <a16:creationId xmlns:a16="http://schemas.microsoft.com/office/drawing/2014/main" id="{F008BEFE-66EF-2949-A63F-F82847D194E3}"/>
                  </a:ext>
                </a:extLst>
              </p:cNvPr>
              <p:cNvSpPr/>
              <p:nvPr/>
            </p:nvSpPr>
            <p:spPr>
              <a:xfrm>
                <a:off x="1295400" y="2667000"/>
                <a:ext cx="457200" cy="381000"/>
              </a:xfrm>
              <a:custGeom>
                <a:avLst/>
                <a:gdLst/>
                <a:ahLst/>
                <a:cxnLst/>
                <a:rect l="l" t="t" r="r" b="b"/>
                <a:pathLst>
                  <a:path w="457200" h="381000">
                    <a:moveTo>
                      <a:pt x="228600" y="0"/>
                    </a:moveTo>
                    <a:lnTo>
                      <a:pt x="0" y="381000"/>
                    </a:lnTo>
                    <a:lnTo>
                      <a:pt x="457200" y="381000"/>
                    </a:lnTo>
                    <a:lnTo>
                      <a:pt x="228600" y="0"/>
                    </a:lnTo>
                    <a:close/>
                  </a:path>
                </a:pathLst>
              </a:custGeom>
              <a:solidFill>
                <a:srgbClr val="CCFF33"/>
              </a:solidFill>
            </p:spPr>
            <p:txBody>
              <a:bodyPr wrap="square" lIns="0" tIns="0" rIns="0" bIns="0" rtlCol="0"/>
              <a:lstStyle/>
              <a:p>
                <a:endParaRPr dirty="0"/>
              </a:p>
            </p:txBody>
          </p:sp>
          <p:sp>
            <p:nvSpPr>
              <p:cNvPr id="11" name="object 23">
                <a:extLst>
                  <a:ext uri="{FF2B5EF4-FFF2-40B4-BE49-F238E27FC236}">
                    <a16:creationId xmlns:a16="http://schemas.microsoft.com/office/drawing/2014/main" id="{67D3EAE9-0C69-944F-823C-9494A1EA0702}"/>
                  </a:ext>
                </a:extLst>
              </p:cNvPr>
              <p:cNvSpPr/>
              <p:nvPr/>
            </p:nvSpPr>
            <p:spPr>
              <a:xfrm>
                <a:off x="1295400" y="2667000"/>
                <a:ext cx="457200" cy="381000"/>
              </a:xfrm>
              <a:custGeom>
                <a:avLst/>
                <a:gdLst/>
                <a:ahLst/>
                <a:cxnLst/>
                <a:rect l="l" t="t" r="r" b="b"/>
                <a:pathLst>
                  <a:path w="457200" h="381000">
                    <a:moveTo>
                      <a:pt x="0" y="381000"/>
                    </a:moveTo>
                    <a:lnTo>
                      <a:pt x="228600" y="0"/>
                    </a:lnTo>
                    <a:lnTo>
                      <a:pt x="457200" y="381000"/>
                    </a:lnTo>
                    <a:lnTo>
                      <a:pt x="0" y="381000"/>
                    </a:lnTo>
                    <a:close/>
                  </a:path>
                </a:pathLst>
              </a:custGeom>
              <a:ln w="9525">
                <a:solidFill>
                  <a:srgbClr val="000000"/>
                </a:solidFill>
              </a:ln>
            </p:spPr>
            <p:txBody>
              <a:bodyPr wrap="square" lIns="0" tIns="0" rIns="0" bIns="0" rtlCol="0"/>
              <a:lstStyle/>
              <a:p>
                <a:endParaRPr/>
              </a:p>
            </p:txBody>
          </p:sp>
          <p:sp>
            <p:nvSpPr>
              <p:cNvPr id="12" name="object 24">
                <a:extLst>
                  <a:ext uri="{FF2B5EF4-FFF2-40B4-BE49-F238E27FC236}">
                    <a16:creationId xmlns:a16="http://schemas.microsoft.com/office/drawing/2014/main" id="{7D71F6D1-0ADE-9445-942E-C0FD1680B6B4}"/>
                  </a:ext>
                </a:extLst>
              </p:cNvPr>
              <p:cNvSpPr txBox="1"/>
              <p:nvPr/>
            </p:nvSpPr>
            <p:spPr>
              <a:xfrm>
                <a:off x="1455547" y="277733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grpSp>
        <p:sp>
          <p:nvSpPr>
            <p:cNvPr id="13" name="object 25">
              <a:extLst>
                <a:ext uri="{FF2B5EF4-FFF2-40B4-BE49-F238E27FC236}">
                  <a16:creationId xmlns:a16="http://schemas.microsoft.com/office/drawing/2014/main" id="{1DD530A4-0A6D-224A-8980-6F4FE24830E3}"/>
                </a:ext>
              </a:extLst>
            </p:cNvPr>
            <p:cNvSpPr txBox="1"/>
            <p:nvPr/>
          </p:nvSpPr>
          <p:spPr>
            <a:xfrm>
              <a:off x="1905000" y="4904601"/>
              <a:ext cx="685800" cy="276999"/>
            </a:xfrm>
            <a:prstGeom prst="rect">
              <a:avLst/>
            </a:prstGeom>
            <a:solidFill>
              <a:srgbClr val="66CCFF"/>
            </a:solidFill>
            <a:ln w="9525">
              <a:solidFill>
                <a:srgbClr val="000000"/>
              </a:solidFill>
            </a:ln>
          </p:spPr>
          <p:txBody>
            <a:bodyPr vert="horz" wrap="square" lIns="0" tIns="0" rIns="0" bIns="0" rtlCol="0">
              <a:spAutoFit/>
            </a:bodyPr>
            <a:lstStyle/>
            <a:p>
              <a:pPr algn="ctr">
                <a:lnSpc>
                  <a:spcPct val="100000"/>
                </a:lnSpc>
              </a:pPr>
              <a:r>
                <a:rPr lang="en-US" sz="1800" spc="-10" dirty="0">
                  <a:latin typeface="Corbel"/>
                  <a:cs typeface="Corbel"/>
                </a:rPr>
                <a:t>v</a:t>
              </a:r>
              <a:endParaRPr sz="1800" dirty="0">
                <a:latin typeface="Corbel"/>
                <a:cs typeface="Corbel"/>
              </a:endParaRPr>
            </a:p>
          </p:txBody>
        </p:sp>
        <p:sp>
          <p:nvSpPr>
            <p:cNvPr id="17" name="object 29">
              <a:extLst>
                <a:ext uri="{FF2B5EF4-FFF2-40B4-BE49-F238E27FC236}">
                  <a16:creationId xmlns:a16="http://schemas.microsoft.com/office/drawing/2014/main" id="{5F182E9B-119B-4E40-825D-3A098ED34F91}"/>
                </a:ext>
              </a:extLst>
            </p:cNvPr>
            <p:cNvSpPr txBox="1"/>
            <p:nvPr/>
          </p:nvSpPr>
          <p:spPr>
            <a:xfrm>
              <a:off x="1752600" y="4074175"/>
              <a:ext cx="293370" cy="330200"/>
            </a:xfrm>
            <a:prstGeom prst="rect">
              <a:avLst/>
            </a:prstGeom>
          </p:spPr>
          <p:txBody>
            <a:bodyPr vert="horz" wrap="square" lIns="0" tIns="0" rIns="0" bIns="0" rtlCol="0">
              <a:spAutoFit/>
            </a:bodyPr>
            <a:lstStyle/>
            <a:p>
              <a:pPr marL="12700">
                <a:lnSpc>
                  <a:spcPct val="100000"/>
                </a:lnSpc>
              </a:pPr>
              <a:r>
                <a:rPr sz="2400" b="1" dirty="0">
                  <a:latin typeface="Corbel"/>
                  <a:cs typeface="Corbel"/>
                </a:rPr>
                <a:t>…</a:t>
              </a:r>
              <a:endParaRPr sz="2400" dirty="0">
                <a:latin typeface="Corbel"/>
                <a:cs typeface="Corbel"/>
              </a:endParaRPr>
            </a:p>
          </p:txBody>
        </p:sp>
        <p:grpSp>
          <p:nvGrpSpPr>
            <p:cNvPr id="19" name="Group 18">
              <a:extLst>
                <a:ext uri="{FF2B5EF4-FFF2-40B4-BE49-F238E27FC236}">
                  <a16:creationId xmlns:a16="http://schemas.microsoft.com/office/drawing/2014/main" id="{C8187CD7-6769-3245-88F5-B1AE7FD4C1FF}"/>
                </a:ext>
              </a:extLst>
            </p:cNvPr>
            <p:cNvGrpSpPr/>
            <p:nvPr/>
          </p:nvGrpSpPr>
          <p:grpSpPr>
            <a:xfrm>
              <a:off x="1295400" y="3352800"/>
              <a:ext cx="457200" cy="381000"/>
              <a:chOff x="1295400" y="2667000"/>
              <a:chExt cx="457200" cy="381000"/>
            </a:xfrm>
            <a:solidFill>
              <a:srgbClr val="00B050"/>
            </a:solidFill>
          </p:grpSpPr>
          <p:sp>
            <p:nvSpPr>
              <p:cNvPr id="20" name="object 22">
                <a:extLst>
                  <a:ext uri="{FF2B5EF4-FFF2-40B4-BE49-F238E27FC236}">
                    <a16:creationId xmlns:a16="http://schemas.microsoft.com/office/drawing/2014/main" id="{62B1E5F5-713B-4145-975F-6C0C941F3FC0}"/>
                  </a:ext>
                </a:extLst>
              </p:cNvPr>
              <p:cNvSpPr/>
              <p:nvPr/>
            </p:nvSpPr>
            <p:spPr>
              <a:xfrm>
                <a:off x="1295400" y="2667000"/>
                <a:ext cx="457200" cy="381000"/>
              </a:xfrm>
              <a:custGeom>
                <a:avLst/>
                <a:gdLst/>
                <a:ahLst/>
                <a:cxnLst/>
                <a:rect l="l" t="t" r="r" b="b"/>
                <a:pathLst>
                  <a:path w="457200" h="381000">
                    <a:moveTo>
                      <a:pt x="228600" y="0"/>
                    </a:moveTo>
                    <a:lnTo>
                      <a:pt x="0" y="381000"/>
                    </a:lnTo>
                    <a:lnTo>
                      <a:pt x="457200" y="381000"/>
                    </a:lnTo>
                    <a:lnTo>
                      <a:pt x="228600" y="0"/>
                    </a:lnTo>
                    <a:close/>
                  </a:path>
                </a:pathLst>
              </a:custGeom>
              <a:grpFill/>
            </p:spPr>
            <p:txBody>
              <a:bodyPr wrap="square" lIns="0" tIns="0" rIns="0" bIns="0" rtlCol="0"/>
              <a:lstStyle/>
              <a:p>
                <a:endParaRPr dirty="0"/>
              </a:p>
            </p:txBody>
          </p:sp>
          <p:sp>
            <p:nvSpPr>
              <p:cNvPr id="21" name="object 23">
                <a:extLst>
                  <a:ext uri="{FF2B5EF4-FFF2-40B4-BE49-F238E27FC236}">
                    <a16:creationId xmlns:a16="http://schemas.microsoft.com/office/drawing/2014/main" id="{7B19EC0C-7D9B-5E44-B3CD-1E20758377F3}"/>
                  </a:ext>
                </a:extLst>
              </p:cNvPr>
              <p:cNvSpPr/>
              <p:nvPr/>
            </p:nvSpPr>
            <p:spPr>
              <a:xfrm>
                <a:off x="1295400" y="2667000"/>
                <a:ext cx="457200" cy="381000"/>
              </a:xfrm>
              <a:custGeom>
                <a:avLst/>
                <a:gdLst/>
                <a:ahLst/>
                <a:cxnLst/>
                <a:rect l="l" t="t" r="r" b="b"/>
                <a:pathLst>
                  <a:path w="457200" h="381000">
                    <a:moveTo>
                      <a:pt x="0" y="381000"/>
                    </a:moveTo>
                    <a:lnTo>
                      <a:pt x="228600" y="0"/>
                    </a:lnTo>
                    <a:lnTo>
                      <a:pt x="457200" y="381000"/>
                    </a:lnTo>
                    <a:lnTo>
                      <a:pt x="0" y="381000"/>
                    </a:lnTo>
                    <a:close/>
                  </a:path>
                </a:pathLst>
              </a:custGeom>
              <a:grpFill/>
              <a:ln w="9525">
                <a:solidFill>
                  <a:srgbClr val="000000"/>
                </a:solidFill>
              </a:ln>
            </p:spPr>
            <p:txBody>
              <a:bodyPr wrap="square" lIns="0" tIns="0" rIns="0" bIns="0" rtlCol="0"/>
              <a:lstStyle/>
              <a:p>
                <a:endParaRPr/>
              </a:p>
            </p:txBody>
          </p:sp>
          <p:sp>
            <p:nvSpPr>
              <p:cNvPr id="22" name="object 24">
                <a:extLst>
                  <a:ext uri="{FF2B5EF4-FFF2-40B4-BE49-F238E27FC236}">
                    <a16:creationId xmlns:a16="http://schemas.microsoft.com/office/drawing/2014/main" id="{E44C56AE-AB11-5340-8561-8DB583553E6B}"/>
                  </a:ext>
                </a:extLst>
              </p:cNvPr>
              <p:cNvSpPr txBox="1"/>
              <p:nvPr/>
            </p:nvSpPr>
            <p:spPr>
              <a:xfrm>
                <a:off x="1455547" y="2777334"/>
                <a:ext cx="137160" cy="254000"/>
              </a:xfrm>
              <a:prstGeom prst="rect">
                <a:avLst/>
              </a:prstGeom>
              <a:grpFill/>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grpSp>
        <p:grpSp>
          <p:nvGrpSpPr>
            <p:cNvPr id="23" name="Group 22">
              <a:extLst>
                <a:ext uri="{FF2B5EF4-FFF2-40B4-BE49-F238E27FC236}">
                  <a16:creationId xmlns:a16="http://schemas.microsoft.com/office/drawing/2014/main" id="{28450558-12C1-2049-B5B2-3087185DED4C}"/>
                </a:ext>
              </a:extLst>
            </p:cNvPr>
            <p:cNvGrpSpPr/>
            <p:nvPr/>
          </p:nvGrpSpPr>
          <p:grpSpPr>
            <a:xfrm>
              <a:off x="1295400" y="4800600"/>
              <a:ext cx="457200" cy="381000"/>
              <a:chOff x="1295400" y="2667000"/>
              <a:chExt cx="457200" cy="381000"/>
            </a:xfrm>
          </p:grpSpPr>
          <p:sp>
            <p:nvSpPr>
              <p:cNvPr id="24" name="object 22">
                <a:extLst>
                  <a:ext uri="{FF2B5EF4-FFF2-40B4-BE49-F238E27FC236}">
                    <a16:creationId xmlns:a16="http://schemas.microsoft.com/office/drawing/2014/main" id="{03BBD1E1-CEE7-094D-BEA6-F2150543C407}"/>
                  </a:ext>
                </a:extLst>
              </p:cNvPr>
              <p:cNvSpPr/>
              <p:nvPr/>
            </p:nvSpPr>
            <p:spPr>
              <a:xfrm>
                <a:off x="1295400" y="2667000"/>
                <a:ext cx="457200" cy="381000"/>
              </a:xfrm>
              <a:custGeom>
                <a:avLst/>
                <a:gdLst/>
                <a:ahLst/>
                <a:cxnLst/>
                <a:rect l="l" t="t" r="r" b="b"/>
                <a:pathLst>
                  <a:path w="457200" h="381000">
                    <a:moveTo>
                      <a:pt x="228600" y="0"/>
                    </a:moveTo>
                    <a:lnTo>
                      <a:pt x="0" y="381000"/>
                    </a:lnTo>
                    <a:lnTo>
                      <a:pt x="457200" y="381000"/>
                    </a:lnTo>
                    <a:lnTo>
                      <a:pt x="228600" y="0"/>
                    </a:lnTo>
                    <a:close/>
                  </a:path>
                </a:pathLst>
              </a:custGeom>
              <a:solidFill>
                <a:srgbClr val="FF0066"/>
              </a:solidFill>
            </p:spPr>
            <p:txBody>
              <a:bodyPr wrap="square" lIns="0" tIns="0" rIns="0" bIns="0" rtlCol="0"/>
              <a:lstStyle/>
              <a:p>
                <a:endParaRPr dirty="0"/>
              </a:p>
            </p:txBody>
          </p:sp>
          <p:sp>
            <p:nvSpPr>
              <p:cNvPr id="25" name="object 23">
                <a:extLst>
                  <a:ext uri="{FF2B5EF4-FFF2-40B4-BE49-F238E27FC236}">
                    <a16:creationId xmlns:a16="http://schemas.microsoft.com/office/drawing/2014/main" id="{0C3955B7-9759-BC43-ADFF-7901E6AA48DB}"/>
                  </a:ext>
                </a:extLst>
              </p:cNvPr>
              <p:cNvSpPr/>
              <p:nvPr/>
            </p:nvSpPr>
            <p:spPr>
              <a:xfrm>
                <a:off x="1295400" y="2667000"/>
                <a:ext cx="457200" cy="381000"/>
              </a:xfrm>
              <a:custGeom>
                <a:avLst/>
                <a:gdLst/>
                <a:ahLst/>
                <a:cxnLst/>
                <a:rect l="l" t="t" r="r" b="b"/>
                <a:pathLst>
                  <a:path w="457200" h="381000">
                    <a:moveTo>
                      <a:pt x="0" y="381000"/>
                    </a:moveTo>
                    <a:lnTo>
                      <a:pt x="228600" y="0"/>
                    </a:lnTo>
                    <a:lnTo>
                      <a:pt x="457200" y="381000"/>
                    </a:lnTo>
                    <a:lnTo>
                      <a:pt x="0" y="381000"/>
                    </a:lnTo>
                    <a:close/>
                  </a:path>
                </a:pathLst>
              </a:custGeom>
              <a:ln w="9525">
                <a:solidFill>
                  <a:srgbClr val="000000"/>
                </a:solidFill>
              </a:ln>
            </p:spPr>
            <p:txBody>
              <a:bodyPr wrap="square" lIns="0" tIns="0" rIns="0" bIns="0" rtlCol="0"/>
              <a:lstStyle/>
              <a:p>
                <a:endParaRPr/>
              </a:p>
            </p:txBody>
          </p:sp>
          <p:sp>
            <p:nvSpPr>
              <p:cNvPr id="26" name="object 24">
                <a:extLst>
                  <a:ext uri="{FF2B5EF4-FFF2-40B4-BE49-F238E27FC236}">
                    <a16:creationId xmlns:a16="http://schemas.microsoft.com/office/drawing/2014/main" id="{D6EFA0AE-E146-7E45-92C8-A1DC01E17460}"/>
                  </a:ext>
                </a:extLst>
              </p:cNvPr>
              <p:cNvSpPr txBox="1"/>
              <p:nvPr/>
            </p:nvSpPr>
            <p:spPr>
              <a:xfrm>
                <a:off x="1455547" y="277733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grpSp>
      </p:grpSp>
      <p:sp>
        <p:nvSpPr>
          <p:cNvPr id="18" name="Rectangle 17">
            <a:extLst>
              <a:ext uri="{FF2B5EF4-FFF2-40B4-BE49-F238E27FC236}">
                <a16:creationId xmlns:a16="http://schemas.microsoft.com/office/drawing/2014/main" id="{57D682AC-CAE5-5B4A-92E6-D185F44BB199}"/>
              </a:ext>
            </a:extLst>
          </p:cNvPr>
          <p:cNvSpPr/>
          <p:nvPr/>
        </p:nvSpPr>
        <p:spPr>
          <a:xfrm>
            <a:off x="168770" y="2437423"/>
            <a:ext cx="2405659" cy="369332"/>
          </a:xfrm>
          <a:prstGeom prst="rect">
            <a:avLst/>
          </a:prstGeom>
        </p:spPr>
        <p:txBody>
          <a:bodyPr wrap="none">
            <a:spAutoFit/>
          </a:bodyPr>
          <a:lstStyle/>
          <a:p>
            <a:r>
              <a:rPr lang="en-US" sz="1800" dirty="0">
                <a:solidFill>
                  <a:srgbClr val="A01A06"/>
                </a:solidFill>
              </a:rPr>
              <a:t>Input: </a:t>
            </a:r>
            <a:r>
              <a:rPr lang="en-US" sz="1800" spc="5" dirty="0">
                <a:solidFill>
                  <a:srgbClr val="A01A06"/>
                </a:solidFill>
              </a:rPr>
              <a:t>ke</a:t>
            </a:r>
            <a:r>
              <a:rPr lang="en-US" sz="1800" spc="-90" dirty="0">
                <a:solidFill>
                  <a:srgbClr val="A01A06"/>
                </a:solidFill>
              </a:rPr>
              <a:t>y</a:t>
            </a:r>
            <a:r>
              <a:rPr lang="en-US" sz="1800" dirty="0">
                <a:solidFill>
                  <a:srgbClr val="A01A06"/>
                </a:solidFill>
              </a:rPr>
              <a:t>-</a:t>
            </a:r>
            <a:r>
              <a:rPr lang="en-US" sz="1800" spc="-20" dirty="0">
                <a:solidFill>
                  <a:srgbClr val="A01A06"/>
                </a:solidFill>
              </a:rPr>
              <a:t>v</a:t>
            </a:r>
            <a:r>
              <a:rPr lang="en-US" sz="1800" spc="5" dirty="0">
                <a:solidFill>
                  <a:srgbClr val="A01A06"/>
                </a:solidFill>
              </a:rPr>
              <a:t>a</a:t>
            </a:r>
            <a:r>
              <a:rPr lang="en-US" sz="1800" dirty="0">
                <a:solidFill>
                  <a:srgbClr val="A01A06"/>
                </a:solidFill>
              </a:rPr>
              <a:t>lue</a:t>
            </a:r>
            <a:r>
              <a:rPr lang="en-US" sz="1800" spc="80" dirty="0">
                <a:solidFill>
                  <a:srgbClr val="A01A06"/>
                </a:solidFill>
              </a:rPr>
              <a:t> </a:t>
            </a:r>
            <a:r>
              <a:rPr lang="en-US" sz="1800" dirty="0">
                <a:solidFill>
                  <a:srgbClr val="A01A06"/>
                </a:solidFill>
              </a:rPr>
              <a:t>p</a:t>
            </a:r>
            <a:r>
              <a:rPr lang="en-US" sz="1800" spc="5" dirty="0">
                <a:solidFill>
                  <a:srgbClr val="A01A06"/>
                </a:solidFill>
              </a:rPr>
              <a:t>a</a:t>
            </a:r>
            <a:r>
              <a:rPr lang="en-US" sz="1800" dirty="0">
                <a:solidFill>
                  <a:srgbClr val="A01A06"/>
                </a:solidFill>
              </a:rPr>
              <a:t>i</a:t>
            </a:r>
            <a:r>
              <a:rPr lang="en-US" sz="1800" spc="-5" dirty="0">
                <a:solidFill>
                  <a:srgbClr val="A01A06"/>
                </a:solidFill>
              </a:rPr>
              <a:t>r</a:t>
            </a:r>
            <a:r>
              <a:rPr lang="en-US" sz="1800" dirty="0">
                <a:solidFill>
                  <a:srgbClr val="A01A06"/>
                </a:solidFill>
              </a:rPr>
              <a:t>s</a:t>
            </a:r>
          </a:p>
        </p:txBody>
      </p:sp>
      <p:sp>
        <p:nvSpPr>
          <p:cNvPr id="35" name="object 15">
            <a:extLst>
              <a:ext uri="{FF2B5EF4-FFF2-40B4-BE49-F238E27FC236}">
                <a16:creationId xmlns:a16="http://schemas.microsoft.com/office/drawing/2014/main" id="{51DA5BEC-B48E-AE46-B7BA-BDF23D0D5CA2}"/>
              </a:ext>
            </a:extLst>
          </p:cNvPr>
          <p:cNvSpPr/>
          <p:nvPr/>
        </p:nvSpPr>
        <p:spPr>
          <a:xfrm>
            <a:off x="2570430" y="3130114"/>
            <a:ext cx="685800" cy="304800"/>
          </a:xfrm>
          <a:custGeom>
            <a:avLst/>
            <a:gdLst/>
            <a:ahLst/>
            <a:cxnLst/>
            <a:rect l="l" t="t" r="r" b="b"/>
            <a:pathLst>
              <a:path w="685800" h="304800">
                <a:moveTo>
                  <a:pt x="514350" y="0"/>
                </a:moveTo>
                <a:lnTo>
                  <a:pt x="514350" y="76200"/>
                </a:lnTo>
                <a:lnTo>
                  <a:pt x="0" y="76200"/>
                </a:lnTo>
                <a:lnTo>
                  <a:pt x="0" y="228600"/>
                </a:lnTo>
                <a:lnTo>
                  <a:pt x="514350" y="228600"/>
                </a:lnTo>
                <a:lnTo>
                  <a:pt x="514350" y="304800"/>
                </a:lnTo>
                <a:lnTo>
                  <a:pt x="685800" y="152400"/>
                </a:lnTo>
                <a:lnTo>
                  <a:pt x="514350" y="0"/>
                </a:lnTo>
                <a:close/>
              </a:path>
            </a:pathLst>
          </a:custGeom>
          <a:solidFill>
            <a:srgbClr val="FF5050"/>
          </a:solidFill>
        </p:spPr>
        <p:txBody>
          <a:bodyPr wrap="square" lIns="0" tIns="0" rIns="0" bIns="0" rtlCol="0"/>
          <a:lstStyle/>
          <a:p>
            <a:endParaRPr/>
          </a:p>
        </p:txBody>
      </p:sp>
      <p:sp>
        <p:nvSpPr>
          <p:cNvPr id="36" name="object 16">
            <a:extLst>
              <a:ext uri="{FF2B5EF4-FFF2-40B4-BE49-F238E27FC236}">
                <a16:creationId xmlns:a16="http://schemas.microsoft.com/office/drawing/2014/main" id="{B08AB8BC-B3B5-1248-A695-D7E03E51159F}"/>
              </a:ext>
            </a:extLst>
          </p:cNvPr>
          <p:cNvSpPr/>
          <p:nvPr/>
        </p:nvSpPr>
        <p:spPr>
          <a:xfrm>
            <a:off x="2570430" y="3130114"/>
            <a:ext cx="685800" cy="304800"/>
          </a:xfrm>
          <a:custGeom>
            <a:avLst/>
            <a:gdLst/>
            <a:ahLst/>
            <a:cxnLst/>
            <a:rect l="l" t="t" r="r" b="b"/>
            <a:pathLst>
              <a:path w="685800" h="304800">
                <a:moveTo>
                  <a:pt x="0" y="76200"/>
                </a:moveTo>
                <a:lnTo>
                  <a:pt x="514350" y="76200"/>
                </a:lnTo>
                <a:lnTo>
                  <a:pt x="514350" y="0"/>
                </a:lnTo>
                <a:lnTo>
                  <a:pt x="685800" y="152400"/>
                </a:lnTo>
                <a:lnTo>
                  <a:pt x="514350" y="304800"/>
                </a:lnTo>
                <a:lnTo>
                  <a:pt x="514350" y="228600"/>
                </a:lnTo>
                <a:lnTo>
                  <a:pt x="0" y="228600"/>
                </a:lnTo>
                <a:lnTo>
                  <a:pt x="0" y="76200"/>
                </a:lnTo>
                <a:close/>
              </a:path>
            </a:pathLst>
          </a:custGeom>
          <a:ln w="9525">
            <a:solidFill>
              <a:srgbClr val="000000"/>
            </a:solidFill>
          </a:ln>
        </p:spPr>
        <p:txBody>
          <a:bodyPr wrap="square" lIns="0" tIns="0" rIns="0" bIns="0" rtlCol="0"/>
          <a:lstStyle/>
          <a:p>
            <a:endParaRPr/>
          </a:p>
        </p:txBody>
      </p:sp>
      <p:sp>
        <p:nvSpPr>
          <p:cNvPr id="40" name="object 20">
            <a:extLst>
              <a:ext uri="{FF2B5EF4-FFF2-40B4-BE49-F238E27FC236}">
                <a16:creationId xmlns:a16="http://schemas.microsoft.com/office/drawing/2014/main" id="{B9935E3E-4EF7-6E45-B45A-30407EA599CB}"/>
              </a:ext>
            </a:extLst>
          </p:cNvPr>
          <p:cNvSpPr txBox="1"/>
          <p:nvPr/>
        </p:nvSpPr>
        <p:spPr>
          <a:xfrm>
            <a:off x="2572969" y="2901694"/>
            <a:ext cx="465455" cy="254000"/>
          </a:xfrm>
          <a:prstGeom prst="rect">
            <a:avLst/>
          </a:prstGeom>
        </p:spPr>
        <p:txBody>
          <a:bodyPr vert="horz" wrap="square" lIns="0" tIns="0" rIns="0" bIns="0" rtlCol="0">
            <a:spAutoFit/>
          </a:bodyPr>
          <a:lstStyle/>
          <a:p>
            <a:pPr marL="12700">
              <a:lnSpc>
                <a:spcPct val="100000"/>
              </a:lnSpc>
            </a:pPr>
            <a:r>
              <a:rPr sz="1800" b="1" spc="-20" dirty="0">
                <a:latin typeface="Corbel"/>
                <a:cs typeface="Corbel"/>
              </a:rPr>
              <a:t>m</a:t>
            </a:r>
            <a:r>
              <a:rPr sz="1800" b="1" spc="-5" dirty="0">
                <a:latin typeface="Corbel"/>
                <a:cs typeface="Corbel"/>
              </a:rPr>
              <a:t>a</a:t>
            </a:r>
            <a:r>
              <a:rPr sz="1800" b="1" spc="-10" dirty="0">
                <a:latin typeface="Corbel"/>
                <a:cs typeface="Corbel"/>
              </a:rPr>
              <a:t>p</a:t>
            </a:r>
            <a:endParaRPr sz="1800">
              <a:latin typeface="Corbel"/>
              <a:cs typeface="Corbel"/>
            </a:endParaRPr>
          </a:p>
        </p:txBody>
      </p:sp>
      <p:grpSp>
        <p:nvGrpSpPr>
          <p:cNvPr id="4" name="Group 3">
            <a:extLst>
              <a:ext uri="{FF2B5EF4-FFF2-40B4-BE49-F238E27FC236}">
                <a16:creationId xmlns:a16="http://schemas.microsoft.com/office/drawing/2014/main" id="{091EBBE1-B210-C844-8CDE-7976D1E1E4E4}"/>
              </a:ext>
            </a:extLst>
          </p:cNvPr>
          <p:cNvGrpSpPr/>
          <p:nvPr/>
        </p:nvGrpSpPr>
        <p:grpSpPr>
          <a:xfrm>
            <a:off x="2912576" y="1867136"/>
            <a:ext cx="2989554" cy="1796378"/>
            <a:chOff x="2912576" y="1867136"/>
            <a:chExt cx="2989554" cy="1796378"/>
          </a:xfrm>
        </p:grpSpPr>
        <p:sp>
          <p:nvSpPr>
            <p:cNvPr id="27" name="object 7">
              <a:extLst>
                <a:ext uri="{FF2B5EF4-FFF2-40B4-BE49-F238E27FC236}">
                  <a16:creationId xmlns:a16="http://schemas.microsoft.com/office/drawing/2014/main" id="{850719FC-4E30-7640-9087-EE0F3C18213A}"/>
                </a:ext>
              </a:extLst>
            </p:cNvPr>
            <p:cNvSpPr/>
            <p:nvPr/>
          </p:nvSpPr>
          <p:spPr>
            <a:xfrm>
              <a:off x="3561030" y="2444314"/>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9966FF"/>
            </a:solidFill>
          </p:spPr>
          <p:txBody>
            <a:bodyPr wrap="square" lIns="0" tIns="0" rIns="0" bIns="0" rtlCol="0"/>
            <a:lstStyle/>
            <a:p>
              <a:endParaRPr/>
            </a:p>
          </p:txBody>
        </p:sp>
        <p:sp>
          <p:nvSpPr>
            <p:cNvPr id="28" name="object 8">
              <a:extLst>
                <a:ext uri="{FF2B5EF4-FFF2-40B4-BE49-F238E27FC236}">
                  <a16:creationId xmlns:a16="http://schemas.microsoft.com/office/drawing/2014/main" id="{1EE22BAF-61BF-694E-9170-953125C1B15B}"/>
                </a:ext>
              </a:extLst>
            </p:cNvPr>
            <p:cNvSpPr/>
            <p:nvPr/>
          </p:nvSpPr>
          <p:spPr>
            <a:xfrm>
              <a:off x="3561030" y="2444314"/>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29" name="object 9">
              <a:extLst>
                <a:ext uri="{FF2B5EF4-FFF2-40B4-BE49-F238E27FC236}">
                  <a16:creationId xmlns:a16="http://schemas.microsoft.com/office/drawing/2014/main" id="{E62C86FE-D09F-6A45-ADFB-F9FB4C4CF0D5}"/>
                </a:ext>
              </a:extLst>
            </p:cNvPr>
            <p:cNvSpPr/>
            <p:nvPr/>
          </p:nvSpPr>
          <p:spPr>
            <a:xfrm>
              <a:off x="4246830" y="2444314"/>
              <a:ext cx="990600" cy="533400"/>
            </a:xfrm>
            <a:custGeom>
              <a:avLst/>
              <a:gdLst/>
              <a:ahLst/>
              <a:cxnLst/>
              <a:rect l="l" t="t" r="r" b="b"/>
              <a:pathLst>
                <a:path w="990600" h="533400">
                  <a:moveTo>
                    <a:pt x="990600" y="0"/>
                  </a:moveTo>
                  <a:lnTo>
                    <a:pt x="247650" y="0"/>
                  </a:lnTo>
                  <a:lnTo>
                    <a:pt x="0" y="533400"/>
                  </a:lnTo>
                  <a:lnTo>
                    <a:pt x="742950" y="533400"/>
                  </a:lnTo>
                  <a:lnTo>
                    <a:pt x="990600" y="0"/>
                  </a:lnTo>
                  <a:close/>
                </a:path>
              </a:pathLst>
            </a:custGeom>
            <a:solidFill>
              <a:srgbClr val="F0AD00"/>
            </a:solidFill>
          </p:spPr>
          <p:txBody>
            <a:bodyPr wrap="square" lIns="0" tIns="0" rIns="0" bIns="0" rtlCol="0"/>
            <a:lstStyle/>
            <a:p>
              <a:endParaRPr/>
            </a:p>
          </p:txBody>
        </p:sp>
        <p:sp>
          <p:nvSpPr>
            <p:cNvPr id="30" name="object 10">
              <a:extLst>
                <a:ext uri="{FF2B5EF4-FFF2-40B4-BE49-F238E27FC236}">
                  <a16:creationId xmlns:a16="http://schemas.microsoft.com/office/drawing/2014/main" id="{262B59A5-59B0-9A4B-A9D1-48606B85A61C}"/>
                </a:ext>
              </a:extLst>
            </p:cNvPr>
            <p:cNvSpPr/>
            <p:nvPr/>
          </p:nvSpPr>
          <p:spPr>
            <a:xfrm>
              <a:off x="4246830" y="2444314"/>
              <a:ext cx="990600" cy="533400"/>
            </a:xfrm>
            <a:custGeom>
              <a:avLst/>
              <a:gdLst/>
              <a:ahLst/>
              <a:cxnLst/>
              <a:rect l="l" t="t" r="r" b="b"/>
              <a:pathLst>
                <a:path w="990600" h="533400">
                  <a:moveTo>
                    <a:pt x="0" y="533400"/>
                  </a:moveTo>
                  <a:lnTo>
                    <a:pt x="247650" y="0"/>
                  </a:lnTo>
                  <a:lnTo>
                    <a:pt x="990600" y="0"/>
                  </a:lnTo>
                  <a:lnTo>
                    <a:pt x="742950" y="533400"/>
                  </a:lnTo>
                  <a:lnTo>
                    <a:pt x="0" y="533400"/>
                  </a:lnTo>
                  <a:close/>
                </a:path>
              </a:pathLst>
            </a:custGeom>
            <a:ln w="9525">
              <a:solidFill>
                <a:srgbClr val="000000"/>
              </a:solidFill>
            </a:ln>
          </p:spPr>
          <p:txBody>
            <a:bodyPr wrap="square" lIns="0" tIns="0" rIns="0" bIns="0" rtlCol="0"/>
            <a:lstStyle/>
            <a:p>
              <a:endParaRPr/>
            </a:p>
          </p:txBody>
        </p:sp>
        <p:sp>
          <p:nvSpPr>
            <p:cNvPr id="31" name="object 11">
              <a:extLst>
                <a:ext uri="{FF2B5EF4-FFF2-40B4-BE49-F238E27FC236}">
                  <a16:creationId xmlns:a16="http://schemas.microsoft.com/office/drawing/2014/main" id="{20682199-B96A-4E43-8903-EF9A7A40C849}"/>
                </a:ext>
              </a:extLst>
            </p:cNvPr>
            <p:cNvSpPr/>
            <p:nvPr/>
          </p:nvSpPr>
          <p:spPr>
            <a:xfrm>
              <a:off x="3561030" y="3130114"/>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CC9900"/>
            </a:solidFill>
          </p:spPr>
          <p:txBody>
            <a:bodyPr wrap="square" lIns="0" tIns="0" rIns="0" bIns="0" rtlCol="0"/>
            <a:lstStyle/>
            <a:p>
              <a:endParaRPr/>
            </a:p>
          </p:txBody>
        </p:sp>
        <p:sp>
          <p:nvSpPr>
            <p:cNvPr id="32" name="object 12">
              <a:extLst>
                <a:ext uri="{FF2B5EF4-FFF2-40B4-BE49-F238E27FC236}">
                  <a16:creationId xmlns:a16="http://schemas.microsoft.com/office/drawing/2014/main" id="{C3611186-1964-3246-B38D-9193FA848C4F}"/>
                </a:ext>
              </a:extLst>
            </p:cNvPr>
            <p:cNvSpPr/>
            <p:nvPr/>
          </p:nvSpPr>
          <p:spPr>
            <a:xfrm>
              <a:off x="3561030" y="3130114"/>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33" name="object 13">
              <a:extLst>
                <a:ext uri="{FF2B5EF4-FFF2-40B4-BE49-F238E27FC236}">
                  <a16:creationId xmlns:a16="http://schemas.microsoft.com/office/drawing/2014/main" id="{C8E35CF1-2A13-064D-927B-6D6A2A249022}"/>
                </a:ext>
              </a:extLst>
            </p:cNvPr>
            <p:cNvSpPr/>
            <p:nvPr/>
          </p:nvSpPr>
          <p:spPr>
            <a:xfrm>
              <a:off x="4246830" y="3130114"/>
              <a:ext cx="990600" cy="533400"/>
            </a:xfrm>
            <a:custGeom>
              <a:avLst/>
              <a:gdLst/>
              <a:ahLst/>
              <a:cxnLst/>
              <a:rect l="l" t="t" r="r" b="b"/>
              <a:pathLst>
                <a:path w="990600" h="533400">
                  <a:moveTo>
                    <a:pt x="990600" y="0"/>
                  </a:moveTo>
                  <a:lnTo>
                    <a:pt x="247650" y="0"/>
                  </a:lnTo>
                  <a:lnTo>
                    <a:pt x="0" y="533400"/>
                  </a:lnTo>
                  <a:lnTo>
                    <a:pt x="742950" y="533400"/>
                  </a:lnTo>
                  <a:lnTo>
                    <a:pt x="990600" y="0"/>
                  </a:lnTo>
                  <a:close/>
                </a:path>
              </a:pathLst>
            </a:custGeom>
            <a:solidFill>
              <a:schemeClr val="accent4">
                <a:lumMod val="60000"/>
                <a:lumOff val="40000"/>
              </a:schemeClr>
            </a:solidFill>
          </p:spPr>
          <p:txBody>
            <a:bodyPr wrap="square" lIns="0" tIns="0" rIns="0" bIns="0" rtlCol="0"/>
            <a:lstStyle/>
            <a:p>
              <a:endParaRPr/>
            </a:p>
          </p:txBody>
        </p:sp>
        <p:sp>
          <p:nvSpPr>
            <p:cNvPr id="34" name="object 14">
              <a:extLst>
                <a:ext uri="{FF2B5EF4-FFF2-40B4-BE49-F238E27FC236}">
                  <a16:creationId xmlns:a16="http://schemas.microsoft.com/office/drawing/2014/main" id="{BD0280EF-CBDC-C840-A32C-93E2012BA25D}"/>
                </a:ext>
              </a:extLst>
            </p:cNvPr>
            <p:cNvSpPr/>
            <p:nvPr/>
          </p:nvSpPr>
          <p:spPr>
            <a:xfrm>
              <a:off x="4246830" y="3130114"/>
              <a:ext cx="990600" cy="533400"/>
            </a:xfrm>
            <a:custGeom>
              <a:avLst/>
              <a:gdLst/>
              <a:ahLst/>
              <a:cxnLst/>
              <a:rect l="l" t="t" r="r" b="b"/>
              <a:pathLst>
                <a:path w="990600" h="533400">
                  <a:moveTo>
                    <a:pt x="0" y="533400"/>
                  </a:moveTo>
                  <a:lnTo>
                    <a:pt x="247650" y="0"/>
                  </a:lnTo>
                  <a:lnTo>
                    <a:pt x="990600" y="0"/>
                  </a:lnTo>
                  <a:lnTo>
                    <a:pt x="742950" y="533400"/>
                  </a:lnTo>
                  <a:lnTo>
                    <a:pt x="0" y="533400"/>
                  </a:lnTo>
                  <a:close/>
                </a:path>
              </a:pathLst>
            </a:custGeom>
            <a:ln w="9525">
              <a:solidFill>
                <a:srgbClr val="000000"/>
              </a:solidFill>
            </a:ln>
          </p:spPr>
          <p:txBody>
            <a:bodyPr wrap="square" lIns="0" tIns="0" rIns="0" bIns="0" rtlCol="0"/>
            <a:lstStyle/>
            <a:p>
              <a:endParaRPr/>
            </a:p>
          </p:txBody>
        </p:sp>
        <p:sp>
          <p:nvSpPr>
            <p:cNvPr id="37" name="object 17">
              <a:extLst>
                <a:ext uri="{FF2B5EF4-FFF2-40B4-BE49-F238E27FC236}">
                  <a16:creationId xmlns:a16="http://schemas.microsoft.com/office/drawing/2014/main" id="{02E12287-624A-224C-853C-B88D17333605}"/>
                </a:ext>
              </a:extLst>
            </p:cNvPr>
            <p:cNvSpPr txBox="1"/>
            <p:nvPr/>
          </p:nvSpPr>
          <p:spPr>
            <a:xfrm>
              <a:off x="2912576" y="1867136"/>
              <a:ext cx="2989554" cy="276999"/>
            </a:xfrm>
            <a:prstGeom prst="rect">
              <a:avLst/>
            </a:prstGeom>
          </p:spPr>
          <p:txBody>
            <a:bodyPr vert="horz" wrap="square" lIns="0" tIns="0" rIns="0" bIns="0" rtlCol="0">
              <a:spAutoFit/>
            </a:bodyPr>
            <a:lstStyle/>
            <a:p>
              <a:pPr marL="12700" marR="5080">
                <a:lnSpc>
                  <a:spcPct val="100000"/>
                </a:lnSpc>
              </a:pPr>
              <a:r>
                <a:rPr sz="1800" dirty="0">
                  <a:solidFill>
                    <a:srgbClr val="A01A06"/>
                  </a:solidFill>
                  <a:latin typeface="+mn-lt"/>
                  <a:cs typeface="Arial"/>
                </a:rPr>
                <a:t>Int</a:t>
              </a:r>
              <a:r>
                <a:rPr sz="1800" spc="5" dirty="0">
                  <a:solidFill>
                    <a:srgbClr val="A01A06"/>
                  </a:solidFill>
                  <a:latin typeface="+mn-lt"/>
                  <a:cs typeface="Arial"/>
                </a:rPr>
                <a:t>e</a:t>
              </a:r>
              <a:r>
                <a:rPr sz="1800" spc="-5" dirty="0">
                  <a:solidFill>
                    <a:srgbClr val="A01A06"/>
                  </a:solidFill>
                  <a:latin typeface="+mn-lt"/>
                  <a:cs typeface="Arial"/>
                </a:rPr>
                <a:t>r</a:t>
              </a:r>
              <a:r>
                <a:rPr sz="1800" spc="5" dirty="0">
                  <a:solidFill>
                    <a:srgbClr val="A01A06"/>
                  </a:solidFill>
                  <a:latin typeface="+mn-lt"/>
                  <a:cs typeface="Arial"/>
                </a:rPr>
                <a:t>me</a:t>
              </a:r>
              <a:r>
                <a:rPr sz="1800" dirty="0">
                  <a:solidFill>
                    <a:srgbClr val="A01A06"/>
                  </a:solidFill>
                  <a:latin typeface="+mn-lt"/>
                  <a:cs typeface="Arial"/>
                </a:rPr>
                <a:t>di</a:t>
              </a:r>
              <a:r>
                <a:rPr sz="1800" spc="5" dirty="0">
                  <a:solidFill>
                    <a:srgbClr val="A01A06"/>
                  </a:solidFill>
                  <a:latin typeface="+mn-lt"/>
                  <a:cs typeface="Arial"/>
                </a:rPr>
                <a:t>a</a:t>
              </a:r>
              <a:r>
                <a:rPr sz="1800" dirty="0">
                  <a:solidFill>
                    <a:srgbClr val="A01A06"/>
                  </a:solidFill>
                  <a:latin typeface="+mn-lt"/>
                  <a:cs typeface="Arial"/>
                </a:rPr>
                <a:t>te </a:t>
              </a:r>
              <a:r>
                <a:rPr sz="1800" spc="5" dirty="0">
                  <a:solidFill>
                    <a:srgbClr val="A01A06"/>
                  </a:solidFill>
                  <a:latin typeface="+mn-lt"/>
                  <a:cs typeface="Arial"/>
                </a:rPr>
                <a:t>ke</a:t>
              </a:r>
              <a:r>
                <a:rPr sz="1800" spc="-90" dirty="0">
                  <a:solidFill>
                    <a:srgbClr val="A01A06"/>
                  </a:solidFill>
                  <a:latin typeface="+mn-lt"/>
                  <a:cs typeface="Arial"/>
                </a:rPr>
                <a:t>y</a:t>
              </a:r>
              <a:r>
                <a:rPr sz="1800" dirty="0">
                  <a:solidFill>
                    <a:srgbClr val="A01A06"/>
                  </a:solidFill>
                  <a:latin typeface="+mn-lt"/>
                  <a:cs typeface="Arial"/>
                </a:rPr>
                <a:t>-</a:t>
              </a:r>
              <a:r>
                <a:rPr sz="1800" spc="-20" dirty="0">
                  <a:solidFill>
                    <a:srgbClr val="A01A06"/>
                  </a:solidFill>
                  <a:latin typeface="+mn-lt"/>
                  <a:cs typeface="Arial"/>
                </a:rPr>
                <a:t>v</a:t>
              </a:r>
              <a:r>
                <a:rPr sz="1800" spc="5" dirty="0">
                  <a:solidFill>
                    <a:srgbClr val="A01A06"/>
                  </a:solidFill>
                  <a:latin typeface="+mn-lt"/>
                  <a:cs typeface="Arial"/>
                </a:rPr>
                <a:t>a</a:t>
              </a:r>
              <a:r>
                <a:rPr sz="1800" dirty="0">
                  <a:solidFill>
                    <a:srgbClr val="A01A06"/>
                  </a:solidFill>
                  <a:latin typeface="+mn-lt"/>
                  <a:cs typeface="Arial"/>
                </a:rPr>
                <a:t>lue</a:t>
              </a:r>
              <a:r>
                <a:rPr sz="1800" spc="80" dirty="0">
                  <a:solidFill>
                    <a:srgbClr val="A01A06"/>
                  </a:solidFill>
                  <a:latin typeface="+mn-lt"/>
                  <a:cs typeface="Arial"/>
                </a:rPr>
                <a:t> </a:t>
              </a:r>
              <a:r>
                <a:rPr sz="1800" dirty="0">
                  <a:solidFill>
                    <a:srgbClr val="A01A06"/>
                  </a:solidFill>
                  <a:latin typeface="+mn-lt"/>
                  <a:cs typeface="Arial"/>
                </a:rPr>
                <a:t>p</a:t>
              </a:r>
              <a:r>
                <a:rPr sz="1800" spc="5" dirty="0">
                  <a:solidFill>
                    <a:srgbClr val="A01A06"/>
                  </a:solidFill>
                  <a:latin typeface="+mn-lt"/>
                  <a:cs typeface="Arial"/>
                </a:rPr>
                <a:t>a</a:t>
              </a:r>
              <a:r>
                <a:rPr sz="1800" dirty="0">
                  <a:solidFill>
                    <a:srgbClr val="A01A06"/>
                  </a:solidFill>
                  <a:latin typeface="+mn-lt"/>
                  <a:cs typeface="Arial"/>
                </a:rPr>
                <a:t>i</a:t>
              </a:r>
              <a:r>
                <a:rPr lang="en-US" sz="1800" spc="-5" dirty="0">
                  <a:solidFill>
                    <a:srgbClr val="A01A06"/>
                  </a:solidFill>
                  <a:latin typeface="+mn-lt"/>
                  <a:cs typeface="Arial"/>
                </a:rPr>
                <a:t>rs</a:t>
              </a:r>
              <a:endParaRPr sz="1800" dirty="0">
                <a:solidFill>
                  <a:srgbClr val="A01A06"/>
                </a:solidFill>
                <a:latin typeface="+mn-lt"/>
                <a:cs typeface="Corbel"/>
              </a:endParaRPr>
            </a:p>
          </p:txBody>
        </p:sp>
        <p:sp>
          <p:nvSpPr>
            <p:cNvPr id="38" name="object 18">
              <a:extLst>
                <a:ext uri="{FF2B5EF4-FFF2-40B4-BE49-F238E27FC236}">
                  <a16:creationId xmlns:a16="http://schemas.microsoft.com/office/drawing/2014/main" id="{CE693287-A186-AA4C-BABC-C938954C5D6F}"/>
                </a:ext>
              </a:extLst>
            </p:cNvPr>
            <p:cNvSpPr txBox="1"/>
            <p:nvPr/>
          </p:nvSpPr>
          <p:spPr>
            <a:xfrm>
              <a:off x="3833189" y="326981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sp>
          <p:nvSpPr>
            <p:cNvPr id="39" name="object 19">
              <a:extLst>
                <a:ext uri="{FF2B5EF4-FFF2-40B4-BE49-F238E27FC236}">
                  <a16:creationId xmlns:a16="http://schemas.microsoft.com/office/drawing/2014/main" id="{CE4A337B-73E7-9C4A-8D19-D87ABA1157D1}"/>
                </a:ext>
              </a:extLst>
            </p:cNvPr>
            <p:cNvSpPr txBox="1"/>
            <p:nvPr/>
          </p:nvSpPr>
          <p:spPr>
            <a:xfrm>
              <a:off x="4676566" y="3290315"/>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sp>
          <p:nvSpPr>
            <p:cNvPr id="57" name="object 24">
              <a:extLst>
                <a:ext uri="{FF2B5EF4-FFF2-40B4-BE49-F238E27FC236}">
                  <a16:creationId xmlns:a16="http://schemas.microsoft.com/office/drawing/2014/main" id="{3D4C0A40-B41C-1241-9952-88449563354B}"/>
                </a:ext>
              </a:extLst>
            </p:cNvPr>
            <p:cNvSpPr txBox="1"/>
            <p:nvPr/>
          </p:nvSpPr>
          <p:spPr>
            <a:xfrm>
              <a:off x="3833189" y="258401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sp>
          <p:nvSpPr>
            <p:cNvPr id="58" name="object 19">
              <a:extLst>
                <a:ext uri="{FF2B5EF4-FFF2-40B4-BE49-F238E27FC236}">
                  <a16:creationId xmlns:a16="http://schemas.microsoft.com/office/drawing/2014/main" id="{87B925D0-3CAA-6D42-8309-34138490A912}"/>
                </a:ext>
              </a:extLst>
            </p:cNvPr>
            <p:cNvSpPr txBox="1"/>
            <p:nvPr/>
          </p:nvSpPr>
          <p:spPr>
            <a:xfrm>
              <a:off x="4676407" y="2583192"/>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grpSp>
    </p:spTree>
    <p:extLst>
      <p:ext uri="{BB962C8B-B14F-4D97-AF65-F5344CB8AC3E}">
        <p14:creationId xmlns:p14="http://schemas.microsoft.com/office/powerpoint/2010/main" val="7708630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Map-Reduce: The </a:t>
            </a:r>
            <a:r>
              <a:rPr lang="en-US" sz="3600" u="sng" dirty="0">
                <a:solidFill>
                  <a:srgbClr val="A01A06"/>
                </a:solidFill>
                <a:latin typeface="Calibri" panose="020F0502020204030204" pitchFamily="34" charset="0"/>
                <a:cs typeface="Calibri" panose="020F0502020204030204" pitchFamily="34" charset="0"/>
              </a:rPr>
              <a:t>Map</a:t>
            </a:r>
            <a:r>
              <a:rPr lang="en-US" sz="3600" dirty="0">
                <a:solidFill>
                  <a:srgbClr val="A01A06"/>
                </a:solidFill>
                <a:latin typeface="Calibri" panose="020F0502020204030204" pitchFamily="34" charset="0"/>
                <a:cs typeface="Calibri" panose="020F0502020204030204" pitchFamily="34" charset="0"/>
              </a:rPr>
              <a:t> Step</a:t>
            </a:r>
            <a:endParaRPr lang="en-US" sz="3600" b="0" dirty="0">
              <a:solidFill>
                <a:srgbClr val="A01A06"/>
              </a:solidFill>
              <a:latin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3D9A1D94-04AE-6A48-A587-1BC143B8AE73}"/>
              </a:ext>
            </a:extLst>
          </p:cNvPr>
          <p:cNvGrpSpPr/>
          <p:nvPr/>
        </p:nvGrpSpPr>
        <p:grpSpPr>
          <a:xfrm>
            <a:off x="1143000" y="3048000"/>
            <a:ext cx="1295400" cy="2514600"/>
            <a:chOff x="1295400" y="2667000"/>
            <a:chExt cx="1295400" cy="2514600"/>
          </a:xfrm>
        </p:grpSpPr>
        <p:sp>
          <p:nvSpPr>
            <p:cNvPr id="5" name="object 3">
              <a:extLst>
                <a:ext uri="{FF2B5EF4-FFF2-40B4-BE49-F238E27FC236}">
                  <a16:creationId xmlns:a16="http://schemas.microsoft.com/office/drawing/2014/main" id="{96E5B88F-5171-CD4F-BE80-07A364713F27}"/>
                </a:ext>
              </a:extLst>
            </p:cNvPr>
            <p:cNvSpPr txBox="1"/>
            <p:nvPr/>
          </p:nvSpPr>
          <p:spPr>
            <a:xfrm>
              <a:off x="1905000" y="3456801"/>
              <a:ext cx="685800" cy="276999"/>
            </a:xfrm>
            <a:prstGeom prst="rect">
              <a:avLst/>
            </a:prstGeom>
            <a:solidFill>
              <a:srgbClr val="168BBA"/>
            </a:solidFill>
            <a:ln w="9525">
              <a:solidFill>
                <a:srgbClr val="000000"/>
              </a:solidFill>
            </a:ln>
          </p:spPr>
          <p:txBody>
            <a:bodyPr vert="horz" wrap="square" lIns="0" tIns="0" rIns="0" bIns="0" rtlCol="0">
              <a:spAutoFit/>
            </a:bodyPr>
            <a:lstStyle/>
            <a:p>
              <a:pPr algn="ctr">
                <a:lnSpc>
                  <a:spcPct val="100000"/>
                </a:lnSpc>
              </a:pPr>
              <a:r>
                <a:rPr lang="en-US" sz="1800" spc="-10" dirty="0">
                  <a:latin typeface="Corbel"/>
                  <a:cs typeface="Corbel"/>
                </a:rPr>
                <a:t>v</a:t>
              </a:r>
              <a:endParaRPr sz="1800" dirty="0">
                <a:latin typeface="Corbel"/>
                <a:cs typeface="Corbel"/>
              </a:endParaRPr>
            </a:p>
          </p:txBody>
        </p:sp>
        <p:sp>
          <p:nvSpPr>
            <p:cNvPr id="9" name="object 21">
              <a:extLst>
                <a:ext uri="{FF2B5EF4-FFF2-40B4-BE49-F238E27FC236}">
                  <a16:creationId xmlns:a16="http://schemas.microsoft.com/office/drawing/2014/main" id="{0E73AFE3-414F-984A-B9D5-E017701ECB4A}"/>
                </a:ext>
              </a:extLst>
            </p:cNvPr>
            <p:cNvSpPr txBox="1"/>
            <p:nvPr/>
          </p:nvSpPr>
          <p:spPr>
            <a:xfrm>
              <a:off x="1905000" y="2771001"/>
              <a:ext cx="685800" cy="276999"/>
            </a:xfrm>
            <a:prstGeom prst="rect">
              <a:avLst/>
            </a:prstGeom>
            <a:solidFill>
              <a:srgbClr val="FFCC00"/>
            </a:solidFill>
            <a:ln w="9525">
              <a:solidFill>
                <a:srgbClr val="000000"/>
              </a:solidFill>
            </a:ln>
          </p:spPr>
          <p:txBody>
            <a:bodyPr vert="horz" wrap="square" lIns="0" tIns="0" rIns="0" bIns="0" rtlCol="0">
              <a:spAutoFit/>
            </a:bodyPr>
            <a:lstStyle/>
            <a:p>
              <a:pPr algn="ctr">
                <a:lnSpc>
                  <a:spcPct val="100000"/>
                </a:lnSpc>
              </a:pPr>
              <a:r>
                <a:rPr lang="en-US" sz="1800" spc="-10" dirty="0">
                  <a:latin typeface="Corbel"/>
                  <a:cs typeface="Corbel"/>
                </a:rPr>
                <a:t>v</a:t>
              </a:r>
              <a:endParaRPr sz="1800" dirty="0">
                <a:latin typeface="Corbel"/>
                <a:cs typeface="Corbel"/>
              </a:endParaRPr>
            </a:p>
          </p:txBody>
        </p:sp>
        <p:grpSp>
          <p:nvGrpSpPr>
            <p:cNvPr id="2" name="Group 1">
              <a:extLst>
                <a:ext uri="{FF2B5EF4-FFF2-40B4-BE49-F238E27FC236}">
                  <a16:creationId xmlns:a16="http://schemas.microsoft.com/office/drawing/2014/main" id="{E92C5A6C-1F7F-7549-BE74-293E6647C222}"/>
                </a:ext>
              </a:extLst>
            </p:cNvPr>
            <p:cNvGrpSpPr/>
            <p:nvPr/>
          </p:nvGrpSpPr>
          <p:grpSpPr>
            <a:xfrm>
              <a:off x="1295400" y="2667000"/>
              <a:ext cx="457200" cy="381000"/>
              <a:chOff x="1295400" y="2667000"/>
              <a:chExt cx="457200" cy="381000"/>
            </a:xfrm>
          </p:grpSpPr>
          <p:sp>
            <p:nvSpPr>
              <p:cNvPr id="10" name="object 22">
                <a:extLst>
                  <a:ext uri="{FF2B5EF4-FFF2-40B4-BE49-F238E27FC236}">
                    <a16:creationId xmlns:a16="http://schemas.microsoft.com/office/drawing/2014/main" id="{F008BEFE-66EF-2949-A63F-F82847D194E3}"/>
                  </a:ext>
                </a:extLst>
              </p:cNvPr>
              <p:cNvSpPr/>
              <p:nvPr/>
            </p:nvSpPr>
            <p:spPr>
              <a:xfrm>
                <a:off x="1295400" y="2667000"/>
                <a:ext cx="457200" cy="381000"/>
              </a:xfrm>
              <a:custGeom>
                <a:avLst/>
                <a:gdLst/>
                <a:ahLst/>
                <a:cxnLst/>
                <a:rect l="l" t="t" r="r" b="b"/>
                <a:pathLst>
                  <a:path w="457200" h="381000">
                    <a:moveTo>
                      <a:pt x="228600" y="0"/>
                    </a:moveTo>
                    <a:lnTo>
                      <a:pt x="0" y="381000"/>
                    </a:lnTo>
                    <a:lnTo>
                      <a:pt x="457200" y="381000"/>
                    </a:lnTo>
                    <a:lnTo>
                      <a:pt x="228600" y="0"/>
                    </a:lnTo>
                    <a:close/>
                  </a:path>
                </a:pathLst>
              </a:custGeom>
              <a:solidFill>
                <a:srgbClr val="CCFF33"/>
              </a:solidFill>
            </p:spPr>
            <p:txBody>
              <a:bodyPr wrap="square" lIns="0" tIns="0" rIns="0" bIns="0" rtlCol="0"/>
              <a:lstStyle/>
              <a:p>
                <a:endParaRPr dirty="0"/>
              </a:p>
            </p:txBody>
          </p:sp>
          <p:sp>
            <p:nvSpPr>
              <p:cNvPr id="11" name="object 23">
                <a:extLst>
                  <a:ext uri="{FF2B5EF4-FFF2-40B4-BE49-F238E27FC236}">
                    <a16:creationId xmlns:a16="http://schemas.microsoft.com/office/drawing/2014/main" id="{67D3EAE9-0C69-944F-823C-9494A1EA0702}"/>
                  </a:ext>
                </a:extLst>
              </p:cNvPr>
              <p:cNvSpPr/>
              <p:nvPr/>
            </p:nvSpPr>
            <p:spPr>
              <a:xfrm>
                <a:off x="1295400" y="2667000"/>
                <a:ext cx="457200" cy="381000"/>
              </a:xfrm>
              <a:custGeom>
                <a:avLst/>
                <a:gdLst/>
                <a:ahLst/>
                <a:cxnLst/>
                <a:rect l="l" t="t" r="r" b="b"/>
                <a:pathLst>
                  <a:path w="457200" h="381000">
                    <a:moveTo>
                      <a:pt x="0" y="381000"/>
                    </a:moveTo>
                    <a:lnTo>
                      <a:pt x="228600" y="0"/>
                    </a:lnTo>
                    <a:lnTo>
                      <a:pt x="457200" y="381000"/>
                    </a:lnTo>
                    <a:lnTo>
                      <a:pt x="0" y="381000"/>
                    </a:lnTo>
                    <a:close/>
                  </a:path>
                </a:pathLst>
              </a:custGeom>
              <a:ln w="9525">
                <a:solidFill>
                  <a:srgbClr val="000000"/>
                </a:solidFill>
              </a:ln>
            </p:spPr>
            <p:txBody>
              <a:bodyPr wrap="square" lIns="0" tIns="0" rIns="0" bIns="0" rtlCol="0"/>
              <a:lstStyle/>
              <a:p>
                <a:endParaRPr/>
              </a:p>
            </p:txBody>
          </p:sp>
          <p:sp>
            <p:nvSpPr>
              <p:cNvPr id="12" name="object 24">
                <a:extLst>
                  <a:ext uri="{FF2B5EF4-FFF2-40B4-BE49-F238E27FC236}">
                    <a16:creationId xmlns:a16="http://schemas.microsoft.com/office/drawing/2014/main" id="{7D71F6D1-0ADE-9445-942E-C0FD1680B6B4}"/>
                  </a:ext>
                </a:extLst>
              </p:cNvPr>
              <p:cNvSpPr txBox="1"/>
              <p:nvPr/>
            </p:nvSpPr>
            <p:spPr>
              <a:xfrm>
                <a:off x="1455547" y="277733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grpSp>
        <p:sp>
          <p:nvSpPr>
            <p:cNvPr id="13" name="object 25">
              <a:extLst>
                <a:ext uri="{FF2B5EF4-FFF2-40B4-BE49-F238E27FC236}">
                  <a16:creationId xmlns:a16="http://schemas.microsoft.com/office/drawing/2014/main" id="{1DD530A4-0A6D-224A-8980-6F4FE24830E3}"/>
                </a:ext>
              </a:extLst>
            </p:cNvPr>
            <p:cNvSpPr txBox="1"/>
            <p:nvPr/>
          </p:nvSpPr>
          <p:spPr>
            <a:xfrm>
              <a:off x="1905000" y="4904601"/>
              <a:ext cx="685800" cy="276999"/>
            </a:xfrm>
            <a:prstGeom prst="rect">
              <a:avLst/>
            </a:prstGeom>
            <a:solidFill>
              <a:srgbClr val="66CCFF"/>
            </a:solidFill>
            <a:ln w="9525">
              <a:solidFill>
                <a:srgbClr val="000000"/>
              </a:solidFill>
            </a:ln>
          </p:spPr>
          <p:txBody>
            <a:bodyPr vert="horz" wrap="square" lIns="0" tIns="0" rIns="0" bIns="0" rtlCol="0">
              <a:spAutoFit/>
            </a:bodyPr>
            <a:lstStyle/>
            <a:p>
              <a:pPr algn="ctr">
                <a:lnSpc>
                  <a:spcPct val="100000"/>
                </a:lnSpc>
              </a:pPr>
              <a:r>
                <a:rPr lang="en-US" sz="1800" spc="-10" dirty="0">
                  <a:latin typeface="Corbel"/>
                  <a:cs typeface="Corbel"/>
                </a:rPr>
                <a:t>v</a:t>
              </a:r>
              <a:endParaRPr sz="1800" dirty="0">
                <a:latin typeface="Corbel"/>
                <a:cs typeface="Corbel"/>
              </a:endParaRPr>
            </a:p>
          </p:txBody>
        </p:sp>
        <p:sp>
          <p:nvSpPr>
            <p:cNvPr id="17" name="object 29">
              <a:extLst>
                <a:ext uri="{FF2B5EF4-FFF2-40B4-BE49-F238E27FC236}">
                  <a16:creationId xmlns:a16="http://schemas.microsoft.com/office/drawing/2014/main" id="{5F182E9B-119B-4E40-825D-3A098ED34F91}"/>
                </a:ext>
              </a:extLst>
            </p:cNvPr>
            <p:cNvSpPr txBox="1"/>
            <p:nvPr/>
          </p:nvSpPr>
          <p:spPr>
            <a:xfrm>
              <a:off x="1752600" y="4074175"/>
              <a:ext cx="293370" cy="330200"/>
            </a:xfrm>
            <a:prstGeom prst="rect">
              <a:avLst/>
            </a:prstGeom>
          </p:spPr>
          <p:txBody>
            <a:bodyPr vert="horz" wrap="square" lIns="0" tIns="0" rIns="0" bIns="0" rtlCol="0">
              <a:spAutoFit/>
            </a:bodyPr>
            <a:lstStyle/>
            <a:p>
              <a:pPr marL="12700">
                <a:lnSpc>
                  <a:spcPct val="100000"/>
                </a:lnSpc>
              </a:pPr>
              <a:r>
                <a:rPr sz="2400" b="1" dirty="0">
                  <a:latin typeface="Corbel"/>
                  <a:cs typeface="Corbel"/>
                </a:rPr>
                <a:t>…</a:t>
              </a:r>
              <a:endParaRPr sz="2400" dirty="0">
                <a:latin typeface="Corbel"/>
                <a:cs typeface="Corbel"/>
              </a:endParaRPr>
            </a:p>
          </p:txBody>
        </p:sp>
        <p:grpSp>
          <p:nvGrpSpPr>
            <p:cNvPr id="19" name="Group 18">
              <a:extLst>
                <a:ext uri="{FF2B5EF4-FFF2-40B4-BE49-F238E27FC236}">
                  <a16:creationId xmlns:a16="http://schemas.microsoft.com/office/drawing/2014/main" id="{C8187CD7-6769-3245-88F5-B1AE7FD4C1FF}"/>
                </a:ext>
              </a:extLst>
            </p:cNvPr>
            <p:cNvGrpSpPr/>
            <p:nvPr/>
          </p:nvGrpSpPr>
          <p:grpSpPr>
            <a:xfrm>
              <a:off x="1295400" y="3352800"/>
              <a:ext cx="457200" cy="381000"/>
              <a:chOff x="1295400" y="2667000"/>
              <a:chExt cx="457200" cy="381000"/>
            </a:xfrm>
            <a:solidFill>
              <a:srgbClr val="00B050"/>
            </a:solidFill>
          </p:grpSpPr>
          <p:sp>
            <p:nvSpPr>
              <p:cNvPr id="20" name="object 22">
                <a:extLst>
                  <a:ext uri="{FF2B5EF4-FFF2-40B4-BE49-F238E27FC236}">
                    <a16:creationId xmlns:a16="http://schemas.microsoft.com/office/drawing/2014/main" id="{62B1E5F5-713B-4145-975F-6C0C941F3FC0}"/>
                  </a:ext>
                </a:extLst>
              </p:cNvPr>
              <p:cNvSpPr/>
              <p:nvPr/>
            </p:nvSpPr>
            <p:spPr>
              <a:xfrm>
                <a:off x="1295400" y="2667000"/>
                <a:ext cx="457200" cy="381000"/>
              </a:xfrm>
              <a:custGeom>
                <a:avLst/>
                <a:gdLst/>
                <a:ahLst/>
                <a:cxnLst/>
                <a:rect l="l" t="t" r="r" b="b"/>
                <a:pathLst>
                  <a:path w="457200" h="381000">
                    <a:moveTo>
                      <a:pt x="228600" y="0"/>
                    </a:moveTo>
                    <a:lnTo>
                      <a:pt x="0" y="381000"/>
                    </a:lnTo>
                    <a:lnTo>
                      <a:pt x="457200" y="381000"/>
                    </a:lnTo>
                    <a:lnTo>
                      <a:pt x="228600" y="0"/>
                    </a:lnTo>
                    <a:close/>
                  </a:path>
                </a:pathLst>
              </a:custGeom>
              <a:grpFill/>
            </p:spPr>
            <p:txBody>
              <a:bodyPr wrap="square" lIns="0" tIns="0" rIns="0" bIns="0" rtlCol="0"/>
              <a:lstStyle/>
              <a:p>
                <a:endParaRPr dirty="0"/>
              </a:p>
            </p:txBody>
          </p:sp>
          <p:sp>
            <p:nvSpPr>
              <p:cNvPr id="21" name="object 23">
                <a:extLst>
                  <a:ext uri="{FF2B5EF4-FFF2-40B4-BE49-F238E27FC236}">
                    <a16:creationId xmlns:a16="http://schemas.microsoft.com/office/drawing/2014/main" id="{7B19EC0C-7D9B-5E44-B3CD-1E20758377F3}"/>
                  </a:ext>
                </a:extLst>
              </p:cNvPr>
              <p:cNvSpPr/>
              <p:nvPr/>
            </p:nvSpPr>
            <p:spPr>
              <a:xfrm>
                <a:off x="1295400" y="2667000"/>
                <a:ext cx="457200" cy="381000"/>
              </a:xfrm>
              <a:custGeom>
                <a:avLst/>
                <a:gdLst/>
                <a:ahLst/>
                <a:cxnLst/>
                <a:rect l="l" t="t" r="r" b="b"/>
                <a:pathLst>
                  <a:path w="457200" h="381000">
                    <a:moveTo>
                      <a:pt x="0" y="381000"/>
                    </a:moveTo>
                    <a:lnTo>
                      <a:pt x="228600" y="0"/>
                    </a:lnTo>
                    <a:lnTo>
                      <a:pt x="457200" y="381000"/>
                    </a:lnTo>
                    <a:lnTo>
                      <a:pt x="0" y="381000"/>
                    </a:lnTo>
                    <a:close/>
                  </a:path>
                </a:pathLst>
              </a:custGeom>
              <a:grpFill/>
              <a:ln w="9525">
                <a:solidFill>
                  <a:srgbClr val="000000"/>
                </a:solidFill>
              </a:ln>
            </p:spPr>
            <p:txBody>
              <a:bodyPr wrap="square" lIns="0" tIns="0" rIns="0" bIns="0" rtlCol="0"/>
              <a:lstStyle/>
              <a:p>
                <a:endParaRPr/>
              </a:p>
            </p:txBody>
          </p:sp>
          <p:sp>
            <p:nvSpPr>
              <p:cNvPr id="22" name="object 24">
                <a:extLst>
                  <a:ext uri="{FF2B5EF4-FFF2-40B4-BE49-F238E27FC236}">
                    <a16:creationId xmlns:a16="http://schemas.microsoft.com/office/drawing/2014/main" id="{E44C56AE-AB11-5340-8561-8DB583553E6B}"/>
                  </a:ext>
                </a:extLst>
              </p:cNvPr>
              <p:cNvSpPr txBox="1"/>
              <p:nvPr/>
            </p:nvSpPr>
            <p:spPr>
              <a:xfrm>
                <a:off x="1455547" y="2777334"/>
                <a:ext cx="137160" cy="254000"/>
              </a:xfrm>
              <a:prstGeom prst="rect">
                <a:avLst/>
              </a:prstGeom>
              <a:grpFill/>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grpSp>
        <p:grpSp>
          <p:nvGrpSpPr>
            <p:cNvPr id="23" name="Group 22">
              <a:extLst>
                <a:ext uri="{FF2B5EF4-FFF2-40B4-BE49-F238E27FC236}">
                  <a16:creationId xmlns:a16="http://schemas.microsoft.com/office/drawing/2014/main" id="{28450558-12C1-2049-B5B2-3087185DED4C}"/>
                </a:ext>
              </a:extLst>
            </p:cNvPr>
            <p:cNvGrpSpPr/>
            <p:nvPr/>
          </p:nvGrpSpPr>
          <p:grpSpPr>
            <a:xfrm>
              <a:off x="1295400" y="4800600"/>
              <a:ext cx="457200" cy="381000"/>
              <a:chOff x="1295400" y="2667000"/>
              <a:chExt cx="457200" cy="381000"/>
            </a:xfrm>
          </p:grpSpPr>
          <p:sp>
            <p:nvSpPr>
              <p:cNvPr id="24" name="object 22">
                <a:extLst>
                  <a:ext uri="{FF2B5EF4-FFF2-40B4-BE49-F238E27FC236}">
                    <a16:creationId xmlns:a16="http://schemas.microsoft.com/office/drawing/2014/main" id="{03BBD1E1-CEE7-094D-BEA6-F2150543C407}"/>
                  </a:ext>
                </a:extLst>
              </p:cNvPr>
              <p:cNvSpPr/>
              <p:nvPr/>
            </p:nvSpPr>
            <p:spPr>
              <a:xfrm>
                <a:off x="1295400" y="2667000"/>
                <a:ext cx="457200" cy="381000"/>
              </a:xfrm>
              <a:custGeom>
                <a:avLst/>
                <a:gdLst/>
                <a:ahLst/>
                <a:cxnLst/>
                <a:rect l="l" t="t" r="r" b="b"/>
                <a:pathLst>
                  <a:path w="457200" h="381000">
                    <a:moveTo>
                      <a:pt x="228600" y="0"/>
                    </a:moveTo>
                    <a:lnTo>
                      <a:pt x="0" y="381000"/>
                    </a:lnTo>
                    <a:lnTo>
                      <a:pt x="457200" y="381000"/>
                    </a:lnTo>
                    <a:lnTo>
                      <a:pt x="228600" y="0"/>
                    </a:lnTo>
                    <a:close/>
                  </a:path>
                </a:pathLst>
              </a:custGeom>
              <a:solidFill>
                <a:srgbClr val="FF0066"/>
              </a:solidFill>
            </p:spPr>
            <p:txBody>
              <a:bodyPr wrap="square" lIns="0" tIns="0" rIns="0" bIns="0" rtlCol="0"/>
              <a:lstStyle/>
              <a:p>
                <a:endParaRPr dirty="0"/>
              </a:p>
            </p:txBody>
          </p:sp>
          <p:sp>
            <p:nvSpPr>
              <p:cNvPr id="25" name="object 23">
                <a:extLst>
                  <a:ext uri="{FF2B5EF4-FFF2-40B4-BE49-F238E27FC236}">
                    <a16:creationId xmlns:a16="http://schemas.microsoft.com/office/drawing/2014/main" id="{0C3955B7-9759-BC43-ADFF-7901E6AA48DB}"/>
                  </a:ext>
                </a:extLst>
              </p:cNvPr>
              <p:cNvSpPr/>
              <p:nvPr/>
            </p:nvSpPr>
            <p:spPr>
              <a:xfrm>
                <a:off x="1295400" y="2667000"/>
                <a:ext cx="457200" cy="381000"/>
              </a:xfrm>
              <a:custGeom>
                <a:avLst/>
                <a:gdLst/>
                <a:ahLst/>
                <a:cxnLst/>
                <a:rect l="l" t="t" r="r" b="b"/>
                <a:pathLst>
                  <a:path w="457200" h="381000">
                    <a:moveTo>
                      <a:pt x="0" y="381000"/>
                    </a:moveTo>
                    <a:lnTo>
                      <a:pt x="228600" y="0"/>
                    </a:lnTo>
                    <a:lnTo>
                      <a:pt x="457200" y="381000"/>
                    </a:lnTo>
                    <a:lnTo>
                      <a:pt x="0" y="381000"/>
                    </a:lnTo>
                    <a:close/>
                  </a:path>
                </a:pathLst>
              </a:custGeom>
              <a:ln w="9525">
                <a:solidFill>
                  <a:srgbClr val="000000"/>
                </a:solidFill>
              </a:ln>
            </p:spPr>
            <p:txBody>
              <a:bodyPr wrap="square" lIns="0" tIns="0" rIns="0" bIns="0" rtlCol="0"/>
              <a:lstStyle/>
              <a:p>
                <a:endParaRPr/>
              </a:p>
            </p:txBody>
          </p:sp>
          <p:sp>
            <p:nvSpPr>
              <p:cNvPr id="26" name="object 24">
                <a:extLst>
                  <a:ext uri="{FF2B5EF4-FFF2-40B4-BE49-F238E27FC236}">
                    <a16:creationId xmlns:a16="http://schemas.microsoft.com/office/drawing/2014/main" id="{D6EFA0AE-E146-7E45-92C8-A1DC01E17460}"/>
                  </a:ext>
                </a:extLst>
              </p:cNvPr>
              <p:cNvSpPr txBox="1"/>
              <p:nvPr/>
            </p:nvSpPr>
            <p:spPr>
              <a:xfrm>
                <a:off x="1455547" y="277733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grpSp>
      </p:grpSp>
      <p:sp>
        <p:nvSpPr>
          <p:cNvPr id="18" name="Rectangle 17">
            <a:extLst>
              <a:ext uri="{FF2B5EF4-FFF2-40B4-BE49-F238E27FC236}">
                <a16:creationId xmlns:a16="http://schemas.microsoft.com/office/drawing/2014/main" id="{57D682AC-CAE5-5B4A-92E6-D185F44BB199}"/>
              </a:ext>
            </a:extLst>
          </p:cNvPr>
          <p:cNvSpPr/>
          <p:nvPr/>
        </p:nvSpPr>
        <p:spPr>
          <a:xfrm>
            <a:off x="168770" y="2437423"/>
            <a:ext cx="2405659" cy="369332"/>
          </a:xfrm>
          <a:prstGeom prst="rect">
            <a:avLst/>
          </a:prstGeom>
        </p:spPr>
        <p:txBody>
          <a:bodyPr wrap="none">
            <a:spAutoFit/>
          </a:bodyPr>
          <a:lstStyle/>
          <a:p>
            <a:r>
              <a:rPr lang="en-US" sz="1800" dirty="0">
                <a:solidFill>
                  <a:srgbClr val="A01A06"/>
                </a:solidFill>
              </a:rPr>
              <a:t>Input: </a:t>
            </a:r>
            <a:r>
              <a:rPr lang="en-US" sz="1800" spc="5" dirty="0">
                <a:solidFill>
                  <a:srgbClr val="A01A06"/>
                </a:solidFill>
              </a:rPr>
              <a:t>ke</a:t>
            </a:r>
            <a:r>
              <a:rPr lang="en-US" sz="1800" spc="-90" dirty="0">
                <a:solidFill>
                  <a:srgbClr val="A01A06"/>
                </a:solidFill>
              </a:rPr>
              <a:t>y</a:t>
            </a:r>
            <a:r>
              <a:rPr lang="en-US" sz="1800" dirty="0">
                <a:solidFill>
                  <a:srgbClr val="A01A06"/>
                </a:solidFill>
              </a:rPr>
              <a:t>-</a:t>
            </a:r>
            <a:r>
              <a:rPr lang="en-US" sz="1800" spc="-20" dirty="0">
                <a:solidFill>
                  <a:srgbClr val="A01A06"/>
                </a:solidFill>
              </a:rPr>
              <a:t>v</a:t>
            </a:r>
            <a:r>
              <a:rPr lang="en-US" sz="1800" spc="5" dirty="0">
                <a:solidFill>
                  <a:srgbClr val="A01A06"/>
                </a:solidFill>
              </a:rPr>
              <a:t>a</a:t>
            </a:r>
            <a:r>
              <a:rPr lang="en-US" sz="1800" dirty="0">
                <a:solidFill>
                  <a:srgbClr val="A01A06"/>
                </a:solidFill>
              </a:rPr>
              <a:t>lue</a:t>
            </a:r>
            <a:r>
              <a:rPr lang="en-US" sz="1800" spc="80" dirty="0">
                <a:solidFill>
                  <a:srgbClr val="A01A06"/>
                </a:solidFill>
              </a:rPr>
              <a:t> </a:t>
            </a:r>
            <a:r>
              <a:rPr lang="en-US" sz="1800" dirty="0">
                <a:solidFill>
                  <a:srgbClr val="A01A06"/>
                </a:solidFill>
              </a:rPr>
              <a:t>p</a:t>
            </a:r>
            <a:r>
              <a:rPr lang="en-US" sz="1800" spc="5" dirty="0">
                <a:solidFill>
                  <a:srgbClr val="A01A06"/>
                </a:solidFill>
              </a:rPr>
              <a:t>a</a:t>
            </a:r>
            <a:r>
              <a:rPr lang="en-US" sz="1800" dirty="0">
                <a:solidFill>
                  <a:srgbClr val="A01A06"/>
                </a:solidFill>
              </a:rPr>
              <a:t>i</a:t>
            </a:r>
            <a:r>
              <a:rPr lang="en-US" sz="1800" spc="-5" dirty="0">
                <a:solidFill>
                  <a:srgbClr val="A01A06"/>
                </a:solidFill>
              </a:rPr>
              <a:t>r</a:t>
            </a:r>
            <a:r>
              <a:rPr lang="en-US" sz="1800" dirty="0">
                <a:solidFill>
                  <a:srgbClr val="A01A06"/>
                </a:solidFill>
              </a:rPr>
              <a:t>s</a:t>
            </a:r>
          </a:p>
        </p:txBody>
      </p:sp>
      <p:grpSp>
        <p:nvGrpSpPr>
          <p:cNvPr id="4" name="Group 3">
            <a:extLst>
              <a:ext uri="{FF2B5EF4-FFF2-40B4-BE49-F238E27FC236}">
                <a16:creationId xmlns:a16="http://schemas.microsoft.com/office/drawing/2014/main" id="{87CA31FB-B168-FA49-A33A-7EB0B3CB24CD}"/>
              </a:ext>
            </a:extLst>
          </p:cNvPr>
          <p:cNvGrpSpPr/>
          <p:nvPr/>
        </p:nvGrpSpPr>
        <p:grpSpPr>
          <a:xfrm>
            <a:off x="2912576" y="1867136"/>
            <a:ext cx="2989554" cy="2482178"/>
            <a:chOff x="2912576" y="1867136"/>
            <a:chExt cx="2989554" cy="2482178"/>
          </a:xfrm>
        </p:grpSpPr>
        <p:sp>
          <p:nvSpPr>
            <p:cNvPr id="27" name="object 7">
              <a:extLst>
                <a:ext uri="{FF2B5EF4-FFF2-40B4-BE49-F238E27FC236}">
                  <a16:creationId xmlns:a16="http://schemas.microsoft.com/office/drawing/2014/main" id="{850719FC-4E30-7640-9087-EE0F3C18213A}"/>
                </a:ext>
              </a:extLst>
            </p:cNvPr>
            <p:cNvSpPr/>
            <p:nvPr/>
          </p:nvSpPr>
          <p:spPr>
            <a:xfrm>
              <a:off x="3561030" y="2444314"/>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9966FF"/>
            </a:solidFill>
          </p:spPr>
          <p:txBody>
            <a:bodyPr wrap="square" lIns="0" tIns="0" rIns="0" bIns="0" rtlCol="0"/>
            <a:lstStyle/>
            <a:p>
              <a:endParaRPr/>
            </a:p>
          </p:txBody>
        </p:sp>
        <p:sp>
          <p:nvSpPr>
            <p:cNvPr id="28" name="object 8">
              <a:extLst>
                <a:ext uri="{FF2B5EF4-FFF2-40B4-BE49-F238E27FC236}">
                  <a16:creationId xmlns:a16="http://schemas.microsoft.com/office/drawing/2014/main" id="{1EE22BAF-61BF-694E-9170-953125C1B15B}"/>
                </a:ext>
              </a:extLst>
            </p:cNvPr>
            <p:cNvSpPr/>
            <p:nvPr/>
          </p:nvSpPr>
          <p:spPr>
            <a:xfrm>
              <a:off x="3561030" y="2444314"/>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29" name="object 9">
              <a:extLst>
                <a:ext uri="{FF2B5EF4-FFF2-40B4-BE49-F238E27FC236}">
                  <a16:creationId xmlns:a16="http://schemas.microsoft.com/office/drawing/2014/main" id="{E62C86FE-D09F-6A45-ADFB-F9FB4C4CF0D5}"/>
                </a:ext>
              </a:extLst>
            </p:cNvPr>
            <p:cNvSpPr/>
            <p:nvPr/>
          </p:nvSpPr>
          <p:spPr>
            <a:xfrm>
              <a:off x="4246830" y="2444314"/>
              <a:ext cx="990600" cy="533400"/>
            </a:xfrm>
            <a:custGeom>
              <a:avLst/>
              <a:gdLst/>
              <a:ahLst/>
              <a:cxnLst/>
              <a:rect l="l" t="t" r="r" b="b"/>
              <a:pathLst>
                <a:path w="990600" h="533400">
                  <a:moveTo>
                    <a:pt x="990600" y="0"/>
                  </a:moveTo>
                  <a:lnTo>
                    <a:pt x="247650" y="0"/>
                  </a:lnTo>
                  <a:lnTo>
                    <a:pt x="0" y="533400"/>
                  </a:lnTo>
                  <a:lnTo>
                    <a:pt x="742950" y="533400"/>
                  </a:lnTo>
                  <a:lnTo>
                    <a:pt x="990600" y="0"/>
                  </a:lnTo>
                  <a:close/>
                </a:path>
              </a:pathLst>
            </a:custGeom>
            <a:solidFill>
              <a:srgbClr val="F0AD00"/>
            </a:solidFill>
          </p:spPr>
          <p:txBody>
            <a:bodyPr wrap="square" lIns="0" tIns="0" rIns="0" bIns="0" rtlCol="0"/>
            <a:lstStyle/>
            <a:p>
              <a:endParaRPr/>
            </a:p>
          </p:txBody>
        </p:sp>
        <p:sp>
          <p:nvSpPr>
            <p:cNvPr id="30" name="object 10">
              <a:extLst>
                <a:ext uri="{FF2B5EF4-FFF2-40B4-BE49-F238E27FC236}">
                  <a16:creationId xmlns:a16="http://schemas.microsoft.com/office/drawing/2014/main" id="{262B59A5-59B0-9A4B-A9D1-48606B85A61C}"/>
                </a:ext>
              </a:extLst>
            </p:cNvPr>
            <p:cNvSpPr/>
            <p:nvPr/>
          </p:nvSpPr>
          <p:spPr>
            <a:xfrm>
              <a:off x="4246830" y="2444314"/>
              <a:ext cx="990600" cy="533400"/>
            </a:xfrm>
            <a:custGeom>
              <a:avLst/>
              <a:gdLst/>
              <a:ahLst/>
              <a:cxnLst/>
              <a:rect l="l" t="t" r="r" b="b"/>
              <a:pathLst>
                <a:path w="990600" h="533400">
                  <a:moveTo>
                    <a:pt x="0" y="533400"/>
                  </a:moveTo>
                  <a:lnTo>
                    <a:pt x="247650" y="0"/>
                  </a:lnTo>
                  <a:lnTo>
                    <a:pt x="990600" y="0"/>
                  </a:lnTo>
                  <a:lnTo>
                    <a:pt x="742950" y="533400"/>
                  </a:lnTo>
                  <a:lnTo>
                    <a:pt x="0" y="533400"/>
                  </a:lnTo>
                  <a:close/>
                </a:path>
              </a:pathLst>
            </a:custGeom>
            <a:ln w="9525">
              <a:solidFill>
                <a:srgbClr val="000000"/>
              </a:solidFill>
            </a:ln>
          </p:spPr>
          <p:txBody>
            <a:bodyPr wrap="square" lIns="0" tIns="0" rIns="0" bIns="0" rtlCol="0"/>
            <a:lstStyle/>
            <a:p>
              <a:endParaRPr/>
            </a:p>
          </p:txBody>
        </p:sp>
        <p:sp>
          <p:nvSpPr>
            <p:cNvPr id="31" name="object 11">
              <a:extLst>
                <a:ext uri="{FF2B5EF4-FFF2-40B4-BE49-F238E27FC236}">
                  <a16:creationId xmlns:a16="http://schemas.microsoft.com/office/drawing/2014/main" id="{20682199-B96A-4E43-8903-EF9A7A40C849}"/>
                </a:ext>
              </a:extLst>
            </p:cNvPr>
            <p:cNvSpPr/>
            <p:nvPr/>
          </p:nvSpPr>
          <p:spPr>
            <a:xfrm>
              <a:off x="3561030" y="3130114"/>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CC9900"/>
            </a:solidFill>
          </p:spPr>
          <p:txBody>
            <a:bodyPr wrap="square" lIns="0" tIns="0" rIns="0" bIns="0" rtlCol="0"/>
            <a:lstStyle/>
            <a:p>
              <a:endParaRPr/>
            </a:p>
          </p:txBody>
        </p:sp>
        <p:sp>
          <p:nvSpPr>
            <p:cNvPr id="32" name="object 12">
              <a:extLst>
                <a:ext uri="{FF2B5EF4-FFF2-40B4-BE49-F238E27FC236}">
                  <a16:creationId xmlns:a16="http://schemas.microsoft.com/office/drawing/2014/main" id="{C3611186-1964-3246-B38D-9193FA848C4F}"/>
                </a:ext>
              </a:extLst>
            </p:cNvPr>
            <p:cNvSpPr/>
            <p:nvPr/>
          </p:nvSpPr>
          <p:spPr>
            <a:xfrm>
              <a:off x="3561030" y="3130114"/>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33" name="object 13">
              <a:extLst>
                <a:ext uri="{FF2B5EF4-FFF2-40B4-BE49-F238E27FC236}">
                  <a16:creationId xmlns:a16="http://schemas.microsoft.com/office/drawing/2014/main" id="{C8E35CF1-2A13-064D-927B-6D6A2A249022}"/>
                </a:ext>
              </a:extLst>
            </p:cNvPr>
            <p:cNvSpPr/>
            <p:nvPr/>
          </p:nvSpPr>
          <p:spPr>
            <a:xfrm>
              <a:off x="4246830" y="3130114"/>
              <a:ext cx="990600" cy="533400"/>
            </a:xfrm>
            <a:custGeom>
              <a:avLst/>
              <a:gdLst/>
              <a:ahLst/>
              <a:cxnLst/>
              <a:rect l="l" t="t" r="r" b="b"/>
              <a:pathLst>
                <a:path w="990600" h="533400">
                  <a:moveTo>
                    <a:pt x="990600" y="0"/>
                  </a:moveTo>
                  <a:lnTo>
                    <a:pt x="247650" y="0"/>
                  </a:lnTo>
                  <a:lnTo>
                    <a:pt x="0" y="533400"/>
                  </a:lnTo>
                  <a:lnTo>
                    <a:pt x="742950" y="533400"/>
                  </a:lnTo>
                  <a:lnTo>
                    <a:pt x="990600" y="0"/>
                  </a:lnTo>
                  <a:close/>
                </a:path>
              </a:pathLst>
            </a:custGeom>
            <a:solidFill>
              <a:schemeClr val="accent4">
                <a:lumMod val="60000"/>
                <a:lumOff val="40000"/>
              </a:schemeClr>
            </a:solidFill>
          </p:spPr>
          <p:txBody>
            <a:bodyPr wrap="square" lIns="0" tIns="0" rIns="0" bIns="0" rtlCol="0"/>
            <a:lstStyle/>
            <a:p>
              <a:endParaRPr/>
            </a:p>
          </p:txBody>
        </p:sp>
        <p:sp>
          <p:nvSpPr>
            <p:cNvPr id="34" name="object 14">
              <a:extLst>
                <a:ext uri="{FF2B5EF4-FFF2-40B4-BE49-F238E27FC236}">
                  <a16:creationId xmlns:a16="http://schemas.microsoft.com/office/drawing/2014/main" id="{BD0280EF-CBDC-C840-A32C-93E2012BA25D}"/>
                </a:ext>
              </a:extLst>
            </p:cNvPr>
            <p:cNvSpPr/>
            <p:nvPr/>
          </p:nvSpPr>
          <p:spPr>
            <a:xfrm>
              <a:off x="4246830" y="3130114"/>
              <a:ext cx="990600" cy="533400"/>
            </a:xfrm>
            <a:custGeom>
              <a:avLst/>
              <a:gdLst/>
              <a:ahLst/>
              <a:cxnLst/>
              <a:rect l="l" t="t" r="r" b="b"/>
              <a:pathLst>
                <a:path w="990600" h="533400">
                  <a:moveTo>
                    <a:pt x="0" y="533400"/>
                  </a:moveTo>
                  <a:lnTo>
                    <a:pt x="247650" y="0"/>
                  </a:lnTo>
                  <a:lnTo>
                    <a:pt x="990600" y="0"/>
                  </a:lnTo>
                  <a:lnTo>
                    <a:pt x="742950" y="533400"/>
                  </a:lnTo>
                  <a:lnTo>
                    <a:pt x="0" y="533400"/>
                  </a:lnTo>
                  <a:close/>
                </a:path>
              </a:pathLst>
            </a:custGeom>
            <a:ln w="9525">
              <a:solidFill>
                <a:srgbClr val="000000"/>
              </a:solidFill>
            </a:ln>
          </p:spPr>
          <p:txBody>
            <a:bodyPr wrap="square" lIns="0" tIns="0" rIns="0" bIns="0" rtlCol="0"/>
            <a:lstStyle/>
            <a:p>
              <a:endParaRPr/>
            </a:p>
          </p:txBody>
        </p:sp>
        <p:sp>
          <p:nvSpPr>
            <p:cNvPr id="37" name="object 17">
              <a:extLst>
                <a:ext uri="{FF2B5EF4-FFF2-40B4-BE49-F238E27FC236}">
                  <a16:creationId xmlns:a16="http://schemas.microsoft.com/office/drawing/2014/main" id="{02E12287-624A-224C-853C-B88D17333605}"/>
                </a:ext>
              </a:extLst>
            </p:cNvPr>
            <p:cNvSpPr txBox="1"/>
            <p:nvPr/>
          </p:nvSpPr>
          <p:spPr>
            <a:xfrm>
              <a:off x="2912576" y="1867136"/>
              <a:ext cx="2989554" cy="276999"/>
            </a:xfrm>
            <a:prstGeom prst="rect">
              <a:avLst/>
            </a:prstGeom>
          </p:spPr>
          <p:txBody>
            <a:bodyPr vert="horz" wrap="square" lIns="0" tIns="0" rIns="0" bIns="0" rtlCol="0">
              <a:spAutoFit/>
            </a:bodyPr>
            <a:lstStyle/>
            <a:p>
              <a:pPr marL="12700" marR="5080">
                <a:lnSpc>
                  <a:spcPct val="100000"/>
                </a:lnSpc>
              </a:pPr>
              <a:r>
                <a:rPr sz="1800" dirty="0">
                  <a:solidFill>
                    <a:srgbClr val="A01A06"/>
                  </a:solidFill>
                  <a:latin typeface="+mn-lt"/>
                  <a:cs typeface="Arial"/>
                </a:rPr>
                <a:t>Int</a:t>
              </a:r>
              <a:r>
                <a:rPr sz="1800" spc="5" dirty="0">
                  <a:solidFill>
                    <a:srgbClr val="A01A06"/>
                  </a:solidFill>
                  <a:latin typeface="+mn-lt"/>
                  <a:cs typeface="Arial"/>
                </a:rPr>
                <a:t>e</a:t>
              </a:r>
              <a:r>
                <a:rPr sz="1800" spc="-5" dirty="0">
                  <a:solidFill>
                    <a:srgbClr val="A01A06"/>
                  </a:solidFill>
                  <a:latin typeface="+mn-lt"/>
                  <a:cs typeface="Arial"/>
                </a:rPr>
                <a:t>r</a:t>
              </a:r>
              <a:r>
                <a:rPr sz="1800" spc="5" dirty="0">
                  <a:solidFill>
                    <a:srgbClr val="A01A06"/>
                  </a:solidFill>
                  <a:latin typeface="+mn-lt"/>
                  <a:cs typeface="Arial"/>
                </a:rPr>
                <a:t>me</a:t>
              </a:r>
              <a:r>
                <a:rPr sz="1800" dirty="0">
                  <a:solidFill>
                    <a:srgbClr val="A01A06"/>
                  </a:solidFill>
                  <a:latin typeface="+mn-lt"/>
                  <a:cs typeface="Arial"/>
                </a:rPr>
                <a:t>di</a:t>
              </a:r>
              <a:r>
                <a:rPr sz="1800" spc="5" dirty="0">
                  <a:solidFill>
                    <a:srgbClr val="A01A06"/>
                  </a:solidFill>
                  <a:latin typeface="+mn-lt"/>
                  <a:cs typeface="Arial"/>
                </a:rPr>
                <a:t>a</a:t>
              </a:r>
              <a:r>
                <a:rPr sz="1800" dirty="0">
                  <a:solidFill>
                    <a:srgbClr val="A01A06"/>
                  </a:solidFill>
                  <a:latin typeface="+mn-lt"/>
                  <a:cs typeface="Arial"/>
                </a:rPr>
                <a:t>te </a:t>
              </a:r>
              <a:r>
                <a:rPr sz="1800" spc="5" dirty="0">
                  <a:solidFill>
                    <a:srgbClr val="A01A06"/>
                  </a:solidFill>
                  <a:latin typeface="+mn-lt"/>
                  <a:cs typeface="Arial"/>
                </a:rPr>
                <a:t>ke</a:t>
              </a:r>
              <a:r>
                <a:rPr sz="1800" spc="-90" dirty="0">
                  <a:solidFill>
                    <a:srgbClr val="A01A06"/>
                  </a:solidFill>
                  <a:latin typeface="+mn-lt"/>
                  <a:cs typeface="Arial"/>
                </a:rPr>
                <a:t>y</a:t>
              </a:r>
              <a:r>
                <a:rPr sz="1800" dirty="0">
                  <a:solidFill>
                    <a:srgbClr val="A01A06"/>
                  </a:solidFill>
                  <a:latin typeface="+mn-lt"/>
                  <a:cs typeface="Arial"/>
                </a:rPr>
                <a:t>-</a:t>
              </a:r>
              <a:r>
                <a:rPr sz="1800" spc="-20" dirty="0">
                  <a:solidFill>
                    <a:srgbClr val="A01A06"/>
                  </a:solidFill>
                  <a:latin typeface="+mn-lt"/>
                  <a:cs typeface="Arial"/>
                </a:rPr>
                <a:t>v</a:t>
              </a:r>
              <a:r>
                <a:rPr sz="1800" spc="5" dirty="0">
                  <a:solidFill>
                    <a:srgbClr val="A01A06"/>
                  </a:solidFill>
                  <a:latin typeface="+mn-lt"/>
                  <a:cs typeface="Arial"/>
                </a:rPr>
                <a:t>a</a:t>
              </a:r>
              <a:r>
                <a:rPr sz="1800" dirty="0">
                  <a:solidFill>
                    <a:srgbClr val="A01A06"/>
                  </a:solidFill>
                  <a:latin typeface="+mn-lt"/>
                  <a:cs typeface="Arial"/>
                </a:rPr>
                <a:t>lue</a:t>
              </a:r>
              <a:r>
                <a:rPr sz="1800" spc="80" dirty="0">
                  <a:solidFill>
                    <a:srgbClr val="A01A06"/>
                  </a:solidFill>
                  <a:latin typeface="+mn-lt"/>
                  <a:cs typeface="Arial"/>
                </a:rPr>
                <a:t> </a:t>
              </a:r>
              <a:r>
                <a:rPr sz="1800" dirty="0">
                  <a:solidFill>
                    <a:srgbClr val="A01A06"/>
                  </a:solidFill>
                  <a:latin typeface="+mn-lt"/>
                  <a:cs typeface="Arial"/>
                </a:rPr>
                <a:t>p</a:t>
              </a:r>
              <a:r>
                <a:rPr sz="1800" spc="5" dirty="0">
                  <a:solidFill>
                    <a:srgbClr val="A01A06"/>
                  </a:solidFill>
                  <a:latin typeface="+mn-lt"/>
                  <a:cs typeface="Arial"/>
                </a:rPr>
                <a:t>a</a:t>
              </a:r>
              <a:r>
                <a:rPr sz="1800" dirty="0">
                  <a:solidFill>
                    <a:srgbClr val="A01A06"/>
                  </a:solidFill>
                  <a:latin typeface="+mn-lt"/>
                  <a:cs typeface="Arial"/>
                </a:rPr>
                <a:t>i</a:t>
              </a:r>
              <a:r>
                <a:rPr lang="en-US" sz="1800" spc="-5" dirty="0">
                  <a:solidFill>
                    <a:srgbClr val="A01A06"/>
                  </a:solidFill>
                  <a:latin typeface="+mn-lt"/>
                  <a:cs typeface="Arial"/>
                </a:rPr>
                <a:t>rs</a:t>
              </a:r>
              <a:endParaRPr sz="1800" dirty="0">
                <a:solidFill>
                  <a:srgbClr val="A01A06"/>
                </a:solidFill>
                <a:latin typeface="+mn-lt"/>
                <a:cs typeface="Corbel"/>
              </a:endParaRPr>
            </a:p>
          </p:txBody>
        </p:sp>
        <p:sp>
          <p:nvSpPr>
            <p:cNvPr id="38" name="object 18">
              <a:extLst>
                <a:ext uri="{FF2B5EF4-FFF2-40B4-BE49-F238E27FC236}">
                  <a16:creationId xmlns:a16="http://schemas.microsoft.com/office/drawing/2014/main" id="{CE693287-A186-AA4C-BABC-C938954C5D6F}"/>
                </a:ext>
              </a:extLst>
            </p:cNvPr>
            <p:cNvSpPr txBox="1"/>
            <p:nvPr/>
          </p:nvSpPr>
          <p:spPr>
            <a:xfrm>
              <a:off x="3833189" y="326981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sp>
          <p:nvSpPr>
            <p:cNvPr id="39" name="object 19">
              <a:extLst>
                <a:ext uri="{FF2B5EF4-FFF2-40B4-BE49-F238E27FC236}">
                  <a16:creationId xmlns:a16="http://schemas.microsoft.com/office/drawing/2014/main" id="{CE4A337B-73E7-9C4A-8D19-D87ABA1157D1}"/>
                </a:ext>
              </a:extLst>
            </p:cNvPr>
            <p:cNvSpPr txBox="1"/>
            <p:nvPr/>
          </p:nvSpPr>
          <p:spPr>
            <a:xfrm>
              <a:off x="4676566" y="3251200"/>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sp>
          <p:nvSpPr>
            <p:cNvPr id="57" name="object 24">
              <a:extLst>
                <a:ext uri="{FF2B5EF4-FFF2-40B4-BE49-F238E27FC236}">
                  <a16:creationId xmlns:a16="http://schemas.microsoft.com/office/drawing/2014/main" id="{3D4C0A40-B41C-1241-9952-88449563354B}"/>
                </a:ext>
              </a:extLst>
            </p:cNvPr>
            <p:cNvSpPr txBox="1"/>
            <p:nvPr/>
          </p:nvSpPr>
          <p:spPr>
            <a:xfrm>
              <a:off x="3833189" y="258401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sp>
          <p:nvSpPr>
            <p:cNvPr id="58" name="object 19">
              <a:extLst>
                <a:ext uri="{FF2B5EF4-FFF2-40B4-BE49-F238E27FC236}">
                  <a16:creationId xmlns:a16="http://schemas.microsoft.com/office/drawing/2014/main" id="{87B925D0-3CAA-6D42-8309-34138490A912}"/>
                </a:ext>
              </a:extLst>
            </p:cNvPr>
            <p:cNvSpPr txBox="1"/>
            <p:nvPr/>
          </p:nvSpPr>
          <p:spPr>
            <a:xfrm>
              <a:off x="4676407" y="2583192"/>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sp>
          <p:nvSpPr>
            <p:cNvPr id="41" name="object 30">
              <a:extLst>
                <a:ext uri="{FF2B5EF4-FFF2-40B4-BE49-F238E27FC236}">
                  <a16:creationId xmlns:a16="http://schemas.microsoft.com/office/drawing/2014/main" id="{DE20865B-3348-DD49-B622-3779706CB1FB}"/>
                </a:ext>
              </a:extLst>
            </p:cNvPr>
            <p:cNvSpPr/>
            <p:nvPr/>
          </p:nvSpPr>
          <p:spPr>
            <a:xfrm>
              <a:off x="3561030" y="3815914"/>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60B5CC"/>
            </a:solidFill>
          </p:spPr>
          <p:txBody>
            <a:bodyPr wrap="square" lIns="0" tIns="0" rIns="0" bIns="0" rtlCol="0"/>
            <a:lstStyle/>
            <a:p>
              <a:endParaRPr/>
            </a:p>
          </p:txBody>
        </p:sp>
        <p:sp>
          <p:nvSpPr>
            <p:cNvPr id="42" name="object 31">
              <a:extLst>
                <a:ext uri="{FF2B5EF4-FFF2-40B4-BE49-F238E27FC236}">
                  <a16:creationId xmlns:a16="http://schemas.microsoft.com/office/drawing/2014/main" id="{919FF4A5-F7B0-4A40-AD1E-C32CAB302FF2}"/>
                </a:ext>
              </a:extLst>
            </p:cNvPr>
            <p:cNvSpPr/>
            <p:nvPr/>
          </p:nvSpPr>
          <p:spPr>
            <a:xfrm>
              <a:off x="3561030" y="3815914"/>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43" name="object 32">
              <a:extLst>
                <a:ext uri="{FF2B5EF4-FFF2-40B4-BE49-F238E27FC236}">
                  <a16:creationId xmlns:a16="http://schemas.microsoft.com/office/drawing/2014/main" id="{4EEA09B6-45E9-0E45-A406-BBADB229A1B5}"/>
                </a:ext>
              </a:extLst>
            </p:cNvPr>
            <p:cNvSpPr txBox="1"/>
            <p:nvPr/>
          </p:nvSpPr>
          <p:spPr>
            <a:xfrm>
              <a:off x="3833189" y="395561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sp>
          <p:nvSpPr>
            <p:cNvPr id="44" name="object 33">
              <a:extLst>
                <a:ext uri="{FF2B5EF4-FFF2-40B4-BE49-F238E27FC236}">
                  <a16:creationId xmlns:a16="http://schemas.microsoft.com/office/drawing/2014/main" id="{F84A8D36-178D-A54B-AD77-8B654C51EE26}"/>
                </a:ext>
              </a:extLst>
            </p:cNvPr>
            <p:cNvSpPr/>
            <p:nvPr/>
          </p:nvSpPr>
          <p:spPr>
            <a:xfrm>
              <a:off x="4246830" y="3815914"/>
              <a:ext cx="990600" cy="533400"/>
            </a:xfrm>
            <a:custGeom>
              <a:avLst/>
              <a:gdLst/>
              <a:ahLst/>
              <a:cxnLst/>
              <a:rect l="l" t="t" r="r" b="b"/>
              <a:pathLst>
                <a:path w="990600" h="533400">
                  <a:moveTo>
                    <a:pt x="990600" y="0"/>
                  </a:moveTo>
                  <a:lnTo>
                    <a:pt x="247650" y="0"/>
                  </a:lnTo>
                  <a:lnTo>
                    <a:pt x="0" y="533400"/>
                  </a:lnTo>
                  <a:lnTo>
                    <a:pt x="742950" y="533400"/>
                  </a:lnTo>
                  <a:lnTo>
                    <a:pt x="990600" y="0"/>
                  </a:lnTo>
                  <a:close/>
                </a:path>
              </a:pathLst>
            </a:custGeom>
            <a:solidFill>
              <a:schemeClr val="accent2">
                <a:lumMod val="60000"/>
                <a:lumOff val="40000"/>
              </a:schemeClr>
            </a:solidFill>
          </p:spPr>
          <p:txBody>
            <a:bodyPr wrap="square" lIns="0" tIns="0" rIns="0" bIns="0" rtlCol="0"/>
            <a:lstStyle/>
            <a:p>
              <a:endParaRPr/>
            </a:p>
          </p:txBody>
        </p:sp>
        <p:sp>
          <p:nvSpPr>
            <p:cNvPr id="45" name="object 34">
              <a:extLst>
                <a:ext uri="{FF2B5EF4-FFF2-40B4-BE49-F238E27FC236}">
                  <a16:creationId xmlns:a16="http://schemas.microsoft.com/office/drawing/2014/main" id="{79EE117E-9FF3-5C43-A9EA-F488B2CEB6BD}"/>
                </a:ext>
              </a:extLst>
            </p:cNvPr>
            <p:cNvSpPr/>
            <p:nvPr/>
          </p:nvSpPr>
          <p:spPr>
            <a:xfrm>
              <a:off x="4246830" y="3815914"/>
              <a:ext cx="990600" cy="533400"/>
            </a:xfrm>
            <a:custGeom>
              <a:avLst/>
              <a:gdLst/>
              <a:ahLst/>
              <a:cxnLst/>
              <a:rect l="l" t="t" r="r" b="b"/>
              <a:pathLst>
                <a:path w="990600" h="533400">
                  <a:moveTo>
                    <a:pt x="0" y="533400"/>
                  </a:moveTo>
                  <a:lnTo>
                    <a:pt x="247650" y="0"/>
                  </a:lnTo>
                  <a:lnTo>
                    <a:pt x="990600" y="0"/>
                  </a:lnTo>
                  <a:lnTo>
                    <a:pt x="742950" y="533400"/>
                  </a:lnTo>
                  <a:lnTo>
                    <a:pt x="0" y="533400"/>
                  </a:lnTo>
                  <a:close/>
                </a:path>
              </a:pathLst>
            </a:custGeom>
            <a:ln w="9525">
              <a:solidFill>
                <a:srgbClr val="000000"/>
              </a:solidFill>
            </a:ln>
          </p:spPr>
          <p:txBody>
            <a:bodyPr wrap="square" lIns="0" tIns="0" rIns="0" bIns="0" rtlCol="0"/>
            <a:lstStyle/>
            <a:p>
              <a:endParaRPr/>
            </a:p>
          </p:txBody>
        </p:sp>
        <p:sp>
          <p:nvSpPr>
            <p:cNvPr id="46" name="object 35">
              <a:extLst>
                <a:ext uri="{FF2B5EF4-FFF2-40B4-BE49-F238E27FC236}">
                  <a16:creationId xmlns:a16="http://schemas.microsoft.com/office/drawing/2014/main" id="{4AE1AA85-E769-964D-A2C4-96ACA186CF0F}"/>
                </a:ext>
              </a:extLst>
            </p:cNvPr>
            <p:cNvSpPr txBox="1"/>
            <p:nvPr/>
          </p:nvSpPr>
          <p:spPr>
            <a:xfrm>
              <a:off x="4676566" y="3937000"/>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grpSp>
      <p:sp>
        <p:nvSpPr>
          <p:cNvPr id="47" name="object 36">
            <a:extLst>
              <a:ext uri="{FF2B5EF4-FFF2-40B4-BE49-F238E27FC236}">
                <a16:creationId xmlns:a16="http://schemas.microsoft.com/office/drawing/2014/main" id="{E8AE49D7-A669-AC4F-9270-BBFCBA0200A2}"/>
              </a:ext>
            </a:extLst>
          </p:cNvPr>
          <p:cNvSpPr/>
          <p:nvPr/>
        </p:nvSpPr>
        <p:spPr>
          <a:xfrm>
            <a:off x="2570430" y="3892114"/>
            <a:ext cx="685800" cy="304800"/>
          </a:xfrm>
          <a:custGeom>
            <a:avLst/>
            <a:gdLst/>
            <a:ahLst/>
            <a:cxnLst/>
            <a:rect l="l" t="t" r="r" b="b"/>
            <a:pathLst>
              <a:path w="685800" h="304800">
                <a:moveTo>
                  <a:pt x="514350" y="0"/>
                </a:moveTo>
                <a:lnTo>
                  <a:pt x="514350" y="76200"/>
                </a:lnTo>
                <a:lnTo>
                  <a:pt x="0" y="76200"/>
                </a:lnTo>
                <a:lnTo>
                  <a:pt x="0" y="228600"/>
                </a:lnTo>
                <a:lnTo>
                  <a:pt x="514350" y="228600"/>
                </a:lnTo>
                <a:lnTo>
                  <a:pt x="514350" y="304800"/>
                </a:lnTo>
                <a:lnTo>
                  <a:pt x="685800" y="152400"/>
                </a:lnTo>
                <a:lnTo>
                  <a:pt x="514350" y="0"/>
                </a:lnTo>
                <a:close/>
              </a:path>
            </a:pathLst>
          </a:custGeom>
          <a:solidFill>
            <a:srgbClr val="FF5050"/>
          </a:solidFill>
        </p:spPr>
        <p:txBody>
          <a:bodyPr wrap="square" lIns="0" tIns="0" rIns="0" bIns="0" rtlCol="0"/>
          <a:lstStyle/>
          <a:p>
            <a:endParaRPr/>
          </a:p>
        </p:txBody>
      </p:sp>
      <p:sp>
        <p:nvSpPr>
          <p:cNvPr id="48" name="object 37">
            <a:extLst>
              <a:ext uri="{FF2B5EF4-FFF2-40B4-BE49-F238E27FC236}">
                <a16:creationId xmlns:a16="http://schemas.microsoft.com/office/drawing/2014/main" id="{E38E4FA5-9EC7-C042-A214-4CC89B8C7F75}"/>
              </a:ext>
            </a:extLst>
          </p:cNvPr>
          <p:cNvSpPr/>
          <p:nvPr/>
        </p:nvSpPr>
        <p:spPr>
          <a:xfrm>
            <a:off x="2570430" y="3892114"/>
            <a:ext cx="685800" cy="304800"/>
          </a:xfrm>
          <a:custGeom>
            <a:avLst/>
            <a:gdLst/>
            <a:ahLst/>
            <a:cxnLst/>
            <a:rect l="l" t="t" r="r" b="b"/>
            <a:pathLst>
              <a:path w="685800" h="304800">
                <a:moveTo>
                  <a:pt x="0" y="76200"/>
                </a:moveTo>
                <a:lnTo>
                  <a:pt x="514350" y="76200"/>
                </a:lnTo>
                <a:lnTo>
                  <a:pt x="514350" y="0"/>
                </a:lnTo>
                <a:lnTo>
                  <a:pt x="685800" y="152400"/>
                </a:lnTo>
                <a:lnTo>
                  <a:pt x="514350" y="304800"/>
                </a:lnTo>
                <a:lnTo>
                  <a:pt x="514350" y="228600"/>
                </a:lnTo>
                <a:lnTo>
                  <a:pt x="0" y="228600"/>
                </a:lnTo>
                <a:lnTo>
                  <a:pt x="0" y="76200"/>
                </a:lnTo>
                <a:close/>
              </a:path>
            </a:pathLst>
          </a:custGeom>
          <a:ln w="9525">
            <a:solidFill>
              <a:srgbClr val="000000"/>
            </a:solidFill>
          </a:ln>
        </p:spPr>
        <p:txBody>
          <a:bodyPr wrap="square" lIns="0" tIns="0" rIns="0" bIns="0" rtlCol="0"/>
          <a:lstStyle/>
          <a:p>
            <a:endParaRPr/>
          </a:p>
        </p:txBody>
      </p:sp>
      <p:sp>
        <p:nvSpPr>
          <p:cNvPr id="49" name="object 38">
            <a:extLst>
              <a:ext uri="{FF2B5EF4-FFF2-40B4-BE49-F238E27FC236}">
                <a16:creationId xmlns:a16="http://schemas.microsoft.com/office/drawing/2014/main" id="{CBF4B2D4-C8FC-FB4F-8D72-DEA32FF8A41F}"/>
              </a:ext>
            </a:extLst>
          </p:cNvPr>
          <p:cNvSpPr txBox="1"/>
          <p:nvPr/>
        </p:nvSpPr>
        <p:spPr>
          <a:xfrm>
            <a:off x="2572969" y="3663694"/>
            <a:ext cx="465455" cy="254000"/>
          </a:xfrm>
          <a:prstGeom prst="rect">
            <a:avLst/>
          </a:prstGeom>
        </p:spPr>
        <p:txBody>
          <a:bodyPr vert="horz" wrap="square" lIns="0" tIns="0" rIns="0" bIns="0" rtlCol="0">
            <a:spAutoFit/>
          </a:bodyPr>
          <a:lstStyle/>
          <a:p>
            <a:pPr marL="12700">
              <a:lnSpc>
                <a:spcPct val="100000"/>
              </a:lnSpc>
            </a:pPr>
            <a:r>
              <a:rPr sz="1800" b="1" spc="-20" dirty="0">
                <a:latin typeface="Corbel"/>
                <a:cs typeface="Corbel"/>
              </a:rPr>
              <a:t>m</a:t>
            </a:r>
            <a:r>
              <a:rPr sz="1800" b="1" spc="-5" dirty="0">
                <a:latin typeface="Corbel"/>
                <a:cs typeface="Corbel"/>
              </a:rPr>
              <a:t>a</a:t>
            </a:r>
            <a:r>
              <a:rPr sz="1800" b="1" spc="-10" dirty="0">
                <a:latin typeface="Corbel"/>
                <a:cs typeface="Corbel"/>
              </a:rPr>
              <a:t>p</a:t>
            </a:r>
            <a:endParaRPr sz="1800">
              <a:latin typeface="Corbel"/>
              <a:cs typeface="Corbel"/>
            </a:endParaRPr>
          </a:p>
        </p:txBody>
      </p:sp>
    </p:spTree>
    <p:extLst>
      <p:ext uri="{BB962C8B-B14F-4D97-AF65-F5344CB8AC3E}">
        <p14:creationId xmlns:p14="http://schemas.microsoft.com/office/powerpoint/2010/main" val="38661985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Map-Reduce: The </a:t>
            </a:r>
            <a:r>
              <a:rPr lang="en-US" sz="3600" u="sng" dirty="0">
                <a:solidFill>
                  <a:srgbClr val="A01A06"/>
                </a:solidFill>
                <a:latin typeface="Calibri" panose="020F0502020204030204" pitchFamily="34" charset="0"/>
                <a:cs typeface="Calibri" panose="020F0502020204030204" pitchFamily="34" charset="0"/>
              </a:rPr>
              <a:t>Map</a:t>
            </a:r>
            <a:r>
              <a:rPr lang="en-US" sz="3600" dirty="0">
                <a:solidFill>
                  <a:srgbClr val="A01A06"/>
                </a:solidFill>
                <a:latin typeface="Calibri" panose="020F0502020204030204" pitchFamily="34" charset="0"/>
                <a:cs typeface="Calibri" panose="020F0502020204030204" pitchFamily="34" charset="0"/>
              </a:rPr>
              <a:t> Step</a:t>
            </a:r>
            <a:endParaRPr lang="en-US" sz="3600" b="0" dirty="0">
              <a:solidFill>
                <a:srgbClr val="A01A06"/>
              </a:solidFill>
              <a:latin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3D9A1D94-04AE-6A48-A587-1BC143B8AE73}"/>
              </a:ext>
            </a:extLst>
          </p:cNvPr>
          <p:cNvGrpSpPr/>
          <p:nvPr/>
        </p:nvGrpSpPr>
        <p:grpSpPr>
          <a:xfrm>
            <a:off x="1143000" y="3048000"/>
            <a:ext cx="1295400" cy="2514600"/>
            <a:chOff x="1295400" y="2667000"/>
            <a:chExt cx="1295400" cy="2514600"/>
          </a:xfrm>
        </p:grpSpPr>
        <p:sp>
          <p:nvSpPr>
            <p:cNvPr id="5" name="object 3">
              <a:extLst>
                <a:ext uri="{FF2B5EF4-FFF2-40B4-BE49-F238E27FC236}">
                  <a16:creationId xmlns:a16="http://schemas.microsoft.com/office/drawing/2014/main" id="{96E5B88F-5171-CD4F-BE80-07A364713F27}"/>
                </a:ext>
              </a:extLst>
            </p:cNvPr>
            <p:cNvSpPr txBox="1"/>
            <p:nvPr/>
          </p:nvSpPr>
          <p:spPr>
            <a:xfrm>
              <a:off x="1905000" y="3456801"/>
              <a:ext cx="685800" cy="276999"/>
            </a:xfrm>
            <a:prstGeom prst="rect">
              <a:avLst/>
            </a:prstGeom>
            <a:solidFill>
              <a:srgbClr val="168BBA"/>
            </a:solidFill>
            <a:ln w="9525">
              <a:solidFill>
                <a:srgbClr val="000000"/>
              </a:solidFill>
            </a:ln>
          </p:spPr>
          <p:txBody>
            <a:bodyPr vert="horz" wrap="square" lIns="0" tIns="0" rIns="0" bIns="0" rtlCol="0">
              <a:spAutoFit/>
            </a:bodyPr>
            <a:lstStyle/>
            <a:p>
              <a:pPr algn="ctr">
                <a:lnSpc>
                  <a:spcPct val="100000"/>
                </a:lnSpc>
              </a:pPr>
              <a:r>
                <a:rPr lang="en-US" sz="1800" spc="-10" dirty="0">
                  <a:latin typeface="Corbel"/>
                  <a:cs typeface="Corbel"/>
                </a:rPr>
                <a:t>v</a:t>
              </a:r>
              <a:endParaRPr sz="1800" dirty="0">
                <a:latin typeface="Corbel"/>
                <a:cs typeface="Corbel"/>
              </a:endParaRPr>
            </a:p>
          </p:txBody>
        </p:sp>
        <p:sp>
          <p:nvSpPr>
            <p:cNvPr id="9" name="object 21">
              <a:extLst>
                <a:ext uri="{FF2B5EF4-FFF2-40B4-BE49-F238E27FC236}">
                  <a16:creationId xmlns:a16="http://schemas.microsoft.com/office/drawing/2014/main" id="{0E73AFE3-414F-984A-B9D5-E017701ECB4A}"/>
                </a:ext>
              </a:extLst>
            </p:cNvPr>
            <p:cNvSpPr txBox="1"/>
            <p:nvPr/>
          </p:nvSpPr>
          <p:spPr>
            <a:xfrm>
              <a:off x="1905000" y="2771001"/>
              <a:ext cx="685800" cy="276999"/>
            </a:xfrm>
            <a:prstGeom prst="rect">
              <a:avLst/>
            </a:prstGeom>
            <a:solidFill>
              <a:srgbClr val="FFCC00"/>
            </a:solidFill>
            <a:ln w="9525">
              <a:solidFill>
                <a:srgbClr val="000000"/>
              </a:solidFill>
            </a:ln>
          </p:spPr>
          <p:txBody>
            <a:bodyPr vert="horz" wrap="square" lIns="0" tIns="0" rIns="0" bIns="0" rtlCol="0">
              <a:spAutoFit/>
            </a:bodyPr>
            <a:lstStyle/>
            <a:p>
              <a:pPr algn="ctr">
                <a:lnSpc>
                  <a:spcPct val="100000"/>
                </a:lnSpc>
              </a:pPr>
              <a:r>
                <a:rPr lang="en-US" sz="1800" spc="-10" dirty="0">
                  <a:latin typeface="Corbel"/>
                  <a:cs typeface="Corbel"/>
                </a:rPr>
                <a:t>v</a:t>
              </a:r>
              <a:endParaRPr sz="1800" dirty="0">
                <a:latin typeface="Corbel"/>
                <a:cs typeface="Corbel"/>
              </a:endParaRPr>
            </a:p>
          </p:txBody>
        </p:sp>
        <p:grpSp>
          <p:nvGrpSpPr>
            <p:cNvPr id="2" name="Group 1">
              <a:extLst>
                <a:ext uri="{FF2B5EF4-FFF2-40B4-BE49-F238E27FC236}">
                  <a16:creationId xmlns:a16="http://schemas.microsoft.com/office/drawing/2014/main" id="{E92C5A6C-1F7F-7549-BE74-293E6647C222}"/>
                </a:ext>
              </a:extLst>
            </p:cNvPr>
            <p:cNvGrpSpPr/>
            <p:nvPr/>
          </p:nvGrpSpPr>
          <p:grpSpPr>
            <a:xfrm>
              <a:off x="1295400" y="2667000"/>
              <a:ext cx="457200" cy="381000"/>
              <a:chOff x="1295400" y="2667000"/>
              <a:chExt cx="457200" cy="381000"/>
            </a:xfrm>
          </p:grpSpPr>
          <p:sp>
            <p:nvSpPr>
              <p:cNvPr id="10" name="object 22">
                <a:extLst>
                  <a:ext uri="{FF2B5EF4-FFF2-40B4-BE49-F238E27FC236}">
                    <a16:creationId xmlns:a16="http://schemas.microsoft.com/office/drawing/2014/main" id="{F008BEFE-66EF-2949-A63F-F82847D194E3}"/>
                  </a:ext>
                </a:extLst>
              </p:cNvPr>
              <p:cNvSpPr/>
              <p:nvPr/>
            </p:nvSpPr>
            <p:spPr>
              <a:xfrm>
                <a:off x="1295400" y="2667000"/>
                <a:ext cx="457200" cy="381000"/>
              </a:xfrm>
              <a:custGeom>
                <a:avLst/>
                <a:gdLst/>
                <a:ahLst/>
                <a:cxnLst/>
                <a:rect l="l" t="t" r="r" b="b"/>
                <a:pathLst>
                  <a:path w="457200" h="381000">
                    <a:moveTo>
                      <a:pt x="228600" y="0"/>
                    </a:moveTo>
                    <a:lnTo>
                      <a:pt x="0" y="381000"/>
                    </a:lnTo>
                    <a:lnTo>
                      <a:pt x="457200" y="381000"/>
                    </a:lnTo>
                    <a:lnTo>
                      <a:pt x="228600" y="0"/>
                    </a:lnTo>
                    <a:close/>
                  </a:path>
                </a:pathLst>
              </a:custGeom>
              <a:solidFill>
                <a:srgbClr val="CCFF33"/>
              </a:solidFill>
            </p:spPr>
            <p:txBody>
              <a:bodyPr wrap="square" lIns="0" tIns="0" rIns="0" bIns="0" rtlCol="0"/>
              <a:lstStyle/>
              <a:p>
                <a:endParaRPr dirty="0"/>
              </a:p>
            </p:txBody>
          </p:sp>
          <p:sp>
            <p:nvSpPr>
              <p:cNvPr id="11" name="object 23">
                <a:extLst>
                  <a:ext uri="{FF2B5EF4-FFF2-40B4-BE49-F238E27FC236}">
                    <a16:creationId xmlns:a16="http://schemas.microsoft.com/office/drawing/2014/main" id="{67D3EAE9-0C69-944F-823C-9494A1EA0702}"/>
                  </a:ext>
                </a:extLst>
              </p:cNvPr>
              <p:cNvSpPr/>
              <p:nvPr/>
            </p:nvSpPr>
            <p:spPr>
              <a:xfrm>
                <a:off x="1295400" y="2667000"/>
                <a:ext cx="457200" cy="381000"/>
              </a:xfrm>
              <a:custGeom>
                <a:avLst/>
                <a:gdLst/>
                <a:ahLst/>
                <a:cxnLst/>
                <a:rect l="l" t="t" r="r" b="b"/>
                <a:pathLst>
                  <a:path w="457200" h="381000">
                    <a:moveTo>
                      <a:pt x="0" y="381000"/>
                    </a:moveTo>
                    <a:lnTo>
                      <a:pt x="228600" y="0"/>
                    </a:lnTo>
                    <a:lnTo>
                      <a:pt x="457200" y="381000"/>
                    </a:lnTo>
                    <a:lnTo>
                      <a:pt x="0" y="381000"/>
                    </a:lnTo>
                    <a:close/>
                  </a:path>
                </a:pathLst>
              </a:custGeom>
              <a:ln w="9525">
                <a:solidFill>
                  <a:srgbClr val="000000"/>
                </a:solidFill>
              </a:ln>
            </p:spPr>
            <p:txBody>
              <a:bodyPr wrap="square" lIns="0" tIns="0" rIns="0" bIns="0" rtlCol="0"/>
              <a:lstStyle/>
              <a:p>
                <a:endParaRPr/>
              </a:p>
            </p:txBody>
          </p:sp>
          <p:sp>
            <p:nvSpPr>
              <p:cNvPr id="12" name="object 24">
                <a:extLst>
                  <a:ext uri="{FF2B5EF4-FFF2-40B4-BE49-F238E27FC236}">
                    <a16:creationId xmlns:a16="http://schemas.microsoft.com/office/drawing/2014/main" id="{7D71F6D1-0ADE-9445-942E-C0FD1680B6B4}"/>
                  </a:ext>
                </a:extLst>
              </p:cNvPr>
              <p:cNvSpPr txBox="1"/>
              <p:nvPr/>
            </p:nvSpPr>
            <p:spPr>
              <a:xfrm>
                <a:off x="1455547" y="277733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grpSp>
        <p:sp>
          <p:nvSpPr>
            <p:cNvPr id="13" name="object 25">
              <a:extLst>
                <a:ext uri="{FF2B5EF4-FFF2-40B4-BE49-F238E27FC236}">
                  <a16:creationId xmlns:a16="http://schemas.microsoft.com/office/drawing/2014/main" id="{1DD530A4-0A6D-224A-8980-6F4FE24830E3}"/>
                </a:ext>
              </a:extLst>
            </p:cNvPr>
            <p:cNvSpPr txBox="1"/>
            <p:nvPr/>
          </p:nvSpPr>
          <p:spPr>
            <a:xfrm>
              <a:off x="1905000" y="4904601"/>
              <a:ext cx="685800" cy="276999"/>
            </a:xfrm>
            <a:prstGeom prst="rect">
              <a:avLst/>
            </a:prstGeom>
            <a:solidFill>
              <a:srgbClr val="66CCFF"/>
            </a:solidFill>
            <a:ln w="9525">
              <a:solidFill>
                <a:srgbClr val="000000"/>
              </a:solidFill>
            </a:ln>
          </p:spPr>
          <p:txBody>
            <a:bodyPr vert="horz" wrap="square" lIns="0" tIns="0" rIns="0" bIns="0" rtlCol="0">
              <a:spAutoFit/>
            </a:bodyPr>
            <a:lstStyle/>
            <a:p>
              <a:pPr algn="ctr">
                <a:lnSpc>
                  <a:spcPct val="100000"/>
                </a:lnSpc>
              </a:pPr>
              <a:r>
                <a:rPr lang="en-US" sz="1800" spc="-10" dirty="0">
                  <a:latin typeface="Corbel"/>
                  <a:cs typeface="Corbel"/>
                </a:rPr>
                <a:t>v</a:t>
              </a:r>
              <a:endParaRPr sz="1800" dirty="0">
                <a:latin typeface="Corbel"/>
                <a:cs typeface="Corbel"/>
              </a:endParaRPr>
            </a:p>
          </p:txBody>
        </p:sp>
        <p:sp>
          <p:nvSpPr>
            <p:cNvPr id="17" name="object 29">
              <a:extLst>
                <a:ext uri="{FF2B5EF4-FFF2-40B4-BE49-F238E27FC236}">
                  <a16:creationId xmlns:a16="http://schemas.microsoft.com/office/drawing/2014/main" id="{5F182E9B-119B-4E40-825D-3A098ED34F91}"/>
                </a:ext>
              </a:extLst>
            </p:cNvPr>
            <p:cNvSpPr txBox="1"/>
            <p:nvPr/>
          </p:nvSpPr>
          <p:spPr>
            <a:xfrm>
              <a:off x="1752600" y="4074175"/>
              <a:ext cx="293370" cy="330200"/>
            </a:xfrm>
            <a:prstGeom prst="rect">
              <a:avLst/>
            </a:prstGeom>
          </p:spPr>
          <p:txBody>
            <a:bodyPr vert="horz" wrap="square" lIns="0" tIns="0" rIns="0" bIns="0" rtlCol="0">
              <a:spAutoFit/>
            </a:bodyPr>
            <a:lstStyle/>
            <a:p>
              <a:pPr marL="12700">
                <a:lnSpc>
                  <a:spcPct val="100000"/>
                </a:lnSpc>
              </a:pPr>
              <a:r>
                <a:rPr sz="2400" b="1" dirty="0">
                  <a:latin typeface="Corbel"/>
                  <a:cs typeface="Corbel"/>
                </a:rPr>
                <a:t>…</a:t>
              </a:r>
              <a:endParaRPr sz="2400" dirty="0">
                <a:latin typeface="Corbel"/>
                <a:cs typeface="Corbel"/>
              </a:endParaRPr>
            </a:p>
          </p:txBody>
        </p:sp>
        <p:grpSp>
          <p:nvGrpSpPr>
            <p:cNvPr id="19" name="Group 18">
              <a:extLst>
                <a:ext uri="{FF2B5EF4-FFF2-40B4-BE49-F238E27FC236}">
                  <a16:creationId xmlns:a16="http://schemas.microsoft.com/office/drawing/2014/main" id="{C8187CD7-6769-3245-88F5-B1AE7FD4C1FF}"/>
                </a:ext>
              </a:extLst>
            </p:cNvPr>
            <p:cNvGrpSpPr/>
            <p:nvPr/>
          </p:nvGrpSpPr>
          <p:grpSpPr>
            <a:xfrm>
              <a:off x="1295400" y="3352800"/>
              <a:ext cx="457200" cy="381000"/>
              <a:chOff x="1295400" y="2667000"/>
              <a:chExt cx="457200" cy="381000"/>
            </a:xfrm>
            <a:solidFill>
              <a:srgbClr val="00B050"/>
            </a:solidFill>
          </p:grpSpPr>
          <p:sp>
            <p:nvSpPr>
              <p:cNvPr id="20" name="object 22">
                <a:extLst>
                  <a:ext uri="{FF2B5EF4-FFF2-40B4-BE49-F238E27FC236}">
                    <a16:creationId xmlns:a16="http://schemas.microsoft.com/office/drawing/2014/main" id="{62B1E5F5-713B-4145-975F-6C0C941F3FC0}"/>
                  </a:ext>
                </a:extLst>
              </p:cNvPr>
              <p:cNvSpPr/>
              <p:nvPr/>
            </p:nvSpPr>
            <p:spPr>
              <a:xfrm>
                <a:off x="1295400" y="2667000"/>
                <a:ext cx="457200" cy="381000"/>
              </a:xfrm>
              <a:custGeom>
                <a:avLst/>
                <a:gdLst/>
                <a:ahLst/>
                <a:cxnLst/>
                <a:rect l="l" t="t" r="r" b="b"/>
                <a:pathLst>
                  <a:path w="457200" h="381000">
                    <a:moveTo>
                      <a:pt x="228600" y="0"/>
                    </a:moveTo>
                    <a:lnTo>
                      <a:pt x="0" y="381000"/>
                    </a:lnTo>
                    <a:lnTo>
                      <a:pt x="457200" y="381000"/>
                    </a:lnTo>
                    <a:lnTo>
                      <a:pt x="228600" y="0"/>
                    </a:lnTo>
                    <a:close/>
                  </a:path>
                </a:pathLst>
              </a:custGeom>
              <a:grpFill/>
            </p:spPr>
            <p:txBody>
              <a:bodyPr wrap="square" lIns="0" tIns="0" rIns="0" bIns="0" rtlCol="0"/>
              <a:lstStyle/>
              <a:p>
                <a:endParaRPr dirty="0"/>
              </a:p>
            </p:txBody>
          </p:sp>
          <p:sp>
            <p:nvSpPr>
              <p:cNvPr id="21" name="object 23">
                <a:extLst>
                  <a:ext uri="{FF2B5EF4-FFF2-40B4-BE49-F238E27FC236}">
                    <a16:creationId xmlns:a16="http://schemas.microsoft.com/office/drawing/2014/main" id="{7B19EC0C-7D9B-5E44-B3CD-1E20758377F3}"/>
                  </a:ext>
                </a:extLst>
              </p:cNvPr>
              <p:cNvSpPr/>
              <p:nvPr/>
            </p:nvSpPr>
            <p:spPr>
              <a:xfrm>
                <a:off x="1295400" y="2667000"/>
                <a:ext cx="457200" cy="381000"/>
              </a:xfrm>
              <a:custGeom>
                <a:avLst/>
                <a:gdLst/>
                <a:ahLst/>
                <a:cxnLst/>
                <a:rect l="l" t="t" r="r" b="b"/>
                <a:pathLst>
                  <a:path w="457200" h="381000">
                    <a:moveTo>
                      <a:pt x="0" y="381000"/>
                    </a:moveTo>
                    <a:lnTo>
                      <a:pt x="228600" y="0"/>
                    </a:lnTo>
                    <a:lnTo>
                      <a:pt x="457200" y="381000"/>
                    </a:lnTo>
                    <a:lnTo>
                      <a:pt x="0" y="381000"/>
                    </a:lnTo>
                    <a:close/>
                  </a:path>
                </a:pathLst>
              </a:custGeom>
              <a:grpFill/>
              <a:ln w="9525">
                <a:solidFill>
                  <a:srgbClr val="000000"/>
                </a:solidFill>
              </a:ln>
            </p:spPr>
            <p:txBody>
              <a:bodyPr wrap="square" lIns="0" tIns="0" rIns="0" bIns="0" rtlCol="0"/>
              <a:lstStyle/>
              <a:p>
                <a:endParaRPr/>
              </a:p>
            </p:txBody>
          </p:sp>
          <p:sp>
            <p:nvSpPr>
              <p:cNvPr id="22" name="object 24">
                <a:extLst>
                  <a:ext uri="{FF2B5EF4-FFF2-40B4-BE49-F238E27FC236}">
                    <a16:creationId xmlns:a16="http://schemas.microsoft.com/office/drawing/2014/main" id="{E44C56AE-AB11-5340-8561-8DB583553E6B}"/>
                  </a:ext>
                </a:extLst>
              </p:cNvPr>
              <p:cNvSpPr txBox="1"/>
              <p:nvPr/>
            </p:nvSpPr>
            <p:spPr>
              <a:xfrm>
                <a:off x="1455547" y="2777334"/>
                <a:ext cx="137160" cy="254000"/>
              </a:xfrm>
              <a:prstGeom prst="rect">
                <a:avLst/>
              </a:prstGeom>
              <a:grpFill/>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grpSp>
        <p:grpSp>
          <p:nvGrpSpPr>
            <p:cNvPr id="23" name="Group 22">
              <a:extLst>
                <a:ext uri="{FF2B5EF4-FFF2-40B4-BE49-F238E27FC236}">
                  <a16:creationId xmlns:a16="http://schemas.microsoft.com/office/drawing/2014/main" id="{28450558-12C1-2049-B5B2-3087185DED4C}"/>
                </a:ext>
              </a:extLst>
            </p:cNvPr>
            <p:cNvGrpSpPr/>
            <p:nvPr/>
          </p:nvGrpSpPr>
          <p:grpSpPr>
            <a:xfrm>
              <a:off x="1295400" y="4800600"/>
              <a:ext cx="457200" cy="381000"/>
              <a:chOff x="1295400" y="2667000"/>
              <a:chExt cx="457200" cy="381000"/>
            </a:xfrm>
          </p:grpSpPr>
          <p:sp>
            <p:nvSpPr>
              <p:cNvPr id="24" name="object 22">
                <a:extLst>
                  <a:ext uri="{FF2B5EF4-FFF2-40B4-BE49-F238E27FC236}">
                    <a16:creationId xmlns:a16="http://schemas.microsoft.com/office/drawing/2014/main" id="{03BBD1E1-CEE7-094D-BEA6-F2150543C407}"/>
                  </a:ext>
                </a:extLst>
              </p:cNvPr>
              <p:cNvSpPr/>
              <p:nvPr/>
            </p:nvSpPr>
            <p:spPr>
              <a:xfrm>
                <a:off x="1295400" y="2667000"/>
                <a:ext cx="457200" cy="381000"/>
              </a:xfrm>
              <a:custGeom>
                <a:avLst/>
                <a:gdLst/>
                <a:ahLst/>
                <a:cxnLst/>
                <a:rect l="l" t="t" r="r" b="b"/>
                <a:pathLst>
                  <a:path w="457200" h="381000">
                    <a:moveTo>
                      <a:pt x="228600" y="0"/>
                    </a:moveTo>
                    <a:lnTo>
                      <a:pt x="0" y="381000"/>
                    </a:lnTo>
                    <a:lnTo>
                      <a:pt x="457200" y="381000"/>
                    </a:lnTo>
                    <a:lnTo>
                      <a:pt x="228600" y="0"/>
                    </a:lnTo>
                    <a:close/>
                  </a:path>
                </a:pathLst>
              </a:custGeom>
              <a:solidFill>
                <a:srgbClr val="FF0066"/>
              </a:solidFill>
            </p:spPr>
            <p:txBody>
              <a:bodyPr wrap="square" lIns="0" tIns="0" rIns="0" bIns="0" rtlCol="0"/>
              <a:lstStyle/>
              <a:p>
                <a:endParaRPr dirty="0"/>
              </a:p>
            </p:txBody>
          </p:sp>
          <p:sp>
            <p:nvSpPr>
              <p:cNvPr id="25" name="object 23">
                <a:extLst>
                  <a:ext uri="{FF2B5EF4-FFF2-40B4-BE49-F238E27FC236}">
                    <a16:creationId xmlns:a16="http://schemas.microsoft.com/office/drawing/2014/main" id="{0C3955B7-9759-BC43-ADFF-7901E6AA48DB}"/>
                  </a:ext>
                </a:extLst>
              </p:cNvPr>
              <p:cNvSpPr/>
              <p:nvPr/>
            </p:nvSpPr>
            <p:spPr>
              <a:xfrm>
                <a:off x="1295400" y="2667000"/>
                <a:ext cx="457200" cy="381000"/>
              </a:xfrm>
              <a:custGeom>
                <a:avLst/>
                <a:gdLst/>
                <a:ahLst/>
                <a:cxnLst/>
                <a:rect l="l" t="t" r="r" b="b"/>
                <a:pathLst>
                  <a:path w="457200" h="381000">
                    <a:moveTo>
                      <a:pt x="0" y="381000"/>
                    </a:moveTo>
                    <a:lnTo>
                      <a:pt x="228600" y="0"/>
                    </a:lnTo>
                    <a:lnTo>
                      <a:pt x="457200" y="381000"/>
                    </a:lnTo>
                    <a:lnTo>
                      <a:pt x="0" y="381000"/>
                    </a:lnTo>
                    <a:close/>
                  </a:path>
                </a:pathLst>
              </a:custGeom>
              <a:ln w="9525">
                <a:solidFill>
                  <a:srgbClr val="000000"/>
                </a:solidFill>
              </a:ln>
            </p:spPr>
            <p:txBody>
              <a:bodyPr wrap="square" lIns="0" tIns="0" rIns="0" bIns="0" rtlCol="0"/>
              <a:lstStyle/>
              <a:p>
                <a:endParaRPr/>
              </a:p>
            </p:txBody>
          </p:sp>
          <p:sp>
            <p:nvSpPr>
              <p:cNvPr id="26" name="object 24">
                <a:extLst>
                  <a:ext uri="{FF2B5EF4-FFF2-40B4-BE49-F238E27FC236}">
                    <a16:creationId xmlns:a16="http://schemas.microsoft.com/office/drawing/2014/main" id="{D6EFA0AE-E146-7E45-92C8-A1DC01E17460}"/>
                  </a:ext>
                </a:extLst>
              </p:cNvPr>
              <p:cNvSpPr txBox="1"/>
              <p:nvPr/>
            </p:nvSpPr>
            <p:spPr>
              <a:xfrm>
                <a:off x="1455547" y="277733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grpSp>
      </p:grpSp>
      <p:sp>
        <p:nvSpPr>
          <p:cNvPr id="18" name="Rectangle 17">
            <a:extLst>
              <a:ext uri="{FF2B5EF4-FFF2-40B4-BE49-F238E27FC236}">
                <a16:creationId xmlns:a16="http://schemas.microsoft.com/office/drawing/2014/main" id="{57D682AC-CAE5-5B4A-92E6-D185F44BB199}"/>
              </a:ext>
            </a:extLst>
          </p:cNvPr>
          <p:cNvSpPr/>
          <p:nvPr/>
        </p:nvSpPr>
        <p:spPr>
          <a:xfrm>
            <a:off x="168770" y="2437423"/>
            <a:ext cx="2405659" cy="369332"/>
          </a:xfrm>
          <a:prstGeom prst="rect">
            <a:avLst/>
          </a:prstGeom>
        </p:spPr>
        <p:txBody>
          <a:bodyPr wrap="none">
            <a:spAutoFit/>
          </a:bodyPr>
          <a:lstStyle/>
          <a:p>
            <a:r>
              <a:rPr lang="en-US" sz="1800" dirty="0">
                <a:solidFill>
                  <a:srgbClr val="A01A06"/>
                </a:solidFill>
              </a:rPr>
              <a:t>Input: </a:t>
            </a:r>
            <a:r>
              <a:rPr lang="en-US" sz="1800" spc="5" dirty="0">
                <a:solidFill>
                  <a:srgbClr val="A01A06"/>
                </a:solidFill>
              </a:rPr>
              <a:t>ke</a:t>
            </a:r>
            <a:r>
              <a:rPr lang="en-US" sz="1800" spc="-90" dirty="0">
                <a:solidFill>
                  <a:srgbClr val="A01A06"/>
                </a:solidFill>
              </a:rPr>
              <a:t>y</a:t>
            </a:r>
            <a:r>
              <a:rPr lang="en-US" sz="1800" dirty="0">
                <a:solidFill>
                  <a:srgbClr val="A01A06"/>
                </a:solidFill>
              </a:rPr>
              <a:t>-</a:t>
            </a:r>
            <a:r>
              <a:rPr lang="en-US" sz="1800" spc="-20" dirty="0">
                <a:solidFill>
                  <a:srgbClr val="A01A06"/>
                </a:solidFill>
              </a:rPr>
              <a:t>v</a:t>
            </a:r>
            <a:r>
              <a:rPr lang="en-US" sz="1800" spc="5" dirty="0">
                <a:solidFill>
                  <a:srgbClr val="A01A06"/>
                </a:solidFill>
              </a:rPr>
              <a:t>a</a:t>
            </a:r>
            <a:r>
              <a:rPr lang="en-US" sz="1800" dirty="0">
                <a:solidFill>
                  <a:srgbClr val="A01A06"/>
                </a:solidFill>
              </a:rPr>
              <a:t>lue</a:t>
            </a:r>
            <a:r>
              <a:rPr lang="en-US" sz="1800" spc="80" dirty="0">
                <a:solidFill>
                  <a:srgbClr val="A01A06"/>
                </a:solidFill>
              </a:rPr>
              <a:t> </a:t>
            </a:r>
            <a:r>
              <a:rPr lang="en-US" sz="1800" dirty="0">
                <a:solidFill>
                  <a:srgbClr val="A01A06"/>
                </a:solidFill>
              </a:rPr>
              <a:t>p</a:t>
            </a:r>
            <a:r>
              <a:rPr lang="en-US" sz="1800" spc="5" dirty="0">
                <a:solidFill>
                  <a:srgbClr val="A01A06"/>
                </a:solidFill>
              </a:rPr>
              <a:t>a</a:t>
            </a:r>
            <a:r>
              <a:rPr lang="en-US" sz="1800" dirty="0">
                <a:solidFill>
                  <a:srgbClr val="A01A06"/>
                </a:solidFill>
              </a:rPr>
              <a:t>i</a:t>
            </a:r>
            <a:r>
              <a:rPr lang="en-US" sz="1800" spc="-5" dirty="0">
                <a:solidFill>
                  <a:srgbClr val="A01A06"/>
                </a:solidFill>
              </a:rPr>
              <a:t>r</a:t>
            </a:r>
            <a:r>
              <a:rPr lang="en-US" sz="1800" dirty="0">
                <a:solidFill>
                  <a:srgbClr val="A01A06"/>
                </a:solidFill>
              </a:rPr>
              <a:t>s</a:t>
            </a:r>
          </a:p>
        </p:txBody>
      </p:sp>
      <p:grpSp>
        <p:nvGrpSpPr>
          <p:cNvPr id="4" name="Group 3">
            <a:extLst>
              <a:ext uri="{FF2B5EF4-FFF2-40B4-BE49-F238E27FC236}">
                <a16:creationId xmlns:a16="http://schemas.microsoft.com/office/drawing/2014/main" id="{3C148D0D-7944-894D-AC2D-8C225B937C9D}"/>
              </a:ext>
            </a:extLst>
          </p:cNvPr>
          <p:cNvGrpSpPr/>
          <p:nvPr/>
        </p:nvGrpSpPr>
        <p:grpSpPr>
          <a:xfrm>
            <a:off x="2912576" y="1867136"/>
            <a:ext cx="2989554" cy="3678798"/>
            <a:chOff x="2912576" y="1867136"/>
            <a:chExt cx="2989554" cy="3678798"/>
          </a:xfrm>
        </p:grpSpPr>
        <p:sp>
          <p:nvSpPr>
            <p:cNvPr id="27" name="object 7">
              <a:extLst>
                <a:ext uri="{FF2B5EF4-FFF2-40B4-BE49-F238E27FC236}">
                  <a16:creationId xmlns:a16="http://schemas.microsoft.com/office/drawing/2014/main" id="{850719FC-4E30-7640-9087-EE0F3C18213A}"/>
                </a:ext>
              </a:extLst>
            </p:cNvPr>
            <p:cNvSpPr/>
            <p:nvPr/>
          </p:nvSpPr>
          <p:spPr>
            <a:xfrm>
              <a:off x="3561030" y="2444314"/>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9966FF"/>
            </a:solidFill>
          </p:spPr>
          <p:txBody>
            <a:bodyPr wrap="square" lIns="0" tIns="0" rIns="0" bIns="0" rtlCol="0"/>
            <a:lstStyle/>
            <a:p>
              <a:endParaRPr/>
            </a:p>
          </p:txBody>
        </p:sp>
        <p:sp>
          <p:nvSpPr>
            <p:cNvPr id="28" name="object 8">
              <a:extLst>
                <a:ext uri="{FF2B5EF4-FFF2-40B4-BE49-F238E27FC236}">
                  <a16:creationId xmlns:a16="http://schemas.microsoft.com/office/drawing/2014/main" id="{1EE22BAF-61BF-694E-9170-953125C1B15B}"/>
                </a:ext>
              </a:extLst>
            </p:cNvPr>
            <p:cNvSpPr/>
            <p:nvPr/>
          </p:nvSpPr>
          <p:spPr>
            <a:xfrm>
              <a:off x="3561030" y="2444314"/>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29" name="object 9">
              <a:extLst>
                <a:ext uri="{FF2B5EF4-FFF2-40B4-BE49-F238E27FC236}">
                  <a16:creationId xmlns:a16="http://schemas.microsoft.com/office/drawing/2014/main" id="{E62C86FE-D09F-6A45-ADFB-F9FB4C4CF0D5}"/>
                </a:ext>
              </a:extLst>
            </p:cNvPr>
            <p:cNvSpPr/>
            <p:nvPr/>
          </p:nvSpPr>
          <p:spPr>
            <a:xfrm>
              <a:off x="4246830" y="2444314"/>
              <a:ext cx="990600" cy="533400"/>
            </a:xfrm>
            <a:custGeom>
              <a:avLst/>
              <a:gdLst/>
              <a:ahLst/>
              <a:cxnLst/>
              <a:rect l="l" t="t" r="r" b="b"/>
              <a:pathLst>
                <a:path w="990600" h="533400">
                  <a:moveTo>
                    <a:pt x="990600" y="0"/>
                  </a:moveTo>
                  <a:lnTo>
                    <a:pt x="247650" y="0"/>
                  </a:lnTo>
                  <a:lnTo>
                    <a:pt x="0" y="533400"/>
                  </a:lnTo>
                  <a:lnTo>
                    <a:pt x="742950" y="533400"/>
                  </a:lnTo>
                  <a:lnTo>
                    <a:pt x="990600" y="0"/>
                  </a:lnTo>
                  <a:close/>
                </a:path>
              </a:pathLst>
            </a:custGeom>
            <a:solidFill>
              <a:srgbClr val="F0AD00"/>
            </a:solidFill>
          </p:spPr>
          <p:txBody>
            <a:bodyPr wrap="square" lIns="0" tIns="0" rIns="0" bIns="0" rtlCol="0"/>
            <a:lstStyle/>
            <a:p>
              <a:endParaRPr/>
            </a:p>
          </p:txBody>
        </p:sp>
        <p:sp>
          <p:nvSpPr>
            <p:cNvPr id="30" name="object 10">
              <a:extLst>
                <a:ext uri="{FF2B5EF4-FFF2-40B4-BE49-F238E27FC236}">
                  <a16:creationId xmlns:a16="http://schemas.microsoft.com/office/drawing/2014/main" id="{262B59A5-59B0-9A4B-A9D1-48606B85A61C}"/>
                </a:ext>
              </a:extLst>
            </p:cNvPr>
            <p:cNvSpPr/>
            <p:nvPr/>
          </p:nvSpPr>
          <p:spPr>
            <a:xfrm>
              <a:off x="4246830" y="2444314"/>
              <a:ext cx="990600" cy="533400"/>
            </a:xfrm>
            <a:custGeom>
              <a:avLst/>
              <a:gdLst/>
              <a:ahLst/>
              <a:cxnLst/>
              <a:rect l="l" t="t" r="r" b="b"/>
              <a:pathLst>
                <a:path w="990600" h="533400">
                  <a:moveTo>
                    <a:pt x="0" y="533400"/>
                  </a:moveTo>
                  <a:lnTo>
                    <a:pt x="247650" y="0"/>
                  </a:lnTo>
                  <a:lnTo>
                    <a:pt x="990600" y="0"/>
                  </a:lnTo>
                  <a:lnTo>
                    <a:pt x="742950" y="533400"/>
                  </a:lnTo>
                  <a:lnTo>
                    <a:pt x="0" y="533400"/>
                  </a:lnTo>
                  <a:close/>
                </a:path>
              </a:pathLst>
            </a:custGeom>
            <a:ln w="9525">
              <a:solidFill>
                <a:srgbClr val="000000"/>
              </a:solidFill>
            </a:ln>
          </p:spPr>
          <p:txBody>
            <a:bodyPr wrap="square" lIns="0" tIns="0" rIns="0" bIns="0" rtlCol="0"/>
            <a:lstStyle/>
            <a:p>
              <a:endParaRPr/>
            </a:p>
          </p:txBody>
        </p:sp>
        <p:sp>
          <p:nvSpPr>
            <p:cNvPr id="31" name="object 11">
              <a:extLst>
                <a:ext uri="{FF2B5EF4-FFF2-40B4-BE49-F238E27FC236}">
                  <a16:creationId xmlns:a16="http://schemas.microsoft.com/office/drawing/2014/main" id="{20682199-B96A-4E43-8903-EF9A7A40C849}"/>
                </a:ext>
              </a:extLst>
            </p:cNvPr>
            <p:cNvSpPr/>
            <p:nvPr/>
          </p:nvSpPr>
          <p:spPr>
            <a:xfrm>
              <a:off x="3561030" y="3130114"/>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CC9900"/>
            </a:solidFill>
          </p:spPr>
          <p:txBody>
            <a:bodyPr wrap="square" lIns="0" tIns="0" rIns="0" bIns="0" rtlCol="0"/>
            <a:lstStyle/>
            <a:p>
              <a:endParaRPr/>
            </a:p>
          </p:txBody>
        </p:sp>
        <p:sp>
          <p:nvSpPr>
            <p:cNvPr id="32" name="object 12">
              <a:extLst>
                <a:ext uri="{FF2B5EF4-FFF2-40B4-BE49-F238E27FC236}">
                  <a16:creationId xmlns:a16="http://schemas.microsoft.com/office/drawing/2014/main" id="{C3611186-1964-3246-B38D-9193FA848C4F}"/>
                </a:ext>
              </a:extLst>
            </p:cNvPr>
            <p:cNvSpPr/>
            <p:nvPr/>
          </p:nvSpPr>
          <p:spPr>
            <a:xfrm>
              <a:off x="3561030" y="3130114"/>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33" name="object 13">
              <a:extLst>
                <a:ext uri="{FF2B5EF4-FFF2-40B4-BE49-F238E27FC236}">
                  <a16:creationId xmlns:a16="http://schemas.microsoft.com/office/drawing/2014/main" id="{C8E35CF1-2A13-064D-927B-6D6A2A249022}"/>
                </a:ext>
              </a:extLst>
            </p:cNvPr>
            <p:cNvSpPr/>
            <p:nvPr/>
          </p:nvSpPr>
          <p:spPr>
            <a:xfrm>
              <a:off x="4246830" y="3130114"/>
              <a:ext cx="990600" cy="533400"/>
            </a:xfrm>
            <a:custGeom>
              <a:avLst/>
              <a:gdLst/>
              <a:ahLst/>
              <a:cxnLst/>
              <a:rect l="l" t="t" r="r" b="b"/>
              <a:pathLst>
                <a:path w="990600" h="533400">
                  <a:moveTo>
                    <a:pt x="990600" y="0"/>
                  </a:moveTo>
                  <a:lnTo>
                    <a:pt x="247650" y="0"/>
                  </a:lnTo>
                  <a:lnTo>
                    <a:pt x="0" y="533400"/>
                  </a:lnTo>
                  <a:lnTo>
                    <a:pt x="742950" y="533400"/>
                  </a:lnTo>
                  <a:lnTo>
                    <a:pt x="990600" y="0"/>
                  </a:lnTo>
                  <a:close/>
                </a:path>
              </a:pathLst>
            </a:custGeom>
            <a:solidFill>
              <a:schemeClr val="accent4">
                <a:lumMod val="60000"/>
                <a:lumOff val="40000"/>
              </a:schemeClr>
            </a:solidFill>
          </p:spPr>
          <p:txBody>
            <a:bodyPr wrap="square" lIns="0" tIns="0" rIns="0" bIns="0" rtlCol="0"/>
            <a:lstStyle/>
            <a:p>
              <a:endParaRPr/>
            </a:p>
          </p:txBody>
        </p:sp>
        <p:sp>
          <p:nvSpPr>
            <p:cNvPr id="34" name="object 14">
              <a:extLst>
                <a:ext uri="{FF2B5EF4-FFF2-40B4-BE49-F238E27FC236}">
                  <a16:creationId xmlns:a16="http://schemas.microsoft.com/office/drawing/2014/main" id="{BD0280EF-CBDC-C840-A32C-93E2012BA25D}"/>
                </a:ext>
              </a:extLst>
            </p:cNvPr>
            <p:cNvSpPr/>
            <p:nvPr/>
          </p:nvSpPr>
          <p:spPr>
            <a:xfrm>
              <a:off x="4246830" y="3130114"/>
              <a:ext cx="990600" cy="533400"/>
            </a:xfrm>
            <a:custGeom>
              <a:avLst/>
              <a:gdLst/>
              <a:ahLst/>
              <a:cxnLst/>
              <a:rect l="l" t="t" r="r" b="b"/>
              <a:pathLst>
                <a:path w="990600" h="533400">
                  <a:moveTo>
                    <a:pt x="0" y="533400"/>
                  </a:moveTo>
                  <a:lnTo>
                    <a:pt x="247650" y="0"/>
                  </a:lnTo>
                  <a:lnTo>
                    <a:pt x="990600" y="0"/>
                  </a:lnTo>
                  <a:lnTo>
                    <a:pt x="742950" y="533400"/>
                  </a:lnTo>
                  <a:lnTo>
                    <a:pt x="0" y="533400"/>
                  </a:lnTo>
                  <a:close/>
                </a:path>
              </a:pathLst>
            </a:custGeom>
            <a:ln w="9525">
              <a:solidFill>
                <a:srgbClr val="000000"/>
              </a:solidFill>
            </a:ln>
          </p:spPr>
          <p:txBody>
            <a:bodyPr wrap="square" lIns="0" tIns="0" rIns="0" bIns="0" rtlCol="0"/>
            <a:lstStyle/>
            <a:p>
              <a:endParaRPr/>
            </a:p>
          </p:txBody>
        </p:sp>
        <p:sp>
          <p:nvSpPr>
            <p:cNvPr id="37" name="object 17">
              <a:extLst>
                <a:ext uri="{FF2B5EF4-FFF2-40B4-BE49-F238E27FC236}">
                  <a16:creationId xmlns:a16="http://schemas.microsoft.com/office/drawing/2014/main" id="{02E12287-624A-224C-853C-B88D17333605}"/>
                </a:ext>
              </a:extLst>
            </p:cNvPr>
            <p:cNvSpPr txBox="1"/>
            <p:nvPr/>
          </p:nvSpPr>
          <p:spPr>
            <a:xfrm>
              <a:off x="2912576" y="1867136"/>
              <a:ext cx="2989554" cy="276999"/>
            </a:xfrm>
            <a:prstGeom prst="rect">
              <a:avLst/>
            </a:prstGeom>
          </p:spPr>
          <p:txBody>
            <a:bodyPr vert="horz" wrap="square" lIns="0" tIns="0" rIns="0" bIns="0" rtlCol="0">
              <a:spAutoFit/>
            </a:bodyPr>
            <a:lstStyle/>
            <a:p>
              <a:pPr marL="12700" marR="5080">
                <a:lnSpc>
                  <a:spcPct val="100000"/>
                </a:lnSpc>
              </a:pPr>
              <a:r>
                <a:rPr sz="1800" dirty="0">
                  <a:solidFill>
                    <a:srgbClr val="A01A06"/>
                  </a:solidFill>
                  <a:latin typeface="+mn-lt"/>
                  <a:cs typeface="Arial"/>
                </a:rPr>
                <a:t>Int</a:t>
              </a:r>
              <a:r>
                <a:rPr sz="1800" spc="5" dirty="0">
                  <a:solidFill>
                    <a:srgbClr val="A01A06"/>
                  </a:solidFill>
                  <a:latin typeface="+mn-lt"/>
                  <a:cs typeface="Arial"/>
                </a:rPr>
                <a:t>e</a:t>
              </a:r>
              <a:r>
                <a:rPr sz="1800" spc="-5" dirty="0">
                  <a:solidFill>
                    <a:srgbClr val="A01A06"/>
                  </a:solidFill>
                  <a:latin typeface="+mn-lt"/>
                  <a:cs typeface="Arial"/>
                </a:rPr>
                <a:t>r</a:t>
              </a:r>
              <a:r>
                <a:rPr sz="1800" spc="5" dirty="0">
                  <a:solidFill>
                    <a:srgbClr val="A01A06"/>
                  </a:solidFill>
                  <a:latin typeface="+mn-lt"/>
                  <a:cs typeface="Arial"/>
                </a:rPr>
                <a:t>me</a:t>
              </a:r>
              <a:r>
                <a:rPr sz="1800" dirty="0">
                  <a:solidFill>
                    <a:srgbClr val="A01A06"/>
                  </a:solidFill>
                  <a:latin typeface="+mn-lt"/>
                  <a:cs typeface="Arial"/>
                </a:rPr>
                <a:t>di</a:t>
              </a:r>
              <a:r>
                <a:rPr sz="1800" spc="5" dirty="0">
                  <a:solidFill>
                    <a:srgbClr val="A01A06"/>
                  </a:solidFill>
                  <a:latin typeface="+mn-lt"/>
                  <a:cs typeface="Arial"/>
                </a:rPr>
                <a:t>a</a:t>
              </a:r>
              <a:r>
                <a:rPr sz="1800" dirty="0">
                  <a:solidFill>
                    <a:srgbClr val="A01A06"/>
                  </a:solidFill>
                  <a:latin typeface="+mn-lt"/>
                  <a:cs typeface="Arial"/>
                </a:rPr>
                <a:t>te </a:t>
              </a:r>
              <a:r>
                <a:rPr sz="1800" spc="5" dirty="0">
                  <a:solidFill>
                    <a:srgbClr val="A01A06"/>
                  </a:solidFill>
                  <a:latin typeface="+mn-lt"/>
                  <a:cs typeface="Arial"/>
                </a:rPr>
                <a:t>ke</a:t>
              </a:r>
              <a:r>
                <a:rPr sz="1800" spc="-90" dirty="0">
                  <a:solidFill>
                    <a:srgbClr val="A01A06"/>
                  </a:solidFill>
                  <a:latin typeface="+mn-lt"/>
                  <a:cs typeface="Arial"/>
                </a:rPr>
                <a:t>y</a:t>
              </a:r>
              <a:r>
                <a:rPr sz="1800" dirty="0">
                  <a:solidFill>
                    <a:srgbClr val="A01A06"/>
                  </a:solidFill>
                  <a:latin typeface="+mn-lt"/>
                  <a:cs typeface="Arial"/>
                </a:rPr>
                <a:t>-</a:t>
              </a:r>
              <a:r>
                <a:rPr sz="1800" spc="-20" dirty="0">
                  <a:solidFill>
                    <a:srgbClr val="A01A06"/>
                  </a:solidFill>
                  <a:latin typeface="+mn-lt"/>
                  <a:cs typeface="Arial"/>
                </a:rPr>
                <a:t>v</a:t>
              </a:r>
              <a:r>
                <a:rPr sz="1800" spc="5" dirty="0">
                  <a:solidFill>
                    <a:srgbClr val="A01A06"/>
                  </a:solidFill>
                  <a:latin typeface="+mn-lt"/>
                  <a:cs typeface="Arial"/>
                </a:rPr>
                <a:t>a</a:t>
              </a:r>
              <a:r>
                <a:rPr sz="1800" dirty="0">
                  <a:solidFill>
                    <a:srgbClr val="A01A06"/>
                  </a:solidFill>
                  <a:latin typeface="+mn-lt"/>
                  <a:cs typeface="Arial"/>
                </a:rPr>
                <a:t>lue</a:t>
              </a:r>
              <a:r>
                <a:rPr sz="1800" spc="80" dirty="0">
                  <a:solidFill>
                    <a:srgbClr val="A01A06"/>
                  </a:solidFill>
                  <a:latin typeface="+mn-lt"/>
                  <a:cs typeface="Arial"/>
                </a:rPr>
                <a:t> </a:t>
              </a:r>
              <a:r>
                <a:rPr sz="1800" dirty="0">
                  <a:solidFill>
                    <a:srgbClr val="A01A06"/>
                  </a:solidFill>
                  <a:latin typeface="+mn-lt"/>
                  <a:cs typeface="Arial"/>
                </a:rPr>
                <a:t>p</a:t>
              </a:r>
              <a:r>
                <a:rPr sz="1800" spc="5" dirty="0">
                  <a:solidFill>
                    <a:srgbClr val="A01A06"/>
                  </a:solidFill>
                  <a:latin typeface="+mn-lt"/>
                  <a:cs typeface="Arial"/>
                </a:rPr>
                <a:t>a</a:t>
              </a:r>
              <a:r>
                <a:rPr sz="1800" dirty="0">
                  <a:solidFill>
                    <a:srgbClr val="A01A06"/>
                  </a:solidFill>
                  <a:latin typeface="+mn-lt"/>
                  <a:cs typeface="Arial"/>
                </a:rPr>
                <a:t>i</a:t>
              </a:r>
              <a:r>
                <a:rPr lang="en-US" sz="1800" spc="-5" dirty="0">
                  <a:solidFill>
                    <a:srgbClr val="A01A06"/>
                  </a:solidFill>
                  <a:latin typeface="+mn-lt"/>
                  <a:cs typeface="Arial"/>
                </a:rPr>
                <a:t>rs</a:t>
              </a:r>
              <a:endParaRPr sz="1800" dirty="0">
                <a:solidFill>
                  <a:srgbClr val="A01A06"/>
                </a:solidFill>
                <a:latin typeface="+mn-lt"/>
                <a:cs typeface="Corbel"/>
              </a:endParaRPr>
            </a:p>
          </p:txBody>
        </p:sp>
        <p:sp>
          <p:nvSpPr>
            <p:cNvPr id="38" name="object 18">
              <a:extLst>
                <a:ext uri="{FF2B5EF4-FFF2-40B4-BE49-F238E27FC236}">
                  <a16:creationId xmlns:a16="http://schemas.microsoft.com/office/drawing/2014/main" id="{CE693287-A186-AA4C-BABC-C938954C5D6F}"/>
                </a:ext>
              </a:extLst>
            </p:cNvPr>
            <p:cNvSpPr txBox="1"/>
            <p:nvPr/>
          </p:nvSpPr>
          <p:spPr>
            <a:xfrm>
              <a:off x="3833189" y="326981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sp>
          <p:nvSpPr>
            <p:cNvPr id="39" name="object 19">
              <a:extLst>
                <a:ext uri="{FF2B5EF4-FFF2-40B4-BE49-F238E27FC236}">
                  <a16:creationId xmlns:a16="http://schemas.microsoft.com/office/drawing/2014/main" id="{CE4A337B-73E7-9C4A-8D19-D87ABA1157D1}"/>
                </a:ext>
              </a:extLst>
            </p:cNvPr>
            <p:cNvSpPr txBox="1"/>
            <p:nvPr/>
          </p:nvSpPr>
          <p:spPr>
            <a:xfrm>
              <a:off x="4676566" y="3251200"/>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sp>
          <p:nvSpPr>
            <p:cNvPr id="57" name="object 24">
              <a:extLst>
                <a:ext uri="{FF2B5EF4-FFF2-40B4-BE49-F238E27FC236}">
                  <a16:creationId xmlns:a16="http://schemas.microsoft.com/office/drawing/2014/main" id="{3D4C0A40-B41C-1241-9952-88449563354B}"/>
                </a:ext>
              </a:extLst>
            </p:cNvPr>
            <p:cNvSpPr txBox="1"/>
            <p:nvPr/>
          </p:nvSpPr>
          <p:spPr>
            <a:xfrm>
              <a:off x="3833189" y="258401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sp>
          <p:nvSpPr>
            <p:cNvPr id="58" name="object 19">
              <a:extLst>
                <a:ext uri="{FF2B5EF4-FFF2-40B4-BE49-F238E27FC236}">
                  <a16:creationId xmlns:a16="http://schemas.microsoft.com/office/drawing/2014/main" id="{87B925D0-3CAA-6D42-8309-34138490A912}"/>
                </a:ext>
              </a:extLst>
            </p:cNvPr>
            <p:cNvSpPr txBox="1"/>
            <p:nvPr/>
          </p:nvSpPr>
          <p:spPr>
            <a:xfrm>
              <a:off x="4676407" y="2583192"/>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sp>
          <p:nvSpPr>
            <p:cNvPr id="41" name="object 30">
              <a:extLst>
                <a:ext uri="{FF2B5EF4-FFF2-40B4-BE49-F238E27FC236}">
                  <a16:creationId xmlns:a16="http://schemas.microsoft.com/office/drawing/2014/main" id="{DE20865B-3348-DD49-B622-3779706CB1FB}"/>
                </a:ext>
              </a:extLst>
            </p:cNvPr>
            <p:cNvSpPr/>
            <p:nvPr/>
          </p:nvSpPr>
          <p:spPr>
            <a:xfrm>
              <a:off x="3561030" y="3815914"/>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60B5CC"/>
            </a:solidFill>
          </p:spPr>
          <p:txBody>
            <a:bodyPr wrap="square" lIns="0" tIns="0" rIns="0" bIns="0" rtlCol="0"/>
            <a:lstStyle/>
            <a:p>
              <a:endParaRPr/>
            </a:p>
          </p:txBody>
        </p:sp>
        <p:sp>
          <p:nvSpPr>
            <p:cNvPr id="42" name="object 31">
              <a:extLst>
                <a:ext uri="{FF2B5EF4-FFF2-40B4-BE49-F238E27FC236}">
                  <a16:creationId xmlns:a16="http://schemas.microsoft.com/office/drawing/2014/main" id="{919FF4A5-F7B0-4A40-AD1E-C32CAB302FF2}"/>
                </a:ext>
              </a:extLst>
            </p:cNvPr>
            <p:cNvSpPr/>
            <p:nvPr/>
          </p:nvSpPr>
          <p:spPr>
            <a:xfrm>
              <a:off x="3561030" y="3815914"/>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43" name="object 32">
              <a:extLst>
                <a:ext uri="{FF2B5EF4-FFF2-40B4-BE49-F238E27FC236}">
                  <a16:creationId xmlns:a16="http://schemas.microsoft.com/office/drawing/2014/main" id="{4EEA09B6-45E9-0E45-A406-BBADB229A1B5}"/>
                </a:ext>
              </a:extLst>
            </p:cNvPr>
            <p:cNvSpPr txBox="1"/>
            <p:nvPr/>
          </p:nvSpPr>
          <p:spPr>
            <a:xfrm>
              <a:off x="3833189" y="395561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sp>
          <p:nvSpPr>
            <p:cNvPr id="44" name="object 33">
              <a:extLst>
                <a:ext uri="{FF2B5EF4-FFF2-40B4-BE49-F238E27FC236}">
                  <a16:creationId xmlns:a16="http://schemas.microsoft.com/office/drawing/2014/main" id="{F84A8D36-178D-A54B-AD77-8B654C51EE26}"/>
                </a:ext>
              </a:extLst>
            </p:cNvPr>
            <p:cNvSpPr/>
            <p:nvPr/>
          </p:nvSpPr>
          <p:spPr>
            <a:xfrm>
              <a:off x="4246830" y="3815914"/>
              <a:ext cx="990600" cy="533400"/>
            </a:xfrm>
            <a:custGeom>
              <a:avLst/>
              <a:gdLst/>
              <a:ahLst/>
              <a:cxnLst/>
              <a:rect l="l" t="t" r="r" b="b"/>
              <a:pathLst>
                <a:path w="990600" h="533400">
                  <a:moveTo>
                    <a:pt x="990600" y="0"/>
                  </a:moveTo>
                  <a:lnTo>
                    <a:pt x="247650" y="0"/>
                  </a:lnTo>
                  <a:lnTo>
                    <a:pt x="0" y="533400"/>
                  </a:lnTo>
                  <a:lnTo>
                    <a:pt x="742950" y="533400"/>
                  </a:lnTo>
                  <a:lnTo>
                    <a:pt x="990600" y="0"/>
                  </a:lnTo>
                  <a:close/>
                </a:path>
              </a:pathLst>
            </a:custGeom>
            <a:solidFill>
              <a:schemeClr val="accent2">
                <a:lumMod val="60000"/>
                <a:lumOff val="40000"/>
              </a:schemeClr>
            </a:solidFill>
          </p:spPr>
          <p:txBody>
            <a:bodyPr wrap="square" lIns="0" tIns="0" rIns="0" bIns="0" rtlCol="0"/>
            <a:lstStyle/>
            <a:p>
              <a:endParaRPr/>
            </a:p>
          </p:txBody>
        </p:sp>
        <p:sp>
          <p:nvSpPr>
            <p:cNvPr id="45" name="object 34">
              <a:extLst>
                <a:ext uri="{FF2B5EF4-FFF2-40B4-BE49-F238E27FC236}">
                  <a16:creationId xmlns:a16="http://schemas.microsoft.com/office/drawing/2014/main" id="{79EE117E-9FF3-5C43-A9EA-F488B2CEB6BD}"/>
                </a:ext>
              </a:extLst>
            </p:cNvPr>
            <p:cNvSpPr/>
            <p:nvPr/>
          </p:nvSpPr>
          <p:spPr>
            <a:xfrm>
              <a:off x="4246830" y="3815914"/>
              <a:ext cx="990600" cy="533400"/>
            </a:xfrm>
            <a:custGeom>
              <a:avLst/>
              <a:gdLst/>
              <a:ahLst/>
              <a:cxnLst/>
              <a:rect l="l" t="t" r="r" b="b"/>
              <a:pathLst>
                <a:path w="990600" h="533400">
                  <a:moveTo>
                    <a:pt x="0" y="533400"/>
                  </a:moveTo>
                  <a:lnTo>
                    <a:pt x="247650" y="0"/>
                  </a:lnTo>
                  <a:lnTo>
                    <a:pt x="990600" y="0"/>
                  </a:lnTo>
                  <a:lnTo>
                    <a:pt x="742950" y="533400"/>
                  </a:lnTo>
                  <a:lnTo>
                    <a:pt x="0" y="533400"/>
                  </a:lnTo>
                  <a:close/>
                </a:path>
              </a:pathLst>
            </a:custGeom>
            <a:ln w="9525">
              <a:solidFill>
                <a:srgbClr val="000000"/>
              </a:solidFill>
            </a:ln>
          </p:spPr>
          <p:txBody>
            <a:bodyPr wrap="square" lIns="0" tIns="0" rIns="0" bIns="0" rtlCol="0"/>
            <a:lstStyle/>
            <a:p>
              <a:endParaRPr/>
            </a:p>
          </p:txBody>
        </p:sp>
        <p:sp>
          <p:nvSpPr>
            <p:cNvPr id="46" name="object 35">
              <a:extLst>
                <a:ext uri="{FF2B5EF4-FFF2-40B4-BE49-F238E27FC236}">
                  <a16:creationId xmlns:a16="http://schemas.microsoft.com/office/drawing/2014/main" id="{4AE1AA85-E769-964D-A2C4-96ACA186CF0F}"/>
                </a:ext>
              </a:extLst>
            </p:cNvPr>
            <p:cNvSpPr txBox="1"/>
            <p:nvPr/>
          </p:nvSpPr>
          <p:spPr>
            <a:xfrm>
              <a:off x="4676566" y="3937000"/>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sp>
          <p:nvSpPr>
            <p:cNvPr id="50" name="object 40">
              <a:extLst>
                <a:ext uri="{FF2B5EF4-FFF2-40B4-BE49-F238E27FC236}">
                  <a16:creationId xmlns:a16="http://schemas.microsoft.com/office/drawing/2014/main" id="{1B77EF8D-057F-9844-B47E-134D57342B66}"/>
                </a:ext>
              </a:extLst>
            </p:cNvPr>
            <p:cNvSpPr txBox="1"/>
            <p:nvPr/>
          </p:nvSpPr>
          <p:spPr>
            <a:xfrm>
              <a:off x="4136617" y="4456372"/>
              <a:ext cx="293370" cy="330200"/>
            </a:xfrm>
            <a:prstGeom prst="rect">
              <a:avLst/>
            </a:prstGeom>
          </p:spPr>
          <p:txBody>
            <a:bodyPr vert="horz" wrap="square" lIns="0" tIns="0" rIns="0" bIns="0" rtlCol="0">
              <a:spAutoFit/>
            </a:bodyPr>
            <a:lstStyle/>
            <a:p>
              <a:pPr marL="12700">
                <a:lnSpc>
                  <a:spcPct val="100000"/>
                </a:lnSpc>
              </a:pPr>
              <a:r>
                <a:rPr sz="2400" b="1" dirty="0">
                  <a:latin typeface="Corbel"/>
                  <a:cs typeface="Corbel"/>
                </a:rPr>
                <a:t>…</a:t>
              </a:r>
              <a:endParaRPr sz="2400" dirty="0">
                <a:latin typeface="Corbel"/>
                <a:cs typeface="Corbel"/>
              </a:endParaRPr>
            </a:p>
          </p:txBody>
        </p:sp>
        <p:sp>
          <p:nvSpPr>
            <p:cNvPr id="51" name="object 41">
              <a:extLst>
                <a:ext uri="{FF2B5EF4-FFF2-40B4-BE49-F238E27FC236}">
                  <a16:creationId xmlns:a16="http://schemas.microsoft.com/office/drawing/2014/main" id="{CB837EB3-E44F-9D40-B9A7-1F288CA0DDB5}"/>
                </a:ext>
              </a:extLst>
            </p:cNvPr>
            <p:cNvSpPr/>
            <p:nvPr/>
          </p:nvSpPr>
          <p:spPr>
            <a:xfrm>
              <a:off x="3558869" y="5012534"/>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FFFF00"/>
            </a:solidFill>
          </p:spPr>
          <p:txBody>
            <a:bodyPr wrap="square" lIns="0" tIns="0" rIns="0" bIns="0" rtlCol="0"/>
            <a:lstStyle/>
            <a:p>
              <a:endParaRPr/>
            </a:p>
          </p:txBody>
        </p:sp>
        <p:sp>
          <p:nvSpPr>
            <p:cNvPr id="52" name="object 42">
              <a:extLst>
                <a:ext uri="{FF2B5EF4-FFF2-40B4-BE49-F238E27FC236}">
                  <a16:creationId xmlns:a16="http://schemas.microsoft.com/office/drawing/2014/main" id="{1E0B517B-D4E3-614D-88AE-C612729FA93C}"/>
                </a:ext>
              </a:extLst>
            </p:cNvPr>
            <p:cNvSpPr/>
            <p:nvPr/>
          </p:nvSpPr>
          <p:spPr>
            <a:xfrm>
              <a:off x="3558869" y="5012534"/>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53" name="object 43">
              <a:extLst>
                <a:ext uri="{FF2B5EF4-FFF2-40B4-BE49-F238E27FC236}">
                  <a16:creationId xmlns:a16="http://schemas.microsoft.com/office/drawing/2014/main" id="{15817CE4-2A2F-C64C-9976-7580A535AFBD}"/>
                </a:ext>
              </a:extLst>
            </p:cNvPr>
            <p:cNvSpPr txBox="1"/>
            <p:nvPr/>
          </p:nvSpPr>
          <p:spPr>
            <a:xfrm>
              <a:off x="3831028" y="5172735"/>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a:latin typeface="Corbel"/>
                <a:cs typeface="Corbel"/>
              </a:endParaRPr>
            </a:p>
          </p:txBody>
        </p:sp>
        <p:sp>
          <p:nvSpPr>
            <p:cNvPr id="54" name="object 44">
              <a:extLst>
                <a:ext uri="{FF2B5EF4-FFF2-40B4-BE49-F238E27FC236}">
                  <a16:creationId xmlns:a16="http://schemas.microsoft.com/office/drawing/2014/main" id="{D0B487E3-E2EB-B74B-BFB4-B03085EB5374}"/>
                </a:ext>
              </a:extLst>
            </p:cNvPr>
            <p:cNvSpPr/>
            <p:nvPr/>
          </p:nvSpPr>
          <p:spPr>
            <a:xfrm>
              <a:off x="4244669" y="5012534"/>
              <a:ext cx="990600" cy="533400"/>
            </a:xfrm>
            <a:custGeom>
              <a:avLst/>
              <a:gdLst/>
              <a:ahLst/>
              <a:cxnLst/>
              <a:rect l="l" t="t" r="r" b="b"/>
              <a:pathLst>
                <a:path w="990600" h="533400">
                  <a:moveTo>
                    <a:pt x="990600" y="0"/>
                  </a:moveTo>
                  <a:lnTo>
                    <a:pt x="247650" y="0"/>
                  </a:lnTo>
                  <a:lnTo>
                    <a:pt x="0" y="533400"/>
                  </a:lnTo>
                  <a:lnTo>
                    <a:pt x="742950" y="533400"/>
                  </a:lnTo>
                  <a:lnTo>
                    <a:pt x="990600" y="0"/>
                  </a:lnTo>
                  <a:close/>
                </a:path>
              </a:pathLst>
            </a:custGeom>
            <a:solidFill>
              <a:schemeClr val="accent6">
                <a:lumMod val="60000"/>
                <a:lumOff val="40000"/>
              </a:schemeClr>
            </a:solidFill>
          </p:spPr>
          <p:txBody>
            <a:bodyPr wrap="square" lIns="0" tIns="0" rIns="0" bIns="0" rtlCol="0"/>
            <a:lstStyle/>
            <a:p>
              <a:endParaRPr/>
            </a:p>
          </p:txBody>
        </p:sp>
        <p:sp>
          <p:nvSpPr>
            <p:cNvPr id="55" name="object 45">
              <a:extLst>
                <a:ext uri="{FF2B5EF4-FFF2-40B4-BE49-F238E27FC236}">
                  <a16:creationId xmlns:a16="http://schemas.microsoft.com/office/drawing/2014/main" id="{A764FFCA-783F-724C-B80E-C179AFB33F77}"/>
                </a:ext>
              </a:extLst>
            </p:cNvPr>
            <p:cNvSpPr/>
            <p:nvPr/>
          </p:nvSpPr>
          <p:spPr>
            <a:xfrm>
              <a:off x="4244669" y="5012534"/>
              <a:ext cx="990600" cy="533400"/>
            </a:xfrm>
            <a:custGeom>
              <a:avLst/>
              <a:gdLst/>
              <a:ahLst/>
              <a:cxnLst/>
              <a:rect l="l" t="t" r="r" b="b"/>
              <a:pathLst>
                <a:path w="990600" h="533400">
                  <a:moveTo>
                    <a:pt x="0" y="533400"/>
                  </a:moveTo>
                  <a:lnTo>
                    <a:pt x="247650" y="0"/>
                  </a:lnTo>
                  <a:lnTo>
                    <a:pt x="990600" y="0"/>
                  </a:lnTo>
                  <a:lnTo>
                    <a:pt x="742950" y="533400"/>
                  </a:lnTo>
                  <a:lnTo>
                    <a:pt x="0" y="533400"/>
                  </a:lnTo>
                  <a:close/>
                </a:path>
              </a:pathLst>
            </a:custGeom>
            <a:ln w="9525">
              <a:solidFill>
                <a:srgbClr val="000000"/>
              </a:solidFill>
            </a:ln>
          </p:spPr>
          <p:txBody>
            <a:bodyPr wrap="square" lIns="0" tIns="0" rIns="0" bIns="0" rtlCol="0"/>
            <a:lstStyle/>
            <a:p>
              <a:endParaRPr/>
            </a:p>
          </p:txBody>
        </p:sp>
        <p:sp>
          <p:nvSpPr>
            <p:cNvPr id="56" name="object 46">
              <a:extLst>
                <a:ext uri="{FF2B5EF4-FFF2-40B4-BE49-F238E27FC236}">
                  <a16:creationId xmlns:a16="http://schemas.microsoft.com/office/drawing/2014/main" id="{27EE022F-55CA-584C-A5B5-9DB2D2A68C72}"/>
                </a:ext>
              </a:extLst>
            </p:cNvPr>
            <p:cNvSpPr txBox="1"/>
            <p:nvPr/>
          </p:nvSpPr>
          <p:spPr>
            <a:xfrm>
              <a:off x="4674405" y="5172735"/>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a:latin typeface="Corbel"/>
                <a:cs typeface="Corbel"/>
              </a:endParaRPr>
            </a:p>
          </p:txBody>
        </p:sp>
      </p:grpSp>
    </p:spTree>
    <p:extLst>
      <p:ext uri="{BB962C8B-B14F-4D97-AF65-F5344CB8AC3E}">
        <p14:creationId xmlns:p14="http://schemas.microsoft.com/office/powerpoint/2010/main" val="8822797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392113D1-9311-6147-B0A8-E835AC027934}"/>
              </a:ext>
            </a:extLst>
          </p:cNvPr>
          <p:cNvSpPr/>
          <p:nvPr/>
        </p:nvSpPr>
        <p:spPr bwMode="auto">
          <a:xfrm>
            <a:off x="254680" y="1333787"/>
            <a:ext cx="6146120" cy="5334000"/>
          </a:xfrm>
          <a:prstGeom prst="rect">
            <a:avLst/>
          </a:prstGeom>
          <a:solidFill>
            <a:schemeClr val="bg1">
              <a:lumMod val="95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2000" dirty="0"/>
          </a:p>
          <a:p>
            <a:pPr algn="ctr"/>
            <a:r>
              <a:rPr lang="en-US" sz="2000" dirty="0"/>
              <a:t>Shuffle/Group by Key Step</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charset="0"/>
              <a:ea typeface="ＭＳ Ｐゴシック" charset="0"/>
            </a:endParaRPr>
          </a:p>
        </p:txBody>
      </p:sp>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Map-Reduce: The </a:t>
            </a:r>
            <a:r>
              <a:rPr lang="en-US" sz="3600" u="sng" dirty="0">
                <a:solidFill>
                  <a:srgbClr val="A01A06"/>
                </a:solidFill>
                <a:latin typeface="Calibri" panose="020F0502020204030204" pitchFamily="34" charset="0"/>
                <a:cs typeface="Calibri" panose="020F0502020204030204" pitchFamily="34" charset="0"/>
              </a:rPr>
              <a:t>Reduce</a:t>
            </a:r>
            <a:r>
              <a:rPr lang="en-US" sz="3600" dirty="0">
                <a:solidFill>
                  <a:srgbClr val="A01A06"/>
                </a:solidFill>
                <a:latin typeface="Calibri" panose="020F0502020204030204" pitchFamily="34" charset="0"/>
                <a:cs typeface="Calibri" panose="020F0502020204030204" pitchFamily="34" charset="0"/>
              </a:rPr>
              <a:t> Step</a:t>
            </a:r>
            <a:endParaRPr lang="en-US" sz="3600" b="0" dirty="0">
              <a:solidFill>
                <a:srgbClr val="A01A06"/>
              </a:solidFill>
              <a:latin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3C148D0D-7944-894D-AC2D-8C225B937C9D}"/>
              </a:ext>
            </a:extLst>
          </p:cNvPr>
          <p:cNvGrpSpPr/>
          <p:nvPr/>
        </p:nvGrpSpPr>
        <p:grpSpPr>
          <a:xfrm>
            <a:off x="352555" y="2214622"/>
            <a:ext cx="2989554" cy="3678798"/>
            <a:chOff x="2912576" y="1867136"/>
            <a:chExt cx="2989554" cy="3678798"/>
          </a:xfrm>
        </p:grpSpPr>
        <p:sp>
          <p:nvSpPr>
            <p:cNvPr id="27" name="object 7">
              <a:extLst>
                <a:ext uri="{FF2B5EF4-FFF2-40B4-BE49-F238E27FC236}">
                  <a16:creationId xmlns:a16="http://schemas.microsoft.com/office/drawing/2014/main" id="{850719FC-4E30-7640-9087-EE0F3C18213A}"/>
                </a:ext>
              </a:extLst>
            </p:cNvPr>
            <p:cNvSpPr/>
            <p:nvPr/>
          </p:nvSpPr>
          <p:spPr>
            <a:xfrm>
              <a:off x="3561030" y="2444314"/>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9966FF"/>
            </a:solidFill>
          </p:spPr>
          <p:txBody>
            <a:bodyPr wrap="square" lIns="0" tIns="0" rIns="0" bIns="0" rtlCol="0"/>
            <a:lstStyle/>
            <a:p>
              <a:endParaRPr/>
            </a:p>
          </p:txBody>
        </p:sp>
        <p:sp>
          <p:nvSpPr>
            <p:cNvPr id="28" name="object 8">
              <a:extLst>
                <a:ext uri="{FF2B5EF4-FFF2-40B4-BE49-F238E27FC236}">
                  <a16:creationId xmlns:a16="http://schemas.microsoft.com/office/drawing/2014/main" id="{1EE22BAF-61BF-694E-9170-953125C1B15B}"/>
                </a:ext>
              </a:extLst>
            </p:cNvPr>
            <p:cNvSpPr/>
            <p:nvPr/>
          </p:nvSpPr>
          <p:spPr>
            <a:xfrm>
              <a:off x="3561030" y="2444314"/>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29" name="object 9">
              <a:extLst>
                <a:ext uri="{FF2B5EF4-FFF2-40B4-BE49-F238E27FC236}">
                  <a16:creationId xmlns:a16="http://schemas.microsoft.com/office/drawing/2014/main" id="{E62C86FE-D09F-6A45-ADFB-F9FB4C4CF0D5}"/>
                </a:ext>
              </a:extLst>
            </p:cNvPr>
            <p:cNvSpPr/>
            <p:nvPr/>
          </p:nvSpPr>
          <p:spPr>
            <a:xfrm>
              <a:off x="4246830" y="2444314"/>
              <a:ext cx="990600" cy="533400"/>
            </a:xfrm>
            <a:custGeom>
              <a:avLst/>
              <a:gdLst/>
              <a:ahLst/>
              <a:cxnLst/>
              <a:rect l="l" t="t" r="r" b="b"/>
              <a:pathLst>
                <a:path w="990600" h="533400">
                  <a:moveTo>
                    <a:pt x="990600" y="0"/>
                  </a:moveTo>
                  <a:lnTo>
                    <a:pt x="247650" y="0"/>
                  </a:lnTo>
                  <a:lnTo>
                    <a:pt x="0" y="533400"/>
                  </a:lnTo>
                  <a:lnTo>
                    <a:pt x="742950" y="533400"/>
                  </a:lnTo>
                  <a:lnTo>
                    <a:pt x="990600" y="0"/>
                  </a:lnTo>
                  <a:close/>
                </a:path>
              </a:pathLst>
            </a:custGeom>
            <a:solidFill>
              <a:srgbClr val="F0AD00"/>
            </a:solidFill>
          </p:spPr>
          <p:txBody>
            <a:bodyPr wrap="square" lIns="0" tIns="0" rIns="0" bIns="0" rtlCol="0"/>
            <a:lstStyle/>
            <a:p>
              <a:endParaRPr/>
            </a:p>
          </p:txBody>
        </p:sp>
        <p:sp>
          <p:nvSpPr>
            <p:cNvPr id="30" name="object 10">
              <a:extLst>
                <a:ext uri="{FF2B5EF4-FFF2-40B4-BE49-F238E27FC236}">
                  <a16:creationId xmlns:a16="http://schemas.microsoft.com/office/drawing/2014/main" id="{262B59A5-59B0-9A4B-A9D1-48606B85A61C}"/>
                </a:ext>
              </a:extLst>
            </p:cNvPr>
            <p:cNvSpPr/>
            <p:nvPr/>
          </p:nvSpPr>
          <p:spPr>
            <a:xfrm>
              <a:off x="4246830" y="2444314"/>
              <a:ext cx="990600" cy="533400"/>
            </a:xfrm>
            <a:custGeom>
              <a:avLst/>
              <a:gdLst/>
              <a:ahLst/>
              <a:cxnLst/>
              <a:rect l="l" t="t" r="r" b="b"/>
              <a:pathLst>
                <a:path w="990600" h="533400">
                  <a:moveTo>
                    <a:pt x="0" y="533400"/>
                  </a:moveTo>
                  <a:lnTo>
                    <a:pt x="247650" y="0"/>
                  </a:lnTo>
                  <a:lnTo>
                    <a:pt x="990600" y="0"/>
                  </a:lnTo>
                  <a:lnTo>
                    <a:pt x="742950" y="533400"/>
                  </a:lnTo>
                  <a:lnTo>
                    <a:pt x="0" y="533400"/>
                  </a:lnTo>
                  <a:close/>
                </a:path>
              </a:pathLst>
            </a:custGeom>
            <a:ln w="9525">
              <a:solidFill>
                <a:srgbClr val="000000"/>
              </a:solidFill>
            </a:ln>
          </p:spPr>
          <p:txBody>
            <a:bodyPr wrap="square" lIns="0" tIns="0" rIns="0" bIns="0" rtlCol="0"/>
            <a:lstStyle/>
            <a:p>
              <a:endParaRPr/>
            </a:p>
          </p:txBody>
        </p:sp>
        <p:sp>
          <p:nvSpPr>
            <p:cNvPr id="31" name="object 11">
              <a:extLst>
                <a:ext uri="{FF2B5EF4-FFF2-40B4-BE49-F238E27FC236}">
                  <a16:creationId xmlns:a16="http://schemas.microsoft.com/office/drawing/2014/main" id="{20682199-B96A-4E43-8903-EF9A7A40C849}"/>
                </a:ext>
              </a:extLst>
            </p:cNvPr>
            <p:cNvSpPr/>
            <p:nvPr/>
          </p:nvSpPr>
          <p:spPr>
            <a:xfrm>
              <a:off x="3561030" y="3130114"/>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CC9900"/>
            </a:solidFill>
          </p:spPr>
          <p:txBody>
            <a:bodyPr wrap="square" lIns="0" tIns="0" rIns="0" bIns="0" rtlCol="0"/>
            <a:lstStyle/>
            <a:p>
              <a:endParaRPr/>
            </a:p>
          </p:txBody>
        </p:sp>
        <p:sp>
          <p:nvSpPr>
            <p:cNvPr id="32" name="object 12">
              <a:extLst>
                <a:ext uri="{FF2B5EF4-FFF2-40B4-BE49-F238E27FC236}">
                  <a16:creationId xmlns:a16="http://schemas.microsoft.com/office/drawing/2014/main" id="{C3611186-1964-3246-B38D-9193FA848C4F}"/>
                </a:ext>
              </a:extLst>
            </p:cNvPr>
            <p:cNvSpPr/>
            <p:nvPr/>
          </p:nvSpPr>
          <p:spPr>
            <a:xfrm>
              <a:off x="3561030" y="3130114"/>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33" name="object 13">
              <a:extLst>
                <a:ext uri="{FF2B5EF4-FFF2-40B4-BE49-F238E27FC236}">
                  <a16:creationId xmlns:a16="http://schemas.microsoft.com/office/drawing/2014/main" id="{C8E35CF1-2A13-064D-927B-6D6A2A249022}"/>
                </a:ext>
              </a:extLst>
            </p:cNvPr>
            <p:cNvSpPr/>
            <p:nvPr/>
          </p:nvSpPr>
          <p:spPr>
            <a:xfrm>
              <a:off x="4246830" y="3130114"/>
              <a:ext cx="990600" cy="533400"/>
            </a:xfrm>
            <a:custGeom>
              <a:avLst/>
              <a:gdLst/>
              <a:ahLst/>
              <a:cxnLst/>
              <a:rect l="l" t="t" r="r" b="b"/>
              <a:pathLst>
                <a:path w="990600" h="533400">
                  <a:moveTo>
                    <a:pt x="990600" y="0"/>
                  </a:moveTo>
                  <a:lnTo>
                    <a:pt x="247650" y="0"/>
                  </a:lnTo>
                  <a:lnTo>
                    <a:pt x="0" y="533400"/>
                  </a:lnTo>
                  <a:lnTo>
                    <a:pt x="742950" y="533400"/>
                  </a:lnTo>
                  <a:lnTo>
                    <a:pt x="990600" y="0"/>
                  </a:lnTo>
                  <a:close/>
                </a:path>
              </a:pathLst>
            </a:custGeom>
            <a:solidFill>
              <a:schemeClr val="accent4">
                <a:lumMod val="60000"/>
                <a:lumOff val="40000"/>
              </a:schemeClr>
            </a:solidFill>
          </p:spPr>
          <p:txBody>
            <a:bodyPr wrap="square" lIns="0" tIns="0" rIns="0" bIns="0" rtlCol="0"/>
            <a:lstStyle/>
            <a:p>
              <a:endParaRPr/>
            </a:p>
          </p:txBody>
        </p:sp>
        <p:sp>
          <p:nvSpPr>
            <p:cNvPr id="34" name="object 14">
              <a:extLst>
                <a:ext uri="{FF2B5EF4-FFF2-40B4-BE49-F238E27FC236}">
                  <a16:creationId xmlns:a16="http://schemas.microsoft.com/office/drawing/2014/main" id="{BD0280EF-CBDC-C840-A32C-93E2012BA25D}"/>
                </a:ext>
              </a:extLst>
            </p:cNvPr>
            <p:cNvSpPr/>
            <p:nvPr/>
          </p:nvSpPr>
          <p:spPr>
            <a:xfrm>
              <a:off x="4246830" y="3130114"/>
              <a:ext cx="990600" cy="533400"/>
            </a:xfrm>
            <a:custGeom>
              <a:avLst/>
              <a:gdLst/>
              <a:ahLst/>
              <a:cxnLst/>
              <a:rect l="l" t="t" r="r" b="b"/>
              <a:pathLst>
                <a:path w="990600" h="533400">
                  <a:moveTo>
                    <a:pt x="0" y="533400"/>
                  </a:moveTo>
                  <a:lnTo>
                    <a:pt x="247650" y="0"/>
                  </a:lnTo>
                  <a:lnTo>
                    <a:pt x="990600" y="0"/>
                  </a:lnTo>
                  <a:lnTo>
                    <a:pt x="742950" y="533400"/>
                  </a:lnTo>
                  <a:lnTo>
                    <a:pt x="0" y="533400"/>
                  </a:lnTo>
                  <a:close/>
                </a:path>
              </a:pathLst>
            </a:custGeom>
            <a:ln w="9525">
              <a:solidFill>
                <a:srgbClr val="000000"/>
              </a:solidFill>
            </a:ln>
          </p:spPr>
          <p:txBody>
            <a:bodyPr wrap="square" lIns="0" tIns="0" rIns="0" bIns="0" rtlCol="0"/>
            <a:lstStyle/>
            <a:p>
              <a:endParaRPr/>
            </a:p>
          </p:txBody>
        </p:sp>
        <p:sp>
          <p:nvSpPr>
            <p:cNvPr id="37" name="object 17">
              <a:extLst>
                <a:ext uri="{FF2B5EF4-FFF2-40B4-BE49-F238E27FC236}">
                  <a16:creationId xmlns:a16="http://schemas.microsoft.com/office/drawing/2014/main" id="{02E12287-624A-224C-853C-B88D17333605}"/>
                </a:ext>
              </a:extLst>
            </p:cNvPr>
            <p:cNvSpPr txBox="1"/>
            <p:nvPr/>
          </p:nvSpPr>
          <p:spPr>
            <a:xfrm>
              <a:off x="2912576" y="1867136"/>
              <a:ext cx="2989554" cy="276999"/>
            </a:xfrm>
            <a:prstGeom prst="rect">
              <a:avLst/>
            </a:prstGeom>
          </p:spPr>
          <p:txBody>
            <a:bodyPr vert="horz" wrap="square" lIns="0" tIns="0" rIns="0" bIns="0" rtlCol="0">
              <a:spAutoFit/>
            </a:bodyPr>
            <a:lstStyle/>
            <a:p>
              <a:pPr marL="12700" marR="5080">
                <a:lnSpc>
                  <a:spcPct val="100000"/>
                </a:lnSpc>
              </a:pPr>
              <a:r>
                <a:rPr sz="1800" dirty="0">
                  <a:solidFill>
                    <a:srgbClr val="A01A06"/>
                  </a:solidFill>
                  <a:latin typeface="+mn-lt"/>
                  <a:cs typeface="Arial"/>
                </a:rPr>
                <a:t>Int</a:t>
              </a:r>
              <a:r>
                <a:rPr sz="1800" spc="5" dirty="0">
                  <a:solidFill>
                    <a:srgbClr val="A01A06"/>
                  </a:solidFill>
                  <a:latin typeface="+mn-lt"/>
                  <a:cs typeface="Arial"/>
                </a:rPr>
                <a:t>e</a:t>
              </a:r>
              <a:r>
                <a:rPr sz="1800" spc="-5" dirty="0">
                  <a:solidFill>
                    <a:srgbClr val="A01A06"/>
                  </a:solidFill>
                  <a:latin typeface="+mn-lt"/>
                  <a:cs typeface="Arial"/>
                </a:rPr>
                <a:t>r</a:t>
              </a:r>
              <a:r>
                <a:rPr sz="1800" spc="5" dirty="0">
                  <a:solidFill>
                    <a:srgbClr val="A01A06"/>
                  </a:solidFill>
                  <a:latin typeface="+mn-lt"/>
                  <a:cs typeface="Arial"/>
                </a:rPr>
                <a:t>me</a:t>
              </a:r>
              <a:r>
                <a:rPr sz="1800" dirty="0">
                  <a:solidFill>
                    <a:srgbClr val="A01A06"/>
                  </a:solidFill>
                  <a:latin typeface="+mn-lt"/>
                  <a:cs typeface="Arial"/>
                </a:rPr>
                <a:t>di</a:t>
              </a:r>
              <a:r>
                <a:rPr sz="1800" spc="5" dirty="0">
                  <a:solidFill>
                    <a:srgbClr val="A01A06"/>
                  </a:solidFill>
                  <a:latin typeface="+mn-lt"/>
                  <a:cs typeface="Arial"/>
                </a:rPr>
                <a:t>a</a:t>
              </a:r>
              <a:r>
                <a:rPr sz="1800" dirty="0">
                  <a:solidFill>
                    <a:srgbClr val="A01A06"/>
                  </a:solidFill>
                  <a:latin typeface="+mn-lt"/>
                  <a:cs typeface="Arial"/>
                </a:rPr>
                <a:t>te </a:t>
              </a:r>
              <a:r>
                <a:rPr sz="1800" spc="5" dirty="0">
                  <a:solidFill>
                    <a:srgbClr val="A01A06"/>
                  </a:solidFill>
                  <a:latin typeface="+mn-lt"/>
                  <a:cs typeface="Arial"/>
                </a:rPr>
                <a:t>ke</a:t>
              </a:r>
              <a:r>
                <a:rPr sz="1800" spc="-90" dirty="0">
                  <a:solidFill>
                    <a:srgbClr val="A01A06"/>
                  </a:solidFill>
                  <a:latin typeface="+mn-lt"/>
                  <a:cs typeface="Arial"/>
                </a:rPr>
                <a:t>y</a:t>
              </a:r>
              <a:r>
                <a:rPr sz="1800" dirty="0">
                  <a:solidFill>
                    <a:srgbClr val="A01A06"/>
                  </a:solidFill>
                  <a:latin typeface="+mn-lt"/>
                  <a:cs typeface="Arial"/>
                </a:rPr>
                <a:t>-</a:t>
              </a:r>
              <a:r>
                <a:rPr sz="1800" spc="-20" dirty="0">
                  <a:solidFill>
                    <a:srgbClr val="A01A06"/>
                  </a:solidFill>
                  <a:latin typeface="+mn-lt"/>
                  <a:cs typeface="Arial"/>
                </a:rPr>
                <a:t>v</a:t>
              </a:r>
              <a:r>
                <a:rPr sz="1800" spc="5" dirty="0">
                  <a:solidFill>
                    <a:srgbClr val="A01A06"/>
                  </a:solidFill>
                  <a:latin typeface="+mn-lt"/>
                  <a:cs typeface="Arial"/>
                </a:rPr>
                <a:t>a</a:t>
              </a:r>
              <a:r>
                <a:rPr sz="1800" dirty="0">
                  <a:solidFill>
                    <a:srgbClr val="A01A06"/>
                  </a:solidFill>
                  <a:latin typeface="+mn-lt"/>
                  <a:cs typeface="Arial"/>
                </a:rPr>
                <a:t>lue</a:t>
              </a:r>
              <a:r>
                <a:rPr sz="1800" spc="80" dirty="0">
                  <a:solidFill>
                    <a:srgbClr val="A01A06"/>
                  </a:solidFill>
                  <a:latin typeface="+mn-lt"/>
                  <a:cs typeface="Arial"/>
                </a:rPr>
                <a:t> </a:t>
              </a:r>
              <a:r>
                <a:rPr sz="1800" dirty="0">
                  <a:solidFill>
                    <a:srgbClr val="A01A06"/>
                  </a:solidFill>
                  <a:latin typeface="+mn-lt"/>
                  <a:cs typeface="Arial"/>
                </a:rPr>
                <a:t>p</a:t>
              </a:r>
              <a:r>
                <a:rPr sz="1800" spc="5" dirty="0">
                  <a:solidFill>
                    <a:srgbClr val="A01A06"/>
                  </a:solidFill>
                  <a:latin typeface="+mn-lt"/>
                  <a:cs typeface="Arial"/>
                </a:rPr>
                <a:t>a</a:t>
              </a:r>
              <a:r>
                <a:rPr sz="1800" dirty="0">
                  <a:solidFill>
                    <a:srgbClr val="A01A06"/>
                  </a:solidFill>
                  <a:latin typeface="+mn-lt"/>
                  <a:cs typeface="Arial"/>
                </a:rPr>
                <a:t>i</a:t>
              </a:r>
              <a:r>
                <a:rPr lang="en-US" sz="1800" spc="-5" dirty="0">
                  <a:solidFill>
                    <a:srgbClr val="A01A06"/>
                  </a:solidFill>
                  <a:latin typeface="+mn-lt"/>
                  <a:cs typeface="Arial"/>
                </a:rPr>
                <a:t>rs</a:t>
              </a:r>
              <a:endParaRPr sz="1800" dirty="0">
                <a:solidFill>
                  <a:srgbClr val="A01A06"/>
                </a:solidFill>
                <a:latin typeface="+mn-lt"/>
                <a:cs typeface="Corbel"/>
              </a:endParaRPr>
            </a:p>
          </p:txBody>
        </p:sp>
        <p:sp>
          <p:nvSpPr>
            <p:cNvPr id="38" name="object 18">
              <a:extLst>
                <a:ext uri="{FF2B5EF4-FFF2-40B4-BE49-F238E27FC236}">
                  <a16:creationId xmlns:a16="http://schemas.microsoft.com/office/drawing/2014/main" id="{CE693287-A186-AA4C-BABC-C938954C5D6F}"/>
                </a:ext>
              </a:extLst>
            </p:cNvPr>
            <p:cNvSpPr txBox="1"/>
            <p:nvPr/>
          </p:nvSpPr>
          <p:spPr>
            <a:xfrm>
              <a:off x="3833189" y="326981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sp>
          <p:nvSpPr>
            <p:cNvPr id="39" name="object 19">
              <a:extLst>
                <a:ext uri="{FF2B5EF4-FFF2-40B4-BE49-F238E27FC236}">
                  <a16:creationId xmlns:a16="http://schemas.microsoft.com/office/drawing/2014/main" id="{CE4A337B-73E7-9C4A-8D19-D87ABA1157D1}"/>
                </a:ext>
              </a:extLst>
            </p:cNvPr>
            <p:cNvSpPr txBox="1"/>
            <p:nvPr/>
          </p:nvSpPr>
          <p:spPr>
            <a:xfrm>
              <a:off x="4676566" y="3251200"/>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sp>
          <p:nvSpPr>
            <p:cNvPr id="57" name="object 24">
              <a:extLst>
                <a:ext uri="{FF2B5EF4-FFF2-40B4-BE49-F238E27FC236}">
                  <a16:creationId xmlns:a16="http://schemas.microsoft.com/office/drawing/2014/main" id="{3D4C0A40-B41C-1241-9952-88449563354B}"/>
                </a:ext>
              </a:extLst>
            </p:cNvPr>
            <p:cNvSpPr txBox="1"/>
            <p:nvPr/>
          </p:nvSpPr>
          <p:spPr>
            <a:xfrm>
              <a:off x="3833189" y="258401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sp>
          <p:nvSpPr>
            <p:cNvPr id="58" name="object 19">
              <a:extLst>
                <a:ext uri="{FF2B5EF4-FFF2-40B4-BE49-F238E27FC236}">
                  <a16:creationId xmlns:a16="http://schemas.microsoft.com/office/drawing/2014/main" id="{87B925D0-3CAA-6D42-8309-34138490A912}"/>
                </a:ext>
              </a:extLst>
            </p:cNvPr>
            <p:cNvSpPr txBox="1"/>
            <p:nvPr/>
          </p:nvSpPr>
          <p:spPr>
            <a:xfrm>
              <a:off x="4676407" y="2583192"/>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sp>
          <p:nvSpPr>
            <p:cNvPr id="41" name="object 30">
              <a:extLst>
                <a:ext uri="{FF2B5EF4-FFF2-40B4-BE49-F238E27FC236}">
                  <a16:creationId xmlns:a16="http://schemas.microsoft.com/office/drawing/2014/main" id="{DE20865B-3348-DD49-B622-3779706CB1FB}"/>
                </a:ext>
              </a:extLst>
            </p:cNvPr>
            <p:cNvSpPr/>
            <p:nvPr/>
          </p:nvSpPr>
          <p:spPr>
            <a:xfrm>
              <a:off x="3561030" y="3815914"/>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60B5CC"/>
            </a:solidFill>
          </p:spPr>
          <p:txBody>
            <a:bodyPr wrap="square" lIns="0" tIns="0" rIns="0" bIns="0" rtlCol="0"/>
            <a:lstStyle/>
            <a:p>
              <a:endParaRPr/>
            </a:p>
          </p:txBody>
        </p:sp>
        <p:sp>
          <p:nvSpPr>
            <p:cNvPr id="42" name="object 31">
              <a:extLst>
                <a:ext uri="{FF2B5EF4-FFF2-40B4-BE49-F238E27FC236}">
                  <a16:creationId xmlns:a16="http://schemas.microsoft.com/office/drawing/2014/main" id="{919FF4A5-F7B0-4A40-AD1E-C32CAB302FF2}"/>
                </a:ext>
              </a:extLst>
            </p:cNvPr>
            <p:cNvSpPr/>
            <p:nvPr/>
          </p:nvSpPr>
          <p:spPr>
            <a:xfrm>
              <a:off x="3561030" y="3815914"/>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43" name="object 32">
              <a:extLst>
                <a:ext uri="{FF2B5EF4-FFF2-40B4-BE49-F238E27FC236}">
                  <a16:creationId xmlns:a16="http://schemas.microsoft.com/office/drawing/2014/main" id="{4EEA09B6-45E9-0E45-A406-BBADB229A1B5}"/>
                </a:ext>
              </a:extLst>
            </p:cNvPr>
            <p:cNvSpPr txBox="1"/>
            <p:nvPr/>
          </p:nvSpPr>
          <p:spPr>
            <a:xfrm>
              <a:off x="3833189" y="395561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sp>
          <p:nvSpPr>
            <p:cNvPr id="44" name="object 33">
              <a:extLst>
                <a:ext uri="{FF2B5EF4-FFF2-40B4-BE49-F238E27FC236}">
                  <a16:creationId xmlns:a16="http://schemas.microsoft.com/office/drawing/2014/main" id="{F84A8D36-178D-A54B-AD77-8B654C51EE26}"/>
                </a:ext>
              </a:extLst>
            </p:cNvPr>
            <p:cNvSpPr/>
            <p:nvPr/>
          </p:nvSpPr>
          <p:spPr>
            <a:xfrm>
              <a:off x="4246830" y="3815914"/>
              <a:ext cx="990600" cy="533400"/>
            </a:xfrm>
            <a:custGeom>
              <a:avLst/>
              <a:gdLst/>
              <a:ahLst/>
              <a:cxnLst/>
              <a:rect l="l" t="t" r="r" b="b"/>
              <a:pathLst>
                <a:path w="990600" h="533400">
                  <a:moveTo>
                    <a:pt x="990600" y="0"/>
                  </a:moveTo>
                  <a:lnTo>
                    <a:pt x="247650" y="0"/>
                  </a:lnTo>
                  <a:lnTo>
                    <a:pt x="0" y="533400"/>
                  </a:lnTo>
                  <a:lnTo>
                    <a:pt x="742950" y="533400"/>
                  </a:lnTo>
                  <a:lnTo>
                    <a:pt x="990600" y="0"/>
                  </a:lnTo>
                  <a:close/>
                </a:path>
              </a:pathLst>
            </a:custGeom>
            <a:solidFill>
              <a:schemeClr val="accent2">
                <a:lumMod val="60000"/>
                <a:lumOff val="40000"/>
              </a:schemeClr>
            </a:solidFill>
          </p:spPr>
          <p:txBody>
            <a:bodyPr wrap="square" lIns="0" tIns="0" rIns="0" bIns="0" rtlCol="0"/>
            <a:lstStyle/>
            <a:p>
              <a:endParaRPr/>
            </a:p>
          </p:txBody>
        </p:sp>
        <p:sp>
          <p:nvSpPr>
            <p:cNvPr id="45" name="object 34">
              <a:extLst>
                <a:ext uri="{FF2B5EF4-FFF2-40B4-BE49-F238E27FC236}">
                  <a16:creationId xmlns:a16="http://schemas.microsoft.com/office/drawing/2014/main" id="{79EE117E-9FF3-5C43-A9EA-F488B2CEB6BD}"/>
                </a:ext>
              </a:extLst>
            </p:cNvPr>
            <p:cNvSpPr/>
            <p:nvPr/>
          </p:nvSpPr>
          <p:spPr>
            <a:xfrm>
              <a:off x="4246830" y="3815914"/>
              <a:ext cx="990600" cy="533400"/>
            </a:xfrm>
            <a:custGeom>
              <a:avLst/>
              <a:gdLst/>
              <a:ahLst/>
              <a:cxnLst/>
              <a:rect l="l" t="t" r="r" b="b"/>
              <a:pathLst>
                <a:path w="990600" h="533400">
                  <a:moveTo>
                    <a:pt x="0" y="533400"/>
                  </a:moveTo>
                  <a:lnTo>
                    <a:pt x="247650" y="0"/>
                  </a:lnTo>
                  <a:lnTo>
                    <a:pt x="990600" y="0"/>
                  </a:lnTo>
                  <a:lnTo>
                    <a:pt x="742950" y="533400"/>
                  </a:lnTo>
                  <a:lnTo>
                    <a:pt x="0" y="533400"/>
                  </a:lnTo>
                  <a:close/>
                </a:path>
              </a:pathLst>
            </a:custGeom>
            <a:ln w="9525">
              <a:solidFill>
                <a:srgbClr val="000000"/>
              </a:solidFill>
            </a:ln>
          </p:spPr>
          <p:txBody>
            <a:bodyPr wrap="square" lIns="0" tIns="0" rIns="0" bIns="0" rtlCol="0"/>
            <a:lstStyle/>
            <a:p>
              <a:endParaRPr/>
            </a:p>
          </p:txBody>
        </p:sp>
        <p:sp>
          <p:nvSpPr>
            <p:cNvPr id="46" name="object 35">
              <a:extLst>
                <a:ext uri="{FF2B5EF4-FFF2-40B4-BE49-F238E27FC236}">
                  <a16:creationId xmlns:a16="http://schemas.microsoft.com/office/drawing/2014/main" id="{4AE1AA85-E769-964D-A2C4-96ACA186CF0F}"/>
                </a:ext>
              </a:extLst>
            </p:cNvPr>
            <p:cNvSpPr txBox="1"/>
            <p:nvPr/>
          </p:nvSpPr>
          <p:spPr>
            <a:xfrm>
              <a:off x="4676566" y="3937000"/>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sp>
          <p:nvSpPr>
            <p:cNvPr id="50" name="object 40">
              <a:extLst>
                <a:ext uri="{FF2B5EF4-FFF2-40B4-BE49-F238E27FC236}">
                  <a16:creationId xmlns:a16="http://schemas.microsoft.com/office/drawing/2014/main" id="{1B77EF8D-057F-9844-B47E-134D57342B66}"/>
                </a:ext>
              </a:extLst>
            </p:cNvPr>
            <p:cNvSpPr txBox="1"/>
            <p:nvPr/>
          </p:nvSpPr>
          <p:spPr>
            <a:xfrm>
              <a:off x="4136617" y="4456372"/>
              <a:ext cx="293370" cy="330200"/>
            </a:xfrm>
            <a:prstGeom prst="rect">
              <a:avLst/>
            </a:prstGeom>
          </p:spPr>
          <p:txBody>
            <a:bodyPr vert="horz" wrap="square" lIns="0" tIns="0" rIns="0" bIns="0" rtlCol="0">
              <a:spAutoFit/>
            </a:bodyPr>
            <a:lstStyle/>
            <a:p>
              <a:pPr marL="12700">
                <a:lnSpc>
                  <a:spcPct val="100000"/>
                </a:lnSpc>
              </a:pPr>
              <a:r>
                <a:rPr sz="2400" b="1" dirty="0">
                  <a:latin typeface="Corbel"/>
                  <a:cs typeface="Corbel"/>
                </a:rPr>
                <a:t>…</a:t>
              </a:r>
              <a:endParaRPr sz="2400" dirty="0">
                <a:latin typeface="Corbel"/>
                <a:cs typeface="Corbel"/>
              </a:endParaRPr>
            </a:p>
          </p:txBody>
        </p:sp>
        <p:sp>
          <p:nvSpPr>
            <p:cNvPr id="51" name="object 41">
              <a:extLst>
                <a:ext uri="{FF2B5EF4-FFF2-40B4-BE49-F238E27FC236}">
                  <a16:creationId xmlns:a16="http://schemas.microsoft.com/office/drawing/2014/main" id="{CB837EB3-E44F-9D40-B9A7-1F288CA0DDB5}"/>
                </a:ext>
              </a:extLst>
            </p:cNvPr>
            <p:cNvSpPr/>
            <p:nvPr/>
          </p:nvSpPr>
          <p:spPr>
            <a:xfrm>
              <a:off x="3558869" y="5012534"/>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FFFF00"/>
            </a:solidFill>
          </p:spPr>
          <p:txBody>
            <a:bodyPr wrap="square" lIns="0" tIns="0" rIns="0" bIns="0" rtlCol="0"/>
            <a:lstStyle/>
            <a:p>
              <a:endParaRPr/>
            </a:p>
          </p:txBody>
        </p:sp>
        <p:sp>
          <p:nvSpPr>
            <p:cNvPr id="52" name="object 42">
              <a:extLst>
                <a:ext uri="{FF2B5EF4-FFF2-40B4-BE49-F238E27FC236}">
                  <a16:creationId xmlns:a16="http://schemas.microsoft.com/office/drawing/2014/main" id="{1E0B517B-D4E3-614D-88AE-C612729FA93C}"/>
                </a:ext>
              </a:extLst>
            </p:cNvPr>
            <p:cNvSpPr/>
            <p:nvPr/>
          </p:nvSpPr>
          <p:spPr>
            <a:xfrm>
              <a:off x="3558869" y="5012534"/>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53" name="object 43">
              <a:extLst>
                <a:ext uri="{FF2B5EF4-FFF2-40B4-BE49-F238E27FC236}">
                  <a16:creationId xmlns:a16="http://schemas.microsoft.com/office/drawing/2014/main" id="{15817CE4-2A2F-C64C-9976-7580A535AFBD}"/>
                </a:ext>
              </a:extLst>
            </p:cNvPr>
            <p:cNvSpPr txBox="1"/>
            <p:nvPr/>
          </p:nvSpPr>
          <p:spPr>
            <a:xfrm>
              <a:off x="3831028" y="5172735"/>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a:latin typeface="Corbel"/>
                <a:cs typeface="Corbel"/>
              </a:endParaRPr>
            </a:p>
          </p:txBody>
        </p:sp>
        <p:sp>
          <p:nvSpPr>
            <p:cNvPr id="54" name="object 44">
              <a:extLst>
                <a:ext uri="{FF2B5EF4-FFF2-40B4-BE49-F238E27FC236}">
                  <a16:creationId xmlns:a16="http://schemas.microsoft.com/office/drawing/2014/main" id="{D0B487E3-E2EB-B74B-BFB4-B03085EB5374}"/>
                </a:ext>
              </a:extLst>
            </p:cNvPr>
            <p:cNvSpPr/>
            <p:nvPr/>
          </p:nvSpPr>
          <p:spPr>
            <a:xfrm>
              <a:off x="4244669" y="5012534"/>
              <a:ext cx="990600" cy="533400"/>
            </a:xfrm>
            <a:custGeom>
              <a:avLst/>
              <a:gdLst/>
              <a:ahLst/>
              <a:cxnLst/>
              <a:rect l="l" t="t" r="r" b="b"/>
              <a:pathLst>
                <a:path w="990600" h="533400">
                  <a:moveTo>
                    <a:pt x="990600" y="0"/>
                  </a:moveTo>
                  <a:lnTo>
                    <a:pt x="247650" y="0"/>
                  </a:lnTo>
                  <a:lnTo>
                    <a:pt x="0" y="533400"/>
                  </a:lnTo>
                  <a:lnTo>
                    <a:pt x="742950" y="533400"/>
                  </a:lnTo>
                  <a:lnTo>
                    <a:pt x="990600" y="0"/>
                  </a:lnTo>
                  <a:close/>
                </a:path>
              </a:pathLst>
            </a:custGeom>
            <a:solidFill>
              <a:schemeClr val="accent6">
                <a:lumMod val="60000"/>
                <a:lumOff val="40000"/>
              </a:schemeClr>
            </a:solidFill>
          </p:spPr>
          <p:txBody>
            <a:bodyPr wrap="square" lIns="0" tIns="0" rIns="0" bIns="0" rtlCol="0"/>
            <a:lstStyle/>
            <a:p>
              <a:endParaRPr/>
            </a:p>
          </p:txBody>
        </p:sp>
        <p:sp>
          <p:nvSpPr>
            <p:cNvPr id="55" name="object 45">
              <a:extLst>
                <a:ext uri="{FF2B5EF4-FFF2-40B4-BE49-F238E27FC236}">
                  <a16:creationId xmlns:a16="http://schemas.microsoft.com/office/drawing/2014/main" id="{A764FFCA-783F-724C-B80E-C179AFB33F77}"/>
                </a:ext>
              </a:extLst>
            </p:cNvPr>
            <p:cNvSpPr/>
            <p:nvPr/>
          </p:nvSpPr>
          <p:spPr>
            <a:xfrm>
              <a:off x="4244669" y="5012534"/>
              <a:ext cx="990600" cy="533400"/>
            </a:xfrm>
            <a:custGeom>
              <a:avLst/>
              <a:gdLst/>
              <a:ahLst/>
              <a:cxnLst/>
              <a:rect l="l" t="t" r="r" b="b"/>
              <a:pathLst>
                <a:path w="990600" h="533400">
                  <a:moveTo>
                    <a:pt x="0" y="533400"/>
                  </a:moveTo>
                  <a:lnTo>
                    <a:pt x="247650" y="0"/>
                  </a:lnTo>
                  <a:lnTo>
                    <a:pt x="990600" y="0"/>
                  </a:lnTo>
                  <a:lnTo>
                    <a:pt x="742950" y="533400"/>
                  </a:lnTo>
                  <a:lnTo>
                    <a:pt x="0" y="533400"/>
                  </a:lnTo>
                  <a:close/>
                </a:path>
              </a:pathLst>
            </a:custGeom>
            <a:ln w="9525">
              <a:solidFill>
                <a:srgbClr val="000000"/>
              </a:solidFill>
            </a:ln>
          </p:spPr>
          <p:txBody>
            <a:bodyPr wrap="square" lIns="0" tIns="0" rIns="0" bIns="0" rtlCol="0"/>
            <a:lstStyle/>
            <a:p>
              <a:endParaRPr/>
            </a:p>
          </p:txBody>
        </p:sp>
        <p:sp>
          <p:nvSpPr>
            <p:cNvPr id="56" name="object 46">
              <a:extLst>
                <a:ext uri="{FF2B5EF4-FFF2-40B4-BE49-F238E27FC236}">
                  <a16:creationId xmlns:a16="http://schemas.microsoft.com/office/drawing/2014/main" id="{27EE022F-55CA-584C-A5B5-9DB2D2A68C72}"/>
                </a:ext>
              </a:extLst>
            </p:cNvPr>
            <p:cNvSpPr txBox="1"/>
            <p:nvPr/>
          </p:nvSpPr>
          <p:spPr>
            <a:xfrm>
              <a:off x="4674405" y="5172735"/>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a:latin typeface="Corbel"/>
                <a:cs typeface="Corbel"/>
              </a:endParaRPr>
            </a:p>
          </p:txBody>
        </p:sp>
      </p:grpSp>
      <p:sp>
        <p:nvSpPr>
          <p:cNvPr id="48" name="object 36">
            <a:extLst>
              <a:ext uri="{FF2B5EF4-FFF2-40B4-BE49-F238E27FC236}">
                <a16:creationId xmlns:a16="http://schemas.microsoft.com/office/drawing/2014/main" id="{768DC981-F846-B345-AEFD-79E8BDF7C5E4}"/>
              </a:ext>
            </a:extLst>
          </p:cNvPr>
          <p:cNvSpPr/>
          <p:nvPr/>
        </p:nvSpPr>
        <p:spPr>
          <a:xfrm>
            <a:off x="2867155" y="4081809"/>
            <a:ext cx="698795" cy="304800"/>
          </a:xfrm>
          <a:custGeom>
            <a:avLst/>
            <a:gdLst/>
            <a:ahLst/>
            <a:cxnLst/>
            <a:rect l="l" t="t" r="r" b="b"/>
            <a:pathLst>
              <a:path w="685800" h="304800">
                <a:moveTo>
                  <a:pt x="514350" y="0"/>
                </a:moveTo>
                <a:lnTo>
                  <a:pt x="514350" y="76200"/>
                </a:lnTo>
                <a:lnTo>
                  <a:pt x="0" y="76200"/>
                </a:lnTo>
                <a:lnTo>
                  <a:pt x="0" y="228600"/>
                </a:lnTo>
                <a:lnTo>
                  <a:pt x="514350" y="228600"/>
                </a:lnTo>
                <a:lnTo>
                  <a:pt x="514350" y="304800"/>
                </a:lnTo>
                <a:lnTo>
                  <a:pt x="685800" y="152400"/>
                </a:lnTo>
                <a:lnTo>
                  <a:pt x="514350" y="0"/>
                </a:lnTo>
                <a:close/>
              </a:path>
            </a:pathLst>
          </a:custGeom>
          <a:solidFill>
            <a:srgbClr val="FF5050"/>
          </a:solidFill>
          <a:ln>
            <a:solidFill>
              <a:schemeClr val="tx1"/>
            </a:solidFill>
          </a:ln>
        </p:spPr>
        <p:txBody>
          <a:bodyPr wrap="square" lIns="0" tIns="0" rIns="0" bIns="0" rtlCol="0"/>
          <a:lstStyle/>
          <a:p>
            <a:endParaRPr/>
          </a:p>
        </p:txBody>
      </p:sp>
      <p:sp>
        <p:nvSpPr>
          <p:cNvPr id="6" name="TextBox 5">
            <a:extLst>
              <a:ext uri="{FF2B5EF4-FFF2-40B4-BE49-F238E27FC236}">
                <a16:creationId xmlns:a16="http://schemas.microsoft.com/office/drawing/2014/main" id="{E92CD12E-703C-4A47-8B57-C98A5595AA17}"/>
              </a:ext>
            </a:extLst>
          </p:cNvPr>
          <p:cNvSpPr txBox="1"/>
          <p:nvPr/>
        </p:nvSpPr>
        <p:spPr>
          <a:xfrm>
            <a:off x="2843585" y="3573109"/>
            <a:ext cx="722365" cy="523220"/>
          </a:xfrm>
          <a:prstGeom prst="rect">
            <a:avLst/>
          </a:prstGeom>
          <a:noFill/>
        </p:spPr>
        <p:txBody>
          <a:bodyPr wrap="square" rtlCol="0">
            <a:spAutoFit/>
          </a:bodyPr>
          <a:lstStyle/>
          <a:p>
            <a:r>
              <a:rPr lang="en-US" sz="1400" dirty="0"/>
              <a:t>Group by key</a:t>
            </a:r>
          </a:p>
        </p:txBody>
      </p:sp>
      <p:grpSp>
        <p:nvGrpSpPr>
          <p:cNvPr id="7" name="Group 6">
            <a:extLst>
              <a:ext uri="{FF2B5EF4-FFF2-40B4-BE49-F238E27FC236}">
                <a16:creationId xmlns:a16="http://schemas.microsoft.com/office/drawing/2014/main" id="{50A6E4F4-5494-BD46-9CCF-5B6B6646D669}"/>
              </a:ext>
            </a:extLst>
          </p:cNvPr>
          <p:cNvGrpSpPr/>
          <p:nvPr/>
        </p:nvGrpSpPr>
        <p:grpSpPr>
          <a:xfrm>
            <a:off x="3587862" y="2214622"/>
            <a:ext cx="2752901" cy="3704449"/>
            <a:chOff x="4279282" y="2214622"/>
            <a:chExt cx="2752901" cy="3704449"/>
          </a:xfrm>
        </p:grpSpPr>
        <p:sp>
          <p:nvSpPr>
            <p:cNvPr id="59" name="object 55">
              <a:extLst>
                <a:ext uri="{FF2B5EF4-FFF2-40B4-BE49-F238E27FC236}">
                  <a16:creationId xmlns:a16="http://schemas.microsoft.com/office/drawing/2014/main" id="{870FC9F7-1274-3B48-82C3-01819EC7E632}"/>
                </a:ext>
              </a:extLst>
            </p:cNvPr>
            <p:cNvSpPr/>
            <p:nvPr/>
          </p:nvSpPr>
          <p:spPr>
            <a:xfrm>
              <a:off x="4367344" y="5385671"/>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FFFF00"/>
            </a:solidFill>
          </p:spPr>
          <p:txBody>
            <a:bodyPr wrap="square" lIns="0" tIns="0" rIns="0" bIns="0" rtlCol="0"/>
            <a:lstStyle/>
            <a:p>
              <a:endParaRPr/>
            </a:p>
          </p:txBody>
        </p:sp>
        <p:sp>
          <p:nvSpPr>
            <p:cNvPr id="60" name="object 56">
              <a:extLst>
                <a:ext uri="{FF2B5EF4-FFF2-40B4-BE49-F238E27FC236}">
                  <a16:creationId xmlns:a16="http://schemas.microsoft.com/office/drawing/2014/main" id="{1CE63208-FE31-864B-998C-BF8BAE446F80}"/>
                </a:ext>
              </a:extLst>
            </p:cNvPr>
            <p:cNvSpPr/>
            <p:nvPr/>
          </p:nvSpPr>
          <p:spPr>
            <a:xfrm>
              <a:off x="4367344" y="5385671"/>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61" name="object 57">
              <a:extLst>
                <a:ext uri="{FF2B5EF4-FFF2-40B4-BE49-F238E27FC236}">
                  <a16:creationId xmlns:a16="http://schemas.microsoft.com/office/drawing/2014/main" id="{09C1CE82-3FBC-1F43-A0A6-B3D28695501B}"/>
                </a:ext>
              </a:extLst>
            </p:cNvPr>
            <p:cNvSpPr txBox="1"/>
            <p:nvPr/>
          </p:nvSpPr>
          <p:spPr>
            <a:xfrm>
              <a:off x="4639503" y="5545872"/>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a:latin typeface="Corbel"/>
                <a:cs typeface="Corbel"/>
              </a:endParaRPr>
            </a:p>
          </p:txBody>
        </p:sp>
        <p:sp>
          <p:nvSpPr>
            <p:cNvPr id="62" name="object 58">
              <a:extLst>
                <a:ext uri="{FF2B5EF4-FFF2-40B4-BE49-F238E27FC236}">
                  <a16:creationId xmlns:a16="http://schemas.microsoft.com/office/drawing/2014/main" id="{25165E07-B950-A549-B5C7-D02862A3F7F3}"/>
                </a:ext>
              </a:extLst>
            </p:cNvPr>
            <p:cNvSpPr/>
            <p:nvPr/>
          </p:nvSpPr>
          <p:spPr>
            <a:xfrm>
              <a:off x="5053144" y="5385671"/>
              <a:ext cx="838200" cy="533400"/>
            </a:xfrm>
            <a:custGeom>
              <a:avLst/>
              <a:gdLst/>
              <a:ahLst/>
              <a:cxnLst/>
              <a:rect l="l" t="t" r="r" b="b"/>
              <a:pathLst>
                <a:path w="838200" h="533400">
                  <a:moveTo>
                    <a:pt x="838200" y="0"/>
                  </a:moveTo>
                  <a:lnTo>
                    <a:pt x="209550" y="0"/>
                  </a:lnTo>
                  <a:lnTo>
                    <a:pt x="0" y="533400"/>
                  </a:lnTo>
                  <a:lnTo>
                    <a:pt x="628650" y="533400"/>
                  </a:lnTo>
                  <a:lnTo>
                    <a:pt x="838200" y="0"/>
                  </a:lnTo>
                  <a:close/>
                </a:path>
              </a:pathLst>
            </a:custGeom>
            <a:solidFill>
              <a:schemeClr val="accent6">
                <a:lumMod val="60000"/>
                <a:lumOff val="40000"/>
              </a:schemeClr>
            </a:solidFill>
          </p:spPr>
          <p:txBody>
            <a:bodyPr wrap="square" lIns="0" tIns="0" rIns="0" bIns="0" rtlCol="0"/>
            <a:lstStyle/>
            <a:p>
              <a:endParaRPr/>
            </a:p>
          </p:txBody>
        </p:sp>
        <p:sp>
          <p:nvSpPr>
            <p:cNvPr id="63" name="object 59">
              <a:extLst>
                <a:ext uri="{FF2B5EF4-FFF2-40B4-BE49-F238E27FC236}">
                  <a16:creationId xmlns:a16="http://schemas.microsoft.com/office/drawing/2014/main" id="{5C06CBDC-31A6-F04F-BD2A-C7ADA985A4DD}"/>
                </a:ext>
              </a:extLst>
            </p:cNvPr>
            <p:cNvSpPr/>
            <p:nvPr/>
          </p:nvSpPr>
          <p:spPr>
            <a:xfrm>
              <a:off x="5053144" y="5385671"/>
              <a:ext cx="838200" cy="533400"/>
            </a:xfrm>
            <a:custGeom>
              <a:avLst/>
              <a:gdLst/>
              <a:ahLst/>
              <a:cxnLst/>
              <a:rect l="l" t="t" r="r" b="b"/>
              <a:pathLst>
                <a:path w="838200" h="533400">
                  <a:moveTo>
                    <a:pt x="0" y="533400"/>
                  </a:moveTo>
                  <a:lnTo>
                    <a:pt x="209550" y="0"/>
                  </a:lnTo>
                  <a:lnTo>
                    <a:pt x="838200" y="0"/>
                  </a:lnTo>
                  <a:lnTo>
                    <a:pt x="628650" y="533400"/>
                  </a:lnTo>
                  <a:lnTo>
                    <a:pt x="0" y="533400"/>
                  </a:lnTo>
                  <a:close/>
                </a:path>
              </a:pathLst>
            </a:custGeom>
            <a:ln w="9525">
              <a:solidFill>
                <a:srgbClr val="000000"/>
              </a:solidFill>
            </a:ln>
          </p:spPr>
          <p:txBody>
            <a:bodyPr wrap="square" lIns="0" tIns="0" rIns="0" bIns="0" rtlCol="0"/>
            <a:lstStyle/>
            <a:p>
              <a:endParaRPr/>
            </a:p>
          </p:txBody>
        </p:sp>
        <p:sp>
          <p:nvSpPr>
            <p:cNvPr id="64" name="object 60">
              <a:extLst>
                <a:ext uri="{FF2B5EF4-FFF2-40B4-BE49-F238E27FC236}">
                  <a16:creationId xmlns:a16="http://schemas.microsoft.com/office/drawing/2014/main" id="{017B849A-9AA7-DC4A-B6BD-6C23807BDF33}"/>
                </a:ext>
              </a:extLst>
            </p:cNvPr>
            <p:cNvSpPr txBox="1"/>
            <p:nvPr/>
          </p:nvSpPr>
          <p:spPr>
            <a:xfrm>
              <a:off x="5405537" y="5545872"/>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a:latin typeface="Corbel"/>
                <a:cs typeface="Corbel"/>
              </a:endParaRPr>
            </a:p>
          </p:txBody>
        </p:sp>
        <p:sp>
          <p:nvSpPr>
            <p:cNvPr id="65" name="object 61">
              <a:extLst>
                <a:ext uri="{FF2B5EF4-FFF2-40B4-BE49-F238E27FC236}">
                  <a16:creationId xmlns:a16="http://schemas.microsoft.com/office/drawing/2014/main" id="{4082DF58-5588-7444-B42A-380B744F79E7}"/>
                </a:ext>
              </a:extLst>
            </p:cNvPr>
            <p:cNvSpPr txBox="1"/>
            <p:nvPr/>
          </p:nvSpPr>
          <p:spPr>
            <a:xfrm>
              <a:off x="5009646" y="4716537"/>
              <a:ext cx="293370" cy="330200"/>
            </a:xfrm>
            <a:prstGeom prst="rect">
              <a:avLst/>
            </a:prstGeom>
          </p:spPr>
          <p:txBody>
            <a:bodyPr vert="horz" wrap="square" lIns="0" tIns="0" rIns="0" bIns="0" rtlCol="0">
              <a:spAutoFit/>
            </a:bodyPr>
            <a:lstStyle/>
            <a:p>
              <a:pPr marL="12700">
                <a:lnSpc>
                  <a:spcPct val="100000"/>
                </a:lnSpc>
              </a:pPr>
              <a:r>
                <a:rPr sz="2400" b="1" dirty="0">
                  <a:latin typeface="Corbel"/>
                  <a:cs typeface="Corbel"/>
                </a:rPr>
                <a:t>…</a:t>
              </a:r>
              <a:endParaRPr sz="2400">
                <a:latin typeface="Corbel"/>
                <a:cs typeface="Corbel"/>
              </a:endParaRPr>
            </a:p>
          </p:txBody>
        </p:sp>
        <p:sp>
          <p:nvSpPr>
            <p:cNvPr id="66" name="object 62">
              <a:extLst>
                <a:ext uri="{FF2B5EF4-FFF2-40B4-BE49-F238E27FC236}">
                  <a16:creationId xmlns:a16="http://schemas.microsoft.com/office/drawing/2014/main" id="{7EC7A725-95E2-4442-A47F-5C2D8B13B871}"/>
                </a:ext>
              </a:extLst>
            </p:cNvPr>
            <p:cNvSpPr/>
            <p:nvPr/>
          </p:nvSpPr>
          <p:spPr>
            <a:xfrm>
              <a:off x="4288983" y="2790978"/>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9966FF"/>
            </a:solidFill>
          </p:spPr>
          <p:txBody>
            <a:bodyPr wrap="square" lIns="0" tIns="0" rIns="0" bIns="0" rtlCol="0"/>
            <a:lstStyle/>
            <a:p>
              <a:endParaRPr/>
            </a:p>
          </p:txBody>
        </p:sp>
        <p:sp>
          <p:nvSpPr>
            <p:cNvPr id="67" name="object 63">
              <a:extLst>
                <a:ext uri="{FF2B5EF4-FFF2-40B4-BE49-F238E27FC236}">
                  <a16:creationId xmlns:a16="http://schemas.microsoft.com/office/drawing/2014/main" id="{E4E52499-309B-0A49-ADD6-164D355A1648}"/>
                </a:ext>
              </a:extLst>
            </p:cNvPr>
            <p:cNvSpPr/>
            <p:nvPr/>
          </p:nvSpPr>
          <p:spPr>
            <a:xfrm>
              <a:off x="4288983" y="2790978"/>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68" name="object 64">
              <a:extLst>
                <a:ext uri="{FF2B5EF4-FFF2-40B4-BE49-F238E27FC236}">
                  <a16:creationId xmlns:a16="http://schemas.microsoft.com/office/drawing/2014/main" id="{F3C1E9C7-607E-A041-BBCC-0A57E81DF020}"/>
                </a:ext>
              </a:extLst>
            </p:cNvPr>
            <p:cNvSpPr txBox="1"/>
            <p:nvPr/>
          </p:nvSpPr>
          <p:spPr>
            <a:xfrm>
              <a:off x="4561142" y="2951179"/>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a:latin typeface="Corbel"/>
                <a:cs typeface="Corbel"/>
              </a:endParaRPr>
            </a:p>
          </p:txBody>
        </p:sp>
        <p:sp>
          <p:nvSpPr>
            <p:cNvPr id="69" name="object 65">
              <a:extLst>
                <a:ext uri="{FF2B5EF4-FFF2-40B4-BE49-F238E27FC236}">
                  <a16:creationId xmlns:a16="http://schemas.microsoft.com/office/drawing/2014/main" id="{B03A681C-39BD-3446-BB74-118C5FE0E5B9}"/>
                </a:ext>
              </a:extLst>
            </p:cNvPr>
            <p:cNvSpPr/>
            <p:nvPr/>
          </p:nvSpPr>
          <p:spPr>
            <a:xfrm>
              <a:off x="4974783" y="2790978"/>
              <a:ext cx="838200" cy="533400"/>
            </a:xfrm>
            <a:custGeom>
              <a:avLst/>
              <a:gdLst/>
              <a:ahLst/>
              <a:cxnLst/>
              <a:rect l="l" t="t" r="r" b="b"/>
              <a:pathLst>
                <a:path w="838200" h="533400">
                  <a:moveTo>
                    <a:pt x="838200" y="0"/>
                  </a:moveTo>
                  <a:lnTo>
                    <a:pt x="209550" y="0"/>
                  </a:lnTo>
                  <a:lnTo>
                    <a:pt x="0" y="533400"/>
                  </a:lnTo>
                  <a:lnTo>
                    <a:pt x="628650" y="533400"/>
                  </a:lnTo>
                  <a:lnTo>
                    <a:pt x="838200" y="0"/>
                  </a:lnTo>
                  <a:close/>
                </a:path>
              </a:pathLst>
            </a:custGeom>
            <a:solidFill>
              <a:srgbClr val="F0AD00"/>
            </a:solidFill>
          </p:spPr>
          <p:txBody>
            <a:bodyPr wrap="square" lIns="0" tIns="0" rIns="0" bIns="0" rtlCol="0"/>
            <a:lstStyle/>
            <a:p>
              <a:endParaRPr/>
            </a:p>
          </p:txBody>
        </p:sp>
        <p:sp>
          <p:nvSpPr>
            <p:cNvPr id="70" name="object 66">
              <a:extLst>
                <a:ext uri="{FF2B5EF4-FFF2-40B4-BE49-F238E27FC236}">
                  <a16:creationId xmlns:a16="http://schemas.microsoft.com/office/drawing/2014/main" id="{597E3121-733E-C749-ACD1-F81B11940743}"/>
                </a:ext>
              </a:extLst>
            </p:cNvPr>
            <p:cNvSpPr/>
            <p:nvPr/>
          </p:nvSpPr>
          <p:spPr>
            <a:xfrm>
              <a:off x="4974783" y="2790978"/>
              <a:ext cx="838200" cy="533400"/>
            </a:xfrm>
            <a:custGeom>
              <a:avLst/>
              <a:gdLst/>
              <a:ahLst/>
              <a:cxnLst/>
              <a:rect l="l" t="t" r="r" b="b"/>
              <a:pathLst>
                <a:path w="838200" h="533400">
                  <a:moveTo>
                    <a:pt x="0" y="533400"/>
                  </a:moveTo>
                  <a:lnTo>
                    <a:pt x="209550" y="0"/>
                  </a:lnTo>
                  <a:lnTo>
                    <a:pt x="838200" y="0"/>
                  </a:lnTo>
                  <a:lnTo>
                    <a:pt x="628650" y="533400"/>
                  </a:lnTo>
                  <a:lnTo>
                    <a:pt x="0" y="533400"/>
                  </a:lnTo>
                  <a:close/>
                </a:path>
              </a:pathLst>
            </a:custGeom>
            <a:ln w="9525">
              <a:solidFill>
                <a:srgbClr val="000000"/>
              </a:solidFill>
            </a:ln>
          </p:spPr>
          <p:txBody>
            <a:bodyPr wrap="square" lIns="0" tIns="0" rIns="0" bIns="0" rtlCol="0"/>
            <a:lstStyle/>
            <a:p>
              <a:endParaRPr/>
            </a:p>
          </p:txBody>
        </p:sp>
        <p:sp>
          <p:nvSpPr>
            <p:cNvPr id="71" name="object 67">
              <a:extLst>
                <a:ext uri="{FF2B5EF4-FFF2-40B4-BE49-F238E27FC236}">
                  <a16:creationId xmlns:a16="http://schemas.microsoft.com/office/drawing/2014/main" id="{6B3C16C2-5C24-0145-B017-131C3E54629E}"/>
                </a:ext>
              </a:extLst>
            </p:cNvPr>
            <p:cNvSpPr txBox="1"/>
            <p:nvPr/>
          </p:nvSpPr>
          <p:spPr>
            <a:xfrm>
              <a:off x="5327176" y="2951179"/>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a:latin typeface="Corbel"/>
                <a:cs typeface="Corbel"/>
              </a:endParaRPr>
            </a:p>
          </p:txBody>
        </p:sp>
        <p:sp>
          <p:nvSpPr>
            <p:cNvPr id="72" name="object 68">
              <a:extLst>
                <a:ext uri="{FF2B5EF4-FFF2-40B4-BE49-F238E27FC236}">
                  <a16:creationId xmlns:a16="http://schemas.microsoft.com/office/drawing/2014/main" id="{F4D6CDA3-1088-5543-99B0-68F642A539A0}"/>
                </a:ext>
              </a:extLst>
            </p:cNvPr>
            <p:cNvSpPr/>
            <p:nvPr/>
          </p:nvSpPr>
          <p:spPr>
            <a:xfrm>
              <a:off x="4279282" y="3531308"/>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B48200"/>
            </a:solidFill>
          </p:spPr>
          <p:txBody>
            <a:bodyPr wrap="square" lIns="0" tIns="0" rIns="0" bIns="0" rtlCol="0"/>
            <a:lstStyle/>
            <a:p>
              <a:endParaRPr/>
            </a:p>
          </p:txBody>
        </p:sp>
        <p:sp>
          <p:nvSpPr>
            <p:cNvPr id="73" name="object 69">
              <a:extLst>
                <a:ext uri="{FF2B5EF4-FFF2-40B4-BE49-F238E27FC236}">
                  <a16:creationId xmlns:a16="http://schemas.microsoft.com/office/drawing/2014/main" id="{2BCFF985-0B4E-8C4F-A35A-D502888B9FAE}"/>
                </a:ext>
              </a:extLst>
            </p:cNvPr>
            <p:cNvSpPr/>
            <p:nvPr/>
          </p:nvSpPr>
          <p:spPr>
            <a:xfrm>
              <a:off x="4279282" y="3531308"/>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74" name="object 70">
              <a:extLst>
                <a:ext uri="{FF2B5EF4-FFF2-40B4-BE49-F238E27FC236}">
                  <a16:creationId xmlns:a16="http://schemas.microsoft.com/office/drawing/2014/main" id="{BAC3DFB8-270D-1149-8F14-FED27B8B9A7D}"/>
                </a:ext>
              </a:extLst>
            </p:cNvPr>
            <p:cNvSpPr txBox="1"/>
            <p:nvPr/>
          </p:nvSpPr>
          <p:spPr>
            <a:xfrm>
              <a:off x="4551441" y="3691509"/>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a:latin typeface="Corbel"/>
                <a:cs typeface="Corbel"/>
              </a:endParaRPr>
            </a:p>
          </p:txBody>
        </p:sp>
        <p:sp>
          <p:nvSpPr>
            <p:cNvPr id="75" name="object 71">
              <a:extLst>
                <a:ext uri="{FF2B5EF4-FFF2-40B4-BE49-F238E27FC236}">
                  <a16:creationId xmlns:a16="http://schemas.microsoft.com/office/drawing/2014/main" id="{EBAA0CB6-591A-A74D-AE19-5FE397D3F372}"/>
                </a:ext>
              </a:extLst>
            </p:cNvPr>
            <p:cNvSpPr/>
            <p:nvPr/>
          </p:nvSpPr>
          <p:spPr>
            <a:xfrm>
              <a:off x="4965082" y="3531308"/>
              <a:ext cx="762000" cy="533400"/>
            </a:xfrm>
            <a:custGeom>
              <a:avLst/>
              <a:gdLst/>
              <a:ahLst/>
              <a:cxnLst/>
              <a:rect l="l" t="t" r="r" b="b"/>
              <a:pathLst>
                <a:path w="762000" h="533400">
                  <a:moveTo>
                    <a:pt x="762000" y="0"/>
                  </a:moveTo>
                  <a:lnTo>
                    <a:pt x="190500" y="0"/>
                  </a:lnTo>
                  <a:lnTo>
                    <a:pt x="0" y="533400"/>
                  </a:lnTo>
                  <a:lnTo>
                    <a:pt x="571500" y="533400"/>
                  </a:lnTo>
                  <a:lnTo>
                    <a:pt x="762000" y="0"/>
                  </a:lnTo>
                  <a:close/>
                </a:path>
              </a:pathLst>
            </a:custGeom>
            <a:solidFill>
              <a:schemeClr val="accent4">
                <a:lumMod val="60000"/>
                <a:lumOff val="40000"/>
              </a:schemeClr>
            </a:solidFill>
          </p:spPr>
          <p:txBody>
            <a:bodyPr wrap="square" lIns="0" tIns="0" rIns="0" bIns="0" rtlCol="0"/>
            <a:lstStyle/>
            <a:p>
              <a:endParaRPr/>
            </a:p>
          </p:txBody>
        </p:sp>
        <p:sp>
          <p:nvSpPr>
            <p:cNvPr id="76" name="object 72">
              <a:extLst>
                <a:ext uri="{FF2B5EF4-FFF2-40B4-BE49-F238E27FC236}">
                  <a16:creationId xmlns:a16="http://schemas.microsoft.com/office/drawing/2014/main" id="{6CFBF1E5-B747-6743-B96A-209A3A9720FC}"/>
                </a:ext>
              </a:extLst>
            </p:cNvPr>
            <p:cNvSpPr/>
            <p:nvPr/>
          </p:nvSpPr>
          <p:spPr>
            <a:xfrm>
              <a:off x="4965082" y="3531308"/>
              <a:ext cx="762000" cy="533400"/>
            </a:xfrm>
            <a:custGeom>
              <a:avLst/>
              <a:gdLst/>
              <a:ahLst/>
              <a:cxnLst/>
              <a:rect l="l" t="t" r="r" b="b"/>
              <a:pathLst>
                <a:path w="762000" h="533400">
                  <a:moveTo>
                    <a:pt x="0" y="533400"/>
                  </a:moveTo>
                  <a:lnTo>
                    <a:pt x="190500" y="0"/>
                  </a:lnTo>
                  <a:lnTo>
                    <a:pt x="762000" y="0"/>
                  </a:lnTo>
                  <a:lnTo>
                    <a:pt x="571500" y="533400"/>
                  </a:lnTo>
                  <a:lnTo>
                    <a:pt x="0" y="533400"/>
                  </a:lnTo>
                  <a:close/>
                </a:path>
              </a:pathLst>
            </a:custGeom>
            <a:ln w="9525">
              <a:solidFill>
                <a:srgbClr val="000000"/>
              </a:solidFill>
            </a:ln>
          </p:spPr>
          <p:txBody>
            <a:bodyPr wrap="square" lIns="0" tIns="0" rIns="0" bIns="0" rtlCol="0"/>
            <a:lstStyle/>
            <a:p>
              <a:endParaRPr/>
            </a:p>
          </p:txBody>
        </p:sp>
        <p:sp>
          <p:nvSpPr>
            <p:cNvPr id="77" name="object 73">
              <a:extLst>
                <a:ext uri="{FF2B5EF4-FFF2-40B4-BE49-F238E27FC236}">
                  <a16:creationId xmlns:a16="http://schemas.microsoft.com/office/drawing/2014/main" id="{D3E82FDC-AB90-294A-BD46-37ABE9DF3C51}"/>
                </a:ext>
              </a:extLst>
            </p:cNvPr>
            <p:cNvSpPr txBox="1"/>
            <p:nvPr/>
          </p:nvSpPr>
          <p:spPr>
            <a:xfrm>
              <a:off x="5278803" y="3691509"/>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sp>
          <p:nvSpPr>
            <p:cNvPr id="78" name="object 74">
              <a:extLst>
                <a:ext uri="{FF2B5EF4-FFF2-40B4-BE49-F238E27FC236}">
                  <a16:creationId xmlns:a16="http://schemas.microsoft.com/office/drawing/2014/main" id="{EFCA4354-2818-3449-B71C-3BED0B822A6C}"/>
                </a:ext>
              </a:extLst>
            </p:cNvPr>
            <p:cNvSpPr/>
            <p:nvPr/>
          </p:nvSpPr>
          <p:spPr>
            <a:xfrm>
              <a:off x="5498482" y="3531308"/>
              <a:ext cx="838200" cy="533400"/>
            </a:xfrm>
            <a:custGeom>
              <a:avLst/>
              <a:gdLst/>
              <a:ahLst/>
              <a:cxnLst/>
              <a:rect l="l" t="t" r="r" b="b"/>
              <a:pathLst>
                <a:path w="838200" h="533400">
                  <a:moveTo>
                    <a:pt x="838200" y="0"/>
                  </a:moveTo>
                  <a:lnTo>
                    <a:pt x="209550" y="0"/>
                  </a:lnTo>
                  <a:lnTo>
                    <a:pt x="0" y="533400"/>
                  </a:lnTo>
                  <a:lnTo>
                    <a:pt x="628650" y="533400"/>
                  </a:lnTo>
                  <a:lnTo>
                    <a:pt x="838200" y="0"/>
                  </a:lnTo>
                  <a:close/>
                </a:path>
              </a:pathLst>
            </a:custGeom>
            <a:solidFill>
              <a:schemeClr val="accent4">
                <a:lumMod val="60000"/>
                <a:lumOff val="40000"/>
              </a:schemeClr>
            </a:solidFill>
          </p:spPr>
          <p:txBody>
            <a:bodyPr wrap="square" lIns="0" tIns="0" rIns="0" bIns="0" rtlCol="0"/>
            <a:lstStyle/>
            <a:p>
              <a:endParaRPr/>
            </a:p>
          </p:txBody>
        </p:sp>
        <p:sp>
          <p:nvSpPr>
            <p:cNvPr id="79" name="object 75">
              <a:extLst>
                <a:ext uri="{FF2B5EF4-FFF2-40B4-BE49-F238E27FC236}">
                  <a16:creationId xmlns:a16="http://schemas.microsoft.com/office/drawing/2014/main" id="{C7951408-6EF7-B148-AA32-939A717018B3}"/>
                </a:ext>
              </a:extLst>
            </p:cNvPr>
            <p:cNvSpPr/>
            <p:nvPr/>
          </p:nvSpPr>
          <p:spPr>
            <a:xfrm>
              <a:off x="5498482" y="3531308"/>
              <a:ext cx="838200" cy="533400"/>
            </a:xfrm>
            <a:custGeom>
              <a:avLst/>
              <a:gdLst/>
              <a:ahLst/>
              <a:cxnLst/>
              <a:rect l="l" t="t" r="r" b="b"/>
              <a:pathLst>
                <a:path w="838200" h="533400">
                  <a:moveTo>
                    <a:pt x="0" y="533400"/>
                  </a:moveTo>
                  <a:lnTo>
                    <a:pt x="209550" y="0"/>
                  </a:lnTo>
                  <a:lnTo>
                    <a:pt x="838200" y="0"/>
                  </a:lnTo>
                  <a:lnTo>
                    <a:pt x="628650" y="533400"/>
                  </a:lnTo>
                  <a:lnTo>
                    <a:pt x="0" y="533400"/>
                  </a:lnTo>
                  <a:close/>
                </a:path>
              </a:pathLst>
            </a:custGeom>
            <a:ln w="9525">
              <a:solidFill>
                <a:srgbClr val="000000"/>
              </a:solidFill>
            </a:ln>
          </p:spPr>
          <p:txBody>
            <a:bodyPr wrap="square" lIns="0" tIns="0" rIns="0" bIns="0" rtlCol="0"/>
            <a:lstStyle/>
            <a:p>
              <a:endParaRPr/>
            </a:p>
          </p:txBody>
        </p:sp>
        <p:sp>
          <p:nvSpPr>
            <p:cNvPr id="80" name="object 76">
              <a:extLst>
                <a:ext uri="{FF2B5EF4-FFF2-40B4-BE49-F238E27FC236}">
                  <a16:creationId xmlns:a16="http://schemas.microsoft.com/office/drawing/2014/main" id="{9922F364-9020-D84F-B58E-FD2C3D9CAAEB}"/>
                </a:ext>
              </a:extLst>
            </p:cNvPr>
            <p:cNvSpPr txBox="1"/>
            <p:nvPr/>
          </p:nvSpPr>
          <p:spPr>
            <a:xfrm>
              <a:off x="5850875" y="3691509"/>
              <a:ext cx="131445" cy="254000"/>
            </a:xfrm>
            <a:prstGeom prst="rect">
              <a:avLst/>
            </a:prstGeom>
            <a:solidFill>
              <a:schemeClr val="accent4">
                <a:lumMod val="60000"/>
                <a:lumOff val="40000"/>
              </a:schemeClr>
            </a:solidFill>
          </p:spPr>
          <p:txBody>
            <a:bodyPr vert="horz" wrap="square" lIns="0" tIns="0" rIns="0" bIns="0" rtlCol="0">
              <a:spAutoFit/>
            </a:bodyPr>
            <a:lstStyle/>
            <a:p>
              <a:pPr marL="12700">
                <a:lnSpc>
                  <a:spcPct val="100000"/>
                </a:lnSpc>
              </a:pPr>
              <a:r>
                <a:rPr sz="1800" spc="-10" dirty="0">
                  <a:latin typeface="Corbel"/>
                  <a:cs typeface="Corbel"/>
                </a:rPr>
                <a:t>v</a:t>
              </a:r>
              <a:endParaRPr sz="1800">
                <a:latin typeface="Corbel"/>
                <a:cs typeface="Corbel"/>
              </a:endParaRPr>
            </a:p>
          </p:txBody>
        </p:sp>
        <p:sp>
          <p:nvSpPr>
            <p:cNvPr id="81" name="object 77">
              <a:extLst>
                <a:ext uri="{FF2B5EF4-FFF2-40B4-BE49-F238E27FC236}">
                  <a16:creationId xmlns:a16="http://schemas.microsoft.com/office/drawing/2014/main" id="{521ED136-1242-FA41-878F-D2DC191483D1}"/>
                </a:ext>
              </a:extLst>
            </p:cNvPr>
            <p:cNvSpPr/>
            <p:nvPr/>
          </p:nvSpPr>
          <p:spPr>
            <a:xfrm>
              <a:off x="5584383" y="2790978"/>
              <a:ext cx="838200" cy="533400"/>
            </a:xfrm>
            <a:custGeom>
              <a:avLst/>
              <a:gdLst/>
              <a:ahLst/>
              <a:cxnLst/>
              <a:rect l="l" t="t" r="r" b="b"/>
              <a:pathLst>
                <a:path w="838200" h="533400">
                  <a:moveTo>
                    <a:pt x="838200" y="0"/>
                  </a:moveTo>
                  <a:lnTo>
                    <a:pt x="209550" y="0"/>
                  </a:lnTo>
                  <a:lnTo>
                    <a:pt x="0" y="533400"/>
                  </a:lnTo>
                  <a:lnTo>
                    <a:pt x="628650" y="533400"/>
                  </a:lnTo>
                  <a:lnTo>
                    <a:pt x="838200" y="0"/>
                  </a:lnTo>
                  <a:close/>
                </a:path>
              </a:pathLst>
            </a:custGeom>
            <a:solidFill>
              <a:srgbClr val="F0AD00"/>
            </a:solidFill>
          </p:spPr>
          <p:txBody>
            <a:bodyPr wrap="square" lIns="0" tIns="0" rIns="0" bIns="0" rtlCol="0"/>
            <a:lstStyle/>
            <a:p>
              <a:endParaRPr/>
            </a:p>
          </p:txBody>
        </p:sp>
        <p:sp>
          <p:nvSpPr>
            <p:cNvPr id="82" name="object 78">
              <a:extLst>
                <a:ext uri="{FF2B5EF4-FFF2-40B4-BE49-F238E27FC236}">
                  <a16:creationId xmlns:a16="http://schemas.microsoft.com/office/drawing/2014/main" id="{91CB528D-969F-3C42-A4A8-F3E0FADC1957}"/>
                </a:ext>
              </a:extLst>
            </p:cNvPr>
            <p:cNvSpPr/>
            <p:nvPr/>
          </p:nvSpPr>
          <p:spPr>
            <a:xfrm>
              <a:off x="5584383" y="2790978"/>
              <a:ext cx="838200" cy="533400"/>
            </a:xfrm>
            <a:custGeom>
              <a:avLst/>
              <a:gdLst/>
              <a:ahLst/>
              <a:cxnLst/>
              <a:rect l="l" t="t" r="r" b="b"/>
              <a:pathLst>
                <a:path w="838200" h="533400">
                  <a:moveTo>
                    <a:pt x="0" y="533400"/>
                  </a:moveTo>
                  <a:lnTo>
                    <a:pt x="209550" y="0"/>
                  </a:lnTo>
                  <a:lnTo>
                    <a:pt x="838200" y="0"/>
                  </a:lnTo>
                  <a:lnTo>
                    <a:pt x="628650" y="533400"/>
                  </a:lnTo>
                  <a:lnTo>
                    <a:pt x="0" y="533400"/>
                  </a:lnTo>
                  <a:close/>
                </a:path>
              </a:pathLst>
            </a:custGeom>
            <a:ln w="9525">
              <a:solidFill>
                <a:srgbClr val="000000"/>
              </a:solidFill>
            </a:ln>
          </p:spPr>
          <p:txBody>
            <a:bodyPr wrap="square" lIns="0" tIns="0" rIns="0" bIns="0" rtlCol="0"/>
            <a:lstStyle/>
            <a:p>
              <a:endParaRPr/>
            </a:p>
          </p:txBody>
        </p:sp>
        <p:sp>
          <p:nvSpPr>
            <p:cNvPr id="83" name="object 79">
              <a:extLst>
                <a:ext uri="{FF2B5EF4-FFF2-40B4-BE49-F238E27FC236}">
                  <a16:creationId xmlns:a16="http://schemas.microsoft.com/office/drawing/2014/main" id="{8F67E953-6E3D-824E-9D14-ED964E16C847}"/>
                </a:ext>
              </a:extLst>
            </p:cNvPr>
            <p:cNvSpPr txBox="1"/>
            <p:nvPr/>
          </p:nvSpPr>
          <p:spPr>
            <a:xfrm>
              <a:off x="5936776" y="2951179"/>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a:latin typeface="Corbel"/>
                <a:cs typeface="Corbel"/>
              </a:endParaRPr>
            </a:p>
          </p:txBody>
        </p:sp>
        <p:sp>
          <p:nvSpPr>
            <p:cNvPr id="84" name="object 80">
              <a:extLst>
                <a:ext uri="{FF2B5EF4-FFF2-40B4-BE49-F238E27FC236}">
                  <a16:creationId xmlns:a16="http://schemas.microsoft.com/office/drawing/2014/main" id="{18276861-DBBE-3347-A56B-390A5B40FC4F}"/>
                </a:ext>
              </a:extLst>
            </p:cNvPr>
            <p:cNvSpPr/>
            <p:nvPr/>
          </p:nvSpPr>
          <p:spPr>
            <a:xfrm>
              <a:off x="6193983" y="2790978"/>
              <a:ext cx="838200" cy="533400"/>
            </a:xfrm>
            <a:custGeom>
              <a:avLst/>
              <a:gdLst/>
              <a:ahLst/>
              <a:cxnLst/>
              <a:rect l="l" t="t" r="r" b="b"/>
              <a:pathLst>
                <a:path w="838200" h="533400">
                  <a:moveTo>
                    <a:pt x="838200" y="0"/>
                  </a:moveTo>
                  <a:lnTo>
                    <a:pt x="209550" y="0"/>
                  </a:lnTo>
                  <a:lnTo>
                    <a:pt x="0" y="533400"/>
                  </a:lnTo>
                  <a:lnTo>
                    <a:pt x="628650" y="533400"/>
                  </a:lnTo>
                  <a:lnTo>
                    <a:pt x="838200" y="0"/>
                  </a:lnTo>
                  <a:close/>
                </a:path>
              </a:pathLst>
            </a:custGeom>
            <a:solidFill>
              <a:srgbClr val="F0AD00"/>
            </a:solidFill>
          </p:spPr>
          <p:txBody>
            <a:bodyPr wrap="square" lIns="0" tIns="0" rIns="0" bIns="0" rtlCol="0"/>
            <a:lstStyle/>
            <a:p>
              <a:endParaRPr/>
            </a:p>
          </p:txBody>
        </p:sp>
        <p:sp>
          <p:nvSpPr>
            <p:cNvPr id="85" name="object 81">
              <a:extLst>
                <a:ext uri="{FF2B5EF4-FFF2-40B4-BE49-F238E27FC236}">
                  <a16:creationId xmlns:a16="http://schemas.microsoft.com/office/drawing/2014/main" id="{D792C598-406F-434B-B416-BD808ACA9CF4}"/>
                </a:ext>
              </a:extLst>
            </p:cNvPr>
            <p:cNvSpPr/>
            <p:nvPr/>
          </p:nvSpPr>
          <p:spPr>
            <a:xfrm>
              <a:off x="6193983" y="2790978"/>
              <a:ext cx="838200" cy="533400"/>
            </a:xfrm>
            <a:custGeom>
              <a:avLst/>
              <a:gdLst/>
              <a:ahLst/>
              <a:cxnLst/>
              <a:rect l="l" t="t" r="r" b="b"/>
              <a:pathLst>
                <a:path w="838200" h="533400">
                  <a:moveTo>
                    <a:pt x="0" y="533400"/>
                  </a:moveTo>
                  <a:lnTo>
                    <a:pt x="209550" y="0"/>
                  </a:lnTo>
                  <a:lnTo>
                    <a:pt x="838200" y="0"/>
                  </a:lnTo>
                  <a:lnTo>
                    <a:pt x="628650" y="533400"/>
                  </a:lnTo>
                  <a:lnTo>
                    <a:pt x="0" y="533400"/>
                  </a:lnTo>
                  <a:close/>
                </a:path>
              </a:pathLst>
            </a:custGeom>
            <a:ln w="9525">
              <a:solidFill>
                <a:srgbClr val="000000"/>
              </a:solidFill>
            </a:ln>
          </p:spPr>
          <p:txBody>
            <a:bodyPr wrap="square" lIns="0" tIns="0" rIns="0" bIns="0" rtlCol="0"/>
            <a:lstStyle/>
            <a:p>
              <a:endParaRPr/>
            </a:p>
          </p:txBody>
        </p:sp>
        <p:sp>
          <p:nvSpPr>
            <p:cNvPr id="86" name="object 82">
              <a:extLst>
                <a:ext uri="{FF2B5EF4-FFF2-40B4-BE49-F238E27FC236}">
                  <a16:creationId xmlns:a16="http://schemas.microsoft.com/office/drawing/2014/main" id="{CF7129D3-623F-A047-B999-EAC45D87B6B7}"/>
                </a:ext>
              </a:extLst>
            </p:cNvPr>
            <p:cNvSpPr txBox="1"/>
            <p:nvPr/>
          </p:nvSpPr>
          <p:spPr>
            <a:xfrm>
              <a:off x="6546376" y="2951179"/>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a:latin typeface="Corbel"/>
                <a:cs typeface="Corbel"/>
              </a:endParaRPr>
            </a:p>
          </p:txBody>
        </p:sp>
        <p:sp>
          <p:nvSpPr>
            <p:cNvPr id="87" name="object 83">
              <a:extLst>
                <a:ext uri="{FF2B5EF4-FFF2-40B4-BE49-F238E27FC236}">
                  <a16:creationId xmlns:a16="http://schemas.microsoft.com/office/drawing/2014/main" id="{A0772799-2EA2-AB4F-B051-E324FC15699B}"/>
                </a:ext>
              </a:extLst>
            </p:cNvPr>
            <p:cNvSpPr txBox="1"/>
            <p:nvPr/>
          </p:nvSpPr>
          <p:spPr>
            <a:xfrm>
              <a:off x="4876800" y="2214622"/>
              <a:ext cx="1876688" cy="276999"/>
            </a:xfrm>
            <a:prstGeom prst="rect">
              <a:avLst/>
            </a:prstGeom>
          </p:spPr>
          <p:txBody>
            <a:bodyPr vert="horz" wrap="square" lIns="0" tIns="0" rIns="0" bIns="0" rtlCol="0">
              <a:spAutoFit/>
            </a:bodyPr>
            <a:lstStyle/>
            <a:p>
              <a:pPr marL="12700">
                <a:lnSpc>
                  <a:spcPct val="100000"/>
                </a:lnSpc>
              </a:pPr>
              <a:r>
                <a:rPr sz="1800" spc="-5" dirty="0">
                  <a:solidFill>
                    <a:srgbClr val="A01A06"/>
                  </a:solidFill>
                  <a:latin typeface="+mn-lt"/>
                  <a:cs typeface="Arial"/>
                </a:rPr>
                <a:t>K</a:t>
              </a:r>
              <a:r>
                <a:rPr sz="1800" spc="5" dirty="0">
                  <a:solidFill>
                    <a:srgbClr val="A01A06"/>
                  </a:solidFill>
                  <a:latin typeface="+mn-lt"/>
                  <a:cs typeface="Arial"/>
                </a:rPr>
                <a:t>e</a:t>
              </a:r>
              <a:r>
                <a:rPr sz="1800" spc="-90" dirty="0">
                  <a:solidFill>
                    <a:srgbClr val="A01A06"/>
                  </a:solidFill>
                  <a:latin typeface="+mn-lt"/>
                  <a:cs typeface="Arial"/>
                </a:rPr>
                <a:t>y</a:t>
              </a:r>
              <a:r>
                <a:rPr sz="1800" dirty="0">
                  <a:solidFill>
                    <a:srgbClr val="A01A06"/>
                  </a:solidFill>
                  <a:latin typeface="+mn-lt"/>
                  <a:cs typeface="Arial"/>
                </a:rPr>
                <a:t>-</a:t>
              </a:r>
              <a:r>
                <a:rPr sz="1800" spc="-20" dirty="0">
                  <a:solidFill>
                    <a:srgbClr val="A01A06"/>
                  </a:solidFill>
                  <a:latin typeface="+mn-lt"/>
                  <a:cs typeface="Arial"/>
                </a:rPr>
                <a:t>v</a:t>
              </a:r>
              <a:r>
                <a:rPr sz="1800" spc="5" dirty="0">
                  <a:solidFill>
                    <a:srgbClr val="A01A06"/>
                  </a:solidFill>
                  <a:latin typeface="+mn-lt"/>
                  <a:cs typeface="Arial"/>
                </a:rPr>
                <a:t>a</a:t>
              </a:r>
              <a:r>
                <a:rPr sz="1800" dirty="0">
                  <a:solidFill>
                    <a:srgbClr val="A01A06"/>
                  </a:solidFill>
                  <a:latin typeface="+mn-lt"/>
                  <a:cs typeface="Arial"/>
                </a:rPr>
                <a:t>lue</a:t>
              </a:r>
              <a:r>
                <a:rPr sz="1800" spc="80" dirty="0">
                  <a:solidFill>
                    <a:srgbClr val="A01A06"/>
                  </a:solidFill>
                  <a:latin typeface="+mn-lt"/>
                  <a:cs typeface="Arial"/>
                </a:rPr>
                <a:t> </a:t>
              </a:r>
              <a:r>
                <a:rPr sz="1800" dirty="0">
                  <a:solidFill>
                    <a:srgbClr val="A01A06"/>
                  </a:solidFill>
                  <a:latin typeface="+mn-lt"/>
                  <a:cs typeface="Arial"/>
                </a:rPr>
                <a:t>g</a:t>
              </a:r>
              <a:r>
                <a:rPr sz="1800" spc="-5" dirty="0">
                  <a:solidFill>
                    <a:srgbClr val="A01A06"/>
                  </a:solidFill>
                  <a:latin typeface="+mn-lt"/>
                  <a:cs typeface="Arial"/>
                </a:rPr>
                <a:t>r</a:t>
              </a:r>
              <a:r>
                <a:rPr sz="1800" dirty="0">
                  <a:solidFill>
                    <a:srgbClr val="A01A06"/>
                  </a:solidFill>
                  <a:latin typeface="+mn-lt"/>
                  <a:cs typeface="Arial"/>
                </a:rPr>
                <a:t>oups</a:t>
              </a:r>
            </a:p>
          </p:txBody>
        </p:sp>
      </p:grpSp>
    </p:spTree>
    <p:extLst>
      <p:ext uri="{BB962C8B-B14F-4D97-AF65-F5344CB8AC3E}">
        <p14:creationId xmlns:p14="http://schemas.microsoft.com/office/powerpoint/2010/main" val="4004725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Single Node Architecture</a:t>
            </a:r>
          </a:p>
        </p:txBody>
      </p:sp>
      <p:sp>
        <p:nvSpPr>
          <p:cNvPr id="15" name="Text Box 10">
            <a:extLst>
              <a:ext uri="{FF2B5EF4-FFF2-40B4-BE49-F238E27FC236}">
                <a16:creationId xmlns:a16="http://schemas.microsoft.com/office/drawing/2014/main" id="{C5F4CB41-07E0-1942-B80D-418E9FE6D959}"/>
              </a:ext>
            </a:extLst>
          </p:cNvPr>
          <p:cNvSpPr txBox="1">
            <a:spLocks noChangeArrowheads="1"/>
          </p:cNvSpPr>
          <p:nvPr/>
        </p:nvSpPr>
        <p:spPr bwMode="auto">
          <a:xfrm>
            <a:off x="4451498" y="3045767"/>
            <a:ext cx="4038600"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dirty="0">
                <a:solidFill>
                  <a:schemeClr val="bg1">
                    <a:lumMod val="65000"/>
                  </a:schemeClr>
                </a:solidFill>
              </a:rPr>
              <a:t>Machine Learning, Statistics</a:t>
            </a:r>
          </a:p>
        </p:txBody>
      </p:sp>
      <p:grpSp>
        <p:nvGrpSpPr>
          <p:cNvPr id="2" name="Group 1">
            <a:extLst>
              <a:ext uri="{FF2B5EF4-FFF2-40B4-BE49-F238E27FC236}">
                <a16:creationId xmlns:a16="http://schemas.microsoft.com/office/drawing/2014/main" id="{21D16051-81DF-1947-A1BD-4D2216089024}"/>
              </a:ext>
            </a:extLst>
          </p:cNvPr>
          <p:cNvGrpSpPr/>
          <p:nvPr/>
        </p:nvGrpSpPr>
        <p:grpSpPr>
          <a:xfrm>
            <a:off x="533400" y="2438400"/>
            <a:ext cx="3657600" cy="3429000"/>
            <a:chOff x="533400" y="2438400"/>
            <a:chExt cx="3657600" cy="3429000"/>
          </a:xfrm>
        </p:grpSpPr>
        <p:sp>
          <p:nvSpPr>
            <p:cNvPr id="11" name="Rectangle 4">
              <a:extLst>
                <a:ext uri="{FF2B5EF4-FFF2-40B4-BE49-F238E27FC236}">
                  <a16:creationId xmlns:a16="http://schemas.microsoft.com/office/drawing/2014/main" id="{179E6BC5-4B98-994D-801B-1DE73AEBAB13}"/>
                </a:ext>
              </a:extLst>
            </p:cNvPr>
            <p:cNvSpPr>
              <a:spLocks noChangeArrowheads="1"/>
            </p:cNvSpPr>
            <p:nvPr/>
          </p:nvSpPr>
          <p:spPr bwMode="auto">
            <a:xfrm>
              <a:off x="1676400" y="3503428"/>
              <a:ext cx="1447800" cy="8382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000" b="1"/>
                <a:t>Memory</a:t>
              </a:r>
            </a:p>
          </p:txBody>
        </p:sp>
        <p:sp>
          <p:nvSpPr>
            <p:cNvPr id="12" name="Rectangle 7">
              <a:extLst>
                <a:ext uri="{FF2B5EF4-FFF2-40B4-BE49-F238E27FC236}">
                  <a16:creationId xmlns:a16="http://schemas.microsoft.com/office/drawing/2014/main" id="{6C0A6CB7-82F7-0145-8148-50126DBEBC0A}"/>
                </a:ext>
              </a:extLst>
            </p:cNvPr>
            <p:cNvSpPr>
              <a:spLocks noChangeArrowheads="1"/>
            </p:cNvSpPr>
            <p:nvPr/>
          </p:nvSpPr>
          <p:spPr bwMode="auto">
            <a:xfrm>
              <a:off x="2438400" y="2667000"/>
              <a:ext cx="1447800" cy="6096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000" b="1" dirty="0"/>
                <a:t>CPU</a:t>
              </a:r>
            </a:p>
          </p:txBody>
        </p:sp>
        <p:sp>
          <p:nvSpPr>
            <p:cNvPr id="14" name="Rectangle 7">
              <a:extLst>
                <a:ext uri="{FF2B5EF4-FFF2-40B4-BE49-F238E27FC236}">
                  <a16:creationId xmlns:a16="http://schemas.microsoft.com/office/drawing/2014/main" id="{D9CBA55F-5505-074D-A6D6-415D1922F6DA}"/>
                </a:ext>
              </a:extLst>
            </p:cNvPr>
            <p:cNvSpPr>
              <a:spLocks noChangeArrowheads="1"/>
            </p:cNvSpPr>
            <p:nvPr/>
          </p:nvSpPr>
          <p:spPr bwMode="auto">
            <a:xfrm>
              <a:off x="838200" y="2668772"/>
              <a:ext cx="1447800" cy="6096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000" b="1"/>
                <a:t>GPU</a:t>
              </a:r>
            </a:p>
          </p:txBody>
        </p:sp>
        <p:sp>
          <p:nvSpPr>
            <p:cNvPr id="8" name="AutoShape 6">
              <a:extLst>
                <a:ext uri="{FF2B5EF4-FFF2-40B4-BE49-F238E27FC236}">
                  <a16:creationId xmlns:a16="http://schemas.microsoft.com/office/drawing/2014/main" id="{1F638684-EB36-CA4A-BB6B-3723996E29DC}"/>
                </a:ext>
              </a:extLst>
            </p:cNvPr>
            <p:cNvSpPr>
              <a:spLocks noChangeArrowheads="1"/>
            </p:cNvSpPr>
            <p:nvPr/>
          </p:nvSpPr>
          <p:spPr bwMode="auto">
            <a:xfrm>
              <a:off x="1638300" y="4724400"/>
              <a:ext cx="1524000" cy="914400"/>
            </a:xfrm>
            <a:prstGeom prst="can">
              <a:avLst>
                <a:gd name="adj" fmla="val 25000"/>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000" b="1"/>
                <a:t>Disk</a:t>
              </a:r>
            </a:p>
          </p:txBody>
        </p:sp>
        <p:sp>
          <p:nvSpPr>
            <p:cNvPr id="9" name="Rectangle 8">
              <a:extLst>
                <a:ext uri="{FF2B5EF4-FFF2-40B4-BE49-F238E27FC236}">
                  <a16:creationId xmlns:a16="http://schemas.microsoft.com/office/drawing/2014/main" id="{83469522-F337-0F4B-8ADB-DBBB928897AD}"/>
                </a:ext>
              </a:extLst>
            </p:cNvPr>
            <p:cNvSpPr>
              <a:spLocks noChangeArrowheads="1"/>
            </p:cNvSpPr>
            <p:nvPr/>
          </p:nvSpPr>
          <p:spPr bwMode="auto">
            <a:xfrm>
              <a:off x="533400" y="2438400"/>
              <a:ext cx="3657600" cy="34290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000" b="1"/>
            </a:p>
          </p:txBody>
        </p:sp>
      </p:grpSp>
      <p:sp>
        <p:nvSpPr>
          <p:cNvPr id="10" name="Text Box 10">
            <a:extLst>
              <a:ext uri="{FF2B5EF4-FFF2-40B4-BE49-F238E27FC236}">
                <a16:creationId xmlns:a16="http://schemas.microsoft.com/office/drawing/2014/main" id="{058B2BDD-E5DF-044E-976D-33CF79A49D7A}"/>
              </a:ext>
            </a:extLst>
          </p:cNvPr>
          <p:cNvSpPr txBox="1">
            <a:spLocks noChangeArrowheads="1"/>
          </p:cNvSpPr>
          <p:nvPr/>
        </p:nvSpPr>
        <p:spPr bwMode="auto">
          <a:xfrm>
            <a:off x="4455042" y="3922528"/>
            <a:ext cx="468895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dirty="0">
                <a:solidFill>
                  <a:schemeClr val="accent2"/>
                </a:solidFill>
              </a:rPr>
              <a:t>“Classical” Data Mining algorithm</a:t>
            </a:r>
          </a:p>
        </p:txBody>
      </p:sp>
      <p:sp>
        <p:nvSpPr>
          <p:cNvPr id="13" name="TextBox 12">
            <a:extLst>
              <a:ext uri="{FF2B5EF4-FFF2-40B4-BE49-F238E27FC236}">
                <a16:creationId xmlns:a16="http://schemas.microsoft.com/office/drawing/2014/main" id="{3067AE66-DCA9-E64C-825B-52B7FFBFC2EA}"/>
              </a:ext>
            </a:extLst>
          </p:cNvPr>
          <p:cNvSpPr txBox="1"/>
          <p:nvPr/>
        </p:nvSpPr>
        <p:spPr>
          <a:xfrm>
            <a:off x="5191347" y="5636567"/>
            <a:ext cx="2558902" cy="461665"/>
          </a:xfrm>
          <a:prstGeom prst="rect">
            <a:avLst/>
          </a:prstGeom>
          <a:noFill/>
        </p:spPr>
        <p:txBody>
          <a:bodyPr wrap="square" rtlCol="0">
            <a:spAutoFit/>
          </a:bodyPr>
          <a:lstStyle/>
          <a:p>
            <a:r>
              <a:rPr lang="en-US" b="1" dirty="0"/>
              <a:t>Not sufficient !</a:t>
            </a:r>
          </a:p>
        </p:txBody>
      </p:sp>
      <p:pic>
        <p:nvPicPr>
          <p:cNvPr id="2050" name="Picture 2">
            <a:extLst>
              <a:ext uri="{FF2B5EF4-FFF2-40B4-BE49-F238E27FC236}">
                <a16:creationId xmlns:a16="http://schemas.microsoft.com/office/drawing/2014/main" id="{FF77C136-E11F-4346-B5CD-73D59903E6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4601222"/>
            <a:ext cx="1752600" cy="1008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9164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392113D1-9311-6147-B0A8-E835AC027934}"/>
              </a:ext>
            </a:extLst>
          </p:cNvPr>
          <p:cNvSpPr/>
          <p:nvPr/>
        </p:nvSpPr>
        <p:spPr bwMode="auto">
          <a:xfrm>
            <a:off x="254680" y="1333787"/>
            <a:ext cx="6146120" cy="5334000"/>
          </a:xfrm>
          <a:prstGeom prst="rect">
            <a:avLst/>
          </a:prstGeom>
          <a:solidFill>
            <a:schemeClr val="bg1">
              <a:lumMod val="95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2000" dirty="0"/>
          </a:p>
          <a:p>
            <a:pPr algn="ctr"/>
            <a:r>
              <a:rPr lang="en-US" sz="2000" dirty="0"/>
              <a:t>Shuffle/Group by Key Step</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charset="0"/>
              <a:ea typeface="ＭＳ Ｐゴシック" charset="0"/>
            </a:endParaRPr>
          </a:p>
        </p:txBody>
      </p:sp>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Map-Reduce: The </a:t>
            </a:r>
            <a:r>
              <a:rPr lang="en-US" sz="3600" u="sng" dirty="0">
                <a:solidFill>
                  <a:srgbClr val="A01A06"/>
                </a:solidFill>
                <a:latin typeface="Calibri" panose="020F0502020204030204" pitchFamily="34" charset="0"/>
                <a:cs typeface="Calibri" panose="020F0502020204030204" pitchFamily="34" charset="0"/>
              </a:rPr>
              <a:t>Reduce</a:t>
            </a:r>
            <a:r>
              <a:rPr lang="en-US" sz="3600" dirty="0">
                <a:solidFill>
                  <a:srgbClr val="A01A06"/>
                </a:solidFill>
                <a:latin typeface="Calibri" panose="020F0502020204030204" pitchFamily="34" charset="0"/>
                <a:cs typeface="Calibri" panose="020F0502020204030204" pitchFamily="34" charset="0"/>
              </a:rPr>
              <a:t> Step</a:t>
            </a:r>
            <a:endParaRPr lang="en-US" sz="3600" b="0" dirty="0">
              <a:solidFill>
                <a:srgbClr val="A01A06"/>
              </a:solidFill>
              <a:latin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3C148D0D-7944-894D-AC2D-8C225B937C9D}"/>
              </a:ext>
            </a:extLst>
          </p:cNvPr>
          <p:cNvGrpSpPr/>
          <p:nvPr/>
        </p:nvGrpSpPr>
        <p:grpSpPr>
          <a:xfrm>
            <a:off x="352555" y="2214622"/>
            <a:ext cx="2989554" cy="3678798"/>
            <a:chOff x="2912576" y="1867136"/>
            <a:chExt cx="2989554" cy="3678798"/>
          </a:xfrm>
        </p:grpSpPr>
        <p:sp>
          <p:nvSpPr>
            <p:cNvPr id="27" name="object 7">
              <a:extLst>
                <a:ext uri="{FF2B5EF4-FFF2-40B4-BE49-F238E27FC236}">
                  <a16:creationId xmlns:a16="http://schemas.microsoft.com/office/drawing/2014/main" id="{850719FC-4E30-7640-9087-EE0F3C18213A}"/>
                </a:ext>
              </a:extLst>
            </p:cNvPr>
            <p:cNvSpPr/>
            <p:nvPr/>
          </p:nvSpPr>
          <p:spPr>
            <a:xfrm>
              <a:off x="3561030" y="2444314"/>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9966FF"/>
            </a:solidFill>
          </p:spPr>
          <p:txBody>
            <a:bodyPr wrap="square" lIns="0" tIns="0" rIns="0" bIns="0" rtlCol="0"/>
            <a:lstStyle/>
            <a:p>
              <a:endParaRPr/>
            </a:p>
          </p:txBody>
        </p:sp>
        <p:sp>
          <p:nvSpPr>
            <p:cNvPr id="28" name="object 8">
              <a:extLst>
                <a:ext uri="{FF2B5EF4-FFF2-40B4-BE49-F238E27FC236}">
                  <a16:creationId xmlns:a16="http://schemas.microsoft.com/office/drawing/2014/main" id="{1EE22BAF-61BF-694E-9170-953125C1B15B}"/>
                </a:ext>
              </a:extLst>
            </p:cNvPr>
            <p:cNvSpPr/>
            <p:nvPr/>
          </p:nvSpPr>
          <p:spPr>
            <a:xfrm>
              <a:off x="3561030" y="2444314"/>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29" name="object 9">
              <a:extLst>
                <a:ext uri="{FF2B5EF4-FFF2-40B4-BE49-F238E27FC236}">
                  <a16:creationId xmlns:a16="http://schemas.microsoft.com/office/drawing/2014/main" id="{E62C86FE-D09F-6A45-ADFB-F9FB4C4CF0D5}"/>
                </a:ext>
              </a:extLst>
            </p:cNvPr>
            <p:cNvSpPr/>
            <p:nvPr/>
          </p:nvSpPr>
          <p:spPr>
            <a:xfrm>
              <a:off x="4246830" y="2444314"/>
              <a:ext cx="990600" cy="533400"/>
            </a:xfrm>
            <a:custGeom>
              <a:avLst/>
              <a:gdLst/>
              <a:ahLst/>
              <a:cxnLst/>
              <a:rect l="l" t="t" r="r" b="b"/>
              <a:pathLst>
                <a:path w="990600" h="533400">
                  <a:moveTo>
                    <a:pt x="990600" y="0"/>
                  </a:moveTo>
                  <a:lnTo>
                    <a:pt x="247650" y="0"/>
                  </a:lnTo>
                  <a:lnTo>
                    <a:pt x="0" y="533400"/>
                  </a:lnTo>
                  <a:lnTo>
                    <a:pt x="742950" y="533400"/>
                  </a:lnTo>
                  <a:lnTo>
                    <a:pt x="990600" y="0"/>
                  </a:lnTo>
                  <a:close/>
                </a:path>
              </a:pathLst>
            </a:custGeom>
            <a:solidFill>
              <a:srgbClr val="F0AD00"/>
            </a:solidFill>
          </p:spPr>
          <p:txBody>
            <a:bodyPr wrap="square" lIns="0" tIns="0" rIns="0" bIns="0" rtlCol="0"/>
            <a:lstStyle/>
            <a:p>
              <a:endParaRPr/>
            </a:p>
          </p:txBody>
        </p:sp>
        <p:sp>
          <p:nvSpPr>
            <p:cNvPr id="30" name="object 10">
              <a:extLst>
                <a:ext uri="{FF2B5EF4-FFF2-40B4-BE49-F238E27FC236}">
                  <a16:creationId xmlns:a16="http://schemas.microsoft.com/office/drawing/2014/main" id="{262B59A5-59B0-9A4B-A9D1-48606B85A61C}"/>
                </a:ext>
              </a:extLst>
            </p:cNvPr>
            <p:cNvSpPr/>
            <p:nvPr/>
          </p:nvSpPr>
          <p:spPr>
            <a:xfrm>
              <a:off x="4246830" y="2444314"/>
              <a:ext cx="990600" cy="533400"/>
            </a:xfrm>
            <a:custGeom>
              <a:avLst/>
              <a:gdLst/>
              <a:ahLst/>
              <a:cxnLst/>
              <a:rect l="l" t="t" r="r" b="b"/>
              <a:pathLst>
                <a:path w="990600" h="533400">
                  <a:moveTo>
                    <a:pt x="0" y="533400"/>
                  </a:moveTo>
                  <a:lnTo>
                    <a:pt x="247650" y="0"/>
                  </a:lnTo>
                  <a:lnTo>
                    <a:pt x="990600" y="0"/>
                  </a:lnTo>
                  <a:lnTo>
                    <a:pt x="742950" y="533400"/>
                  </a:lnTo>
                  <a:lnTo>
                    <a:pt x="0" y="533400"/>
                  </a:lnTo>
                  <a:close/>
                </a:path>
              </a:pathLst>
            </a:custGeom>
            <a:ln w="9525">
              <a:solidFill>
                <a:srgbClr val="000000"/>
              </a:solidFill>
            </a:ln>
          </p:spPr>
          <p:txBody>
            <a:bodyPr wrap="square" lIns="0" tIns="0" rIns="0" bIns="0" rtlCol="0"/>
            <a:lstStyle/>
            <a:p>
              <a:endParaRPr/>
            </a:p>
          </p:txBody>
        </p:sp>
        <p:sp>
          <p:nvSpPr>
            <p:cNvPr id="31" name="object 11">
              <a:extLst>
                <a:ext uri="{FF2B5EF4-FFF2-40B4-BE49-F238E27FC236}">
                  <a16:creationId xmlns:a16="http://schemas.microsoft.com/office/drawing/2014/main" id="{20682199-B96A-4E43-8903-EF9A7A40C849}"/>
                </a:ext>
              </a:extLst>
            </p:cNvPr>
            <p:cNvSpPr/>
            <p:nvPr/>
          </p:nvSpPr>
          <p:spPr>
            <a:xfrm>
              <a:off x="3561030" y="3130114"/>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CC9900"/>
            </a:solidFill>
          </p:spPr>
          <p:txBody>
            <a:bodyPr wrap="square" lIns="0" tIns="0" rIns="0" bIns="0" rtlCol="0"/>
            <a:lstStyle/>
            <a:p>
              <a:endParaRPr/>
            </a:p>
          </p:txBody>
        </p:sp>
        <p:sp>
          <p:nvSpPr>
            <p:cNvPr id="32" name="object 12">
              <a:extLst>
                <a:ext uri="{FF2B5EF4-FFF2-40B4-BE49-F238E27FC236}">
                  <a16:creationId xmlns:a16="http://schemas.microsoft.com/office/drawing/2014/main" id="{C3611186-1964-3246-B38D-9193FA848C4F}"/>
                </a:ext>
              </a:extLst>
            </p:cNvPr>
            <p:cNvSpPr/>
            <p:nvPr/>
          </p:nvSpPr>
          <p:spPr>
            <a:xfrm>
              <a:off x="3561030" y="3130114"/>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33" name="object 13">
              <a:extLst>
                <a:ext uri="{FF2B5EF4-FFF2-40B4-BE49-F238E27FC236}">
                  <a16:creationId xmlns:a16="http://schemas.microsoft.com/office/drawing/2014/main" id="{C8E35CF1-2A13-064D-927B-6D6A2A249022}"/>
                </a:ext>
              </a:extLst>
            </p:cNvPr>
            <p:cNvSpPr/>
            <p:nvPr/>
          </p:nvSpPr>
          <p:spPr>
            <a:xfrm>
              <a:off x="4246830" y="3130114"/>
              <a:ext cx="990600" cy="533400"/>
            </a:xfrm>
            <a:custGeom>
              <a:avLst/>
              <a:gdLst/>
              <a:ahLst/>
              <a:cxnLst/>
              <a:rect l="l" t="t" r="r" b="b"/>
              <a:pathLst>
                <a:path w="990600" h="533400">
                  <a:moveTo>
                    <a:pt x="990600" y="0"/>
                  </a:moveTo>
                  <a:lnTo>
                    <a:pt x="247650" y="0"/>
                  </a:lnTo>
                  <a:lnTo>
                    <a:pt x="0" y="533400"/>
                  </a:lnTo>
                  <a:lnTo>
                    <a:pt x="742950" y="533400"/>
                  </a:lnTo>
                  <a:lnTo>
                    <a:pt x="990600" y="0"/>
                  </a:lnTo>
                  <a:close/>
                </a:path>
              </a:pathLst>
            </a:custGeom>
            <a:solidFill>
              <a:schemeClr val="accent4">
                <a:lumMod val="60000"/>
                <a:lumOff val="40000"/>
              </a:schemeClr>
            </a:solidFill>
          </p:spPr>
          <p:txBody>
            <a:bodyPr wrap="square" lIns="0" tIns="0" rIns="0" bIns="0" rtlCol="0"/>
            <a:lstStyle/>
            <a:p>
              <a:endParaRPr/>
            </a:p>
          </p:txBody>
        </p:sp>
        <p:sp>
          <p:nvSpPr>
            <p:cNvPr id="34" name="object 14">
              <a:extLst>
                <a:ext uri="{FF2B5EF4-FFF2-40B4-BE49-F238E27FC236}">
                  <a16:creationId xmlns:a16="http://schemas.microsoft.com/office/drawing/2014/main" id="{BD0280EF-CBDC-C840-A32C-93E2012BA25D}"/>
                </a:ext>
              </a:extLst>
            </p:cNvPr>
            <p:cNvSpPr/>
            <p:nvPr/>
          </p:nvSpPr>
          <p:spPr>
            <a:xfrm>
              <a:off x="4246830" y="3130114"/>
              <a:ext cx="990600" cy="533400"/>
            </a:xfrm>
            <a:custGeom>
              <a:avLst/>
              <a:gdLst/>
              <a:ahLst/>
              <a:cxnLst/>
              <a:rect l="l" t="t" r="r" b="b"/>
              <a:pathLst>
                <a:path w="990600" h="533400">
                  <a:moveTo>
                    <a:pt x="0" y="533400"/>
                  </a:moveTo>
                  <a:lnTo>
                    <a:pt x="247650" y="0"/>
                  </a:lnTo>
                  <a:lnTo>
                    <a:pt x="990600" y="0"/>
                  </a:lnTo>
                  <a:lnTo>
                    <a:pt x="742950" y="533400"/>
                  </a:lnTo>
                  <a:lnTo>
                    <a:pt x="0" y="533400"/>
                  </a:lnTo>
                  <a:close/>
                </a:path>
              </a:pathLst>
            </a:custGeom>
            <a:ln w="9525">
              <a:solidFill>
                <a:srgbClr val="000000"/>
              </a:solidFill>
            </a:ln>
          </p:spPr>
          <p:txBody>
            <a:bodyPr wrap="square" lIns="0" tIns="0" rIns="0" bIns="0" rtlCol="0"/>
            <a:lstStyle/>
            <a:p>
              <a:endParaRPr/>
            </a:p>
          </p:txBody>
        </p:sp>
        <p:sp>
          <p:nvSpPr>
            <p:cNvPr id="37" name="object 17">
              <a:extLst>
                <a:ext uri="{FF2B5EF4-FFF2-40B4-BE49-F238E27FC236}">
                  <a16:creationId xmlns:a16="http://schemas.microsoft.com/office/drawing/2014/main" id="{02E12287-624A-224C-853C-B88D17333605}"/>
                </a:ext>
              </a:extLst>
            </p:cNvPr>
            <p:cNvSpPr txBox="1"/>
            <p:nvPr/>
          </p:nvSpPr>
          <p:spPr>
            <a:xfrm>
              <a:off x="2912576" y="1867136"/>
              <a:ext cx="2989554" cy="276999"/>
            </a:xfrm>
            <a:prstGeom prst="rect">
              <a:avLst/>
            </a:prstGeom>
          </p:spPr>
          <p:txBody>
            <a:bodyPr vert="horz" wrap="square" lIns="0" tIns="0" rIns="0" bIns="0" rtlCol="0">
              <a:spAutoFit/>
            </a:bodyPr>
            <a:lstStyle/>
            <a:p>
              <a:pPr marL="12700" marR="5080">
                <a:lnSpc>
                  <a:spcPct val="100000"/>
                </a:lnSpc>
              </a:pPr>
              <a:r>
                <a:rPr sz="1800" dirty="0">
                  <a:solidFill>
                    <a:srgbClr val="A01A06"/>
                  </a:solidFill>
                  <a:latin typeface="+mn-lt"/>
                  <a:cs typeface="Arial"/>
                </a:rPr>
                <a:t>Int</a:t>
              </a:r>
              <a:r>
                <a:rPr sz="1800" spc="5" dirty="0">
                  <a:solidFill>
                    <a:srgbClr val="A01A06"/>
                  </a:solidFill>
                  <a:latin typeface="+mn-lt"/>
                  <a:cs typeface="Arial"/>
                </a:rPr>
                <a:t>e</a:t>
              </a:r>
              <a:r>
                <a:rPr sz="1800" spc="-5" dirty="0">
                  <a:solidFill>
                    <a:srgbClr val="A01A06"/>
                  </a:solidFill>
                  <a:latin typeface="+mn-lt"/>
                  <a:cs typeface="Arial"/>
                </a:rPr>
                <a:t>r</a:t>
              </a:r>
              <a:r>
                <a:rPr sz="1800" spc="5" dirty="0">
                  <a:solidFill>
                    <a:srgbClr val="A01A06"/>
                  </a:solidFill>
                  <a:latin typeface="+mn-lt"/>
                  <a:cs typeface="Arial"/>
                </a:rPr>
                <a:t>me</a:t>
              </a:r>
              <a:r>
                <a:rPr sz="1800" dirty="0">
                  <a:solidFill>
                    <a:srgbClr val="A01A06"/>
                  </a:solidFill>
                  <a:latin typeface="+mn-lt"/>
                  <a:cs typeface="Arial"/>
                </a:rPr>
                <a:t>di</a:t>
              </a:r>
              <a:r>
                <a:rPr sz="1800" spc="5" dirty="0">
                  <a:solidFill>
                    <a:srgbClr val="A01A06"/>
                  </a:solidFill>
                  <a:latin typeface="+mn-lt"/>
                  <a:cs typeface="Arial"/>
                </a:rPr>
                <a:t>a</a:t>
              </a:r>
              <a:r>
                <a:rPr sz="1800" dirty="0">
                  <a:solidFill>
                    <a:srgbClr val="A01A06"/>
                  </a:solidFill>
                  <a:latin typeface="+mn-lt"/>
                  <a:cs typeface="Arial"/>
                </a:rPr>
                <a:t>te </a:t>
              </a:r>
              <a:r>
                <a:rPr sz="1800" spc="5" dirty="0">
                  <a:solidFill>
                    <a:srgbClr val="A01A06"/>
                  </a:solidFill>
                  <a:latin typeface="+mn-lt"/>
                  <a:cs typeface="Arial"/>
                </a:rPr>
                <a:t>ke</a:t>
              </a:r>
              <a:r>
                <a:rPr sz="1800" spc="-90" dirty="0">
                  <a:solidFill>
                    <a:srgbClr val="A01A06"/>
                  </a:solidFill>
                  <a:latin typeface="+mn-lt"/>
                  <a:cs typeface="Arial"/>
                </a:rPr>
                <a:t>y</a:t>
              </a:r>
              <a:r>
                <a:rPr sz="1800" dirty="0">
                  <a:solidFill>
                    <a:srgbClr val="A01A06"/>
                  </a:solidFill>
                  <a:latin typeface="+mn-lt"/>
                  <a:cs typeface="Arial"/>
                </a:rPr>
                <a:t>-</a:t>
              </a:r>
              <a:r>
                <a:rPr sz="1800" spc="-20" dirty="0">
                  <a:solidFill>
                    <a:srgbClr val="A01A06"/>
                  </a:solidFill>
                  <a:latin typeface="+mn-lt"/>
                  <a:cs typeface="Arial"/>
                </a:rPr>
                <a:t>v</a:t>
              </a:r>
              <a:r>
                <a:rPr sz="1800" spc="5" dirty="0">
                  <a:solidFill>
                    <a:srgbClr val="A01A06"/>
                  </a:solidFill>
                  <a:latin typeface="+mn-lt"/>
                  <a:cs typeface="Arial"/>
                </a:rPr>
                <a:t>a</a:t>
              </a:r>
              <a:r>
                <a:rPr sz="1800" dirty="0">
                  <a:solidFill>
                    <a:srgbClr val="A01A06"/>
                  </a:solidFill>
                  <a:latin typeface="+mn-lt"/>
                  <a:cs typeface="Arial"/>
                </a:rPr>
                <a:t>lue</a:t>
              </a:r>
              <a:r>
                <a:rPr sz="1800" spc="80" dirty="0">
                  <a:solidFill>
                    <a:srgbClr val="A01A06"/>
                  </a:solidFill>
                  <a:latin typeface="+mn-lt"/>
                  <a:cs typeface="Arial"/>
                </a:rPr>
                <a:t> </a:t>
              </a:r>
              <a:r>
                <a:rPr sz="1800" dirty="0">
                  <a:solidFill>
                    <a:srgbClr val="A01A06"/>
                  </a:solidFill>
                  <a:latin typeface="+mn-lt"/>
                  <a:cs typeface="Arial"/>
                </a:rPr>
                <a:t>p</a:t>
              </a:r>
              <a:r>
                <a:rPr sz="1800" spc="5" dirty="0">
                  <a:solidFill>
                    <a:srgbClr val="A01A06"/>
                  </a:solidFill>
                  <a:latin typeface="+mn-lt"/>
                  <a:cs typeface="Arial"/>
                </a:rPr>
                <a:t>a</a:t>
              </a:r>
              <a:r>
                <a:rPr sz="1800" dirty="0">
                  <a:solidFill>
                    <a:srgbClr val="A01A06"/>
                  </a:solidFill>
                  <a:latin typeface="+mn-lt"/>
                  <a:cs typeface="Arial"/>
                </a:rPr>
                <a:t>i</a:t>
              </a:r>
              <a:r>
                <a:rPr lang="en-US" sz="1800" spc="-5" dirty="0">
                  <a:solidFill>
                    <a:srgbClr val="A01A06"/>
                  </a:solidFill>
                  <a:latin typeface="+mn-lt"/>
                  <a:cs typeface="Arial"/>
                </a:rPr>
                <a:t>rs</a:t>
              </a:r>
              <a:endParaRPr sz="1800" dirty="0">
                <a:solidFill>
                  <a:srgbClr val="A01A06"/>
                </a:solidFill>
                <a:latin typeface="+mn-lt"/>
                <a:cs typeface="Corbel"/>
              </a:endParaRPr>
            </a:p>
          </p:txBody>
        </p:sp>
        <p:sp>
          <p:nvSpPr>
            <p:cNvPr id="38" name="object 18">
              <a:extLst>
                <a:ext uri="{FF2B5EF4-FFF2-40B4-BE49-F238E27FC236}">
                  <a16:creationId xmlns:a16="http://schemas.microsoft.com/office/drawing/2014/main" id="{CE693287-A186-AA4C-BABC-C938954C5D6F}"/>
                </a:ext>
              </a:extLst>
            </p:cNvPr>
            <p:cNvSpPr txBox="1"/>
            <p:nvPr/>
          </p:nvSpPr>
          <p:spPr>
            <a:xfrm>
              <a:off x="3833189" y="326981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sp>
          <p:nvSpPr>
            <p:cNvPr id="39" name="object 19">
              <a:extLst>
                <a:ext uri="{FF2B5EF4-FFF2-40B4-BE49-F238E27FC236}">
                  <a16:creationId xmlns:a16="http://schemas.microsoft.com/office/drawing/2014/main" id="{CE4A337B-73E7-9C4A-8D19-D87ABA1157D1}"/>
                </a:ext>
              </a:extLst>
            </p:cNvPr>
            <p:cNvSpPr txBox="1"/>
            <p:nvPr/>
          </p:nvSpPr>
          <p:spPr>
            <a:xfrm>
              <a:off x="4676566" y="3251200"/>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sp>
          <p:nvSpPr>
            <p:cNvPr id="57" name="object 24">
              <a:extLst>
                <a:ext uri="{FF2B5EF4-FFF2-40B4-BE49-F238E27FC236}">
                  <a16:creationId xmlns:a16="http://schemas.microsoft.com/office/drawing/2014/main" id="{3D4C0A40-B41C-1241-9952-88449563354B}"/>
                </a:ext>
              </a:extLst>
            </p:cNvPr>
            <p:cNvSpPr txBox="1"/>
            <p:nvPr/>
          </p:nvSpPr>
          <p:spPr>
            <a:xfrm>
              <a:off x="3833189" y="258401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sp>
          <p:nvSpPr>
            <p:cNvPr id="58" name="object 19">
              <a:extLst>
                <a:ext uri="{FF2B5EF4-FFF2-40B4-BE49-F238E27FC236}">
                  <a16:creationId xmlns:a16="http://schemas.microsoft.com/office/drawing/2014/main" id="{87B925D0-3CAA-6D42-8309-34138490A912}"/>
                </a:ext>
              </a:extLst>
            </p:cNvPr>
            <p:cNvSpPr txBox="1"/>
            <p:nvPr/>
          </p:nvSpPr>
          <p:spPr>
            <a:xfrm>
              <a:off x="4676407" y="2583192"/>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sp>
          <p:nvSpPr>
            <p:cNvPr id="41" name="object 30">
              <a:extLst>
                <a:ext uri="{FF2B5EF4-FFF2-40B4-BE49-F238E27FC236}">
                  <a16:creationId xmlns:a16="http://schemas.microsoft.com/office/drawing/2014/main" id="{DE20865B-3348-DD49-B622-3779706CB1FB}"/>
                </a:ext>
              </a:extLst>
            </p:cNvPr>
            <p:cNvSpPr/>
            <p:nvPr/>
          </p:nvSpPr>
          <p:spPr>
            <a:xfrm>
              <a:off x="3561030" y="3815914"/>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60B5CC"/>
            </a:solidFill>
          </p:spPr>
          <p:txBody>
            <a:bodyPr wrap="square" lIns="0" tIns="0" rIns="0" bIns="0" rtlCol="0"/>
            <a:lstStyle/>
            <a:p>
              <a:endParaRPr/>
            </a:p>
          </p:txBody>
        </p:sp>
        <p:sp>
          <p:nvSpPr>
            <p:cNvPr id="42" name="object 31">
              <a:extLst>
                <a:ext uri="{FF2B5EF4-FFF2-40B4-BE49-F238E27FC236}">
                  <a16:creationId xmlns:a16="http://schemas.microsoft.com/office/drawing/2014/main" id="{919FF4A5-F7B0-4A40-AD1E-C32CAB302FF2}"/>
                </a:ext>
              </a:extLst>
            </p:cNvPr>
            <p:cNvSpPr/>
            <p:nvPr/>
          </p:nvSpPr>
          <p:spPr>
            <a:xfrm>
              <a:off x="3561030" y="3815914"/>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43" name="object 32">
              <a:extLst>
                <a:ext uri="{FF2B5EF4-FFF2-40B4-BE49-F238E27FC236}">
                  <a16:creationId xmlns:a16="http://schemas.microsoft.com/office/drawing/2014/main" id="{4EEA09B6-45E9-0E45-A406-BBADB229A1B5}"/>
                </a:ext>
              </a:extLst>
            </p:cNvPr>
            <p:cNvSpPr txBox="1"/>
            <p:nvPr/>
          </p:nvSpPr>
          <p:spPr>
            <a:xfrm>
              <a:off x="3833189" y="395561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sp>
          <p:nvSpPr>
            <p:cNvPr id="44" name="object 33">
              <a:extLst>
                <a:ext uri="{FF2B5EF4-FFF2-40B4-BE49-F238E27FC236}">
                  <a16:creationId xmlns:a16="http://schemas.microsoft.com/office/drawing/2014/main" id="{F84A8D36-178D-A54B-AD77-8B654C51EE26}"/>
                </a:ext>
              </a:extLst>
            </p:cNvPr>
            <p:cNvSpPr/>
            <p:nvPr/>
          </p:nvSpPr>
          <p:spPr>
            <a:xfrm>
              <a:off x="4246830" y="3815914"/>
              <a:ext cx="990600" cy="533400"/>
            </a:xfrm>
            <a:custGeom>
              <a:avLst/>
              <a:gdLst/>
              <a:ahLst/>
              <a:cxnLst/>
              <a:rect l="l" t="t" r="r" b="b"/>
              <a:pathLst>
                <a:path w="990600" h="533400">
                  <a:moveTo>
                    <a:pt x="990600" y="0"/>
                  </a:moveTo>
                  <a:lnTo>
                    <a:pt x="247650" y="0"/>
                  </a:lnTo>
                  <a:lnTo>
                    <a:pt x="0" y="533400"/>
                  </a:lnTo>
                  <a:lnTo>
                    <a:pt x="742950" y="533400"/>
                  </a:lnTo>
                  <a:lnTo>
                    <a:pt x="990600" y="0"/>
                  </a:lnTo>
                  <a:close/>
                </a:path>
              </a:pathLst>
            </a:custGeom>
            <a:solidFill>
              <a:schemeClr val="accent2">
                <a:lumMod val="60000"/>
                <a:lumOff val="40000"/>
              </a:schemeClr>
            </a:solidFill>
          </p:spPr>
          <p:txBody>
            <a:bodyPr wrap="square" lIns="0" tIns="0" rIns="0" bIns="0" rtlCol="0"/>
            <a:lstStyle/>
            <a:p>
              <a:endParaRPr/>
            </a:p>
          </p:txBody>
        </p:sp>
        <p:sp>
          <p:nvSpPr>
            <p:cNvPr id="45" name="object 34">
              <a:extLst>
                <a:ext uri="{FF2B5EF4-FFF2-40B4-BE49-F238E27FC236}">
                  <a16:creationId xmlns:a16="http://schemas.microsoft.com/office/drawing/2014/main" id="{79EE117E-9FF3-5C43-A9EA-F488B2CEB6BD}"/>
                </a:ext>
              </a:extLst>
            </p:cNvPr>
            <p:cNvSpPr/>
            <p:nvPr/>
          </p:nvSpPr>
          <p:spPr>
            <a:xfrm>
              <a:off x="4246830" y="3815914"/>
              <a:ext cx="990600" cy="533400"/>
            </a:xfrm>
            <a:custGeom>
              <a:avLst/>
              <a:gdLst/>
              <a:ahLst/>
              <a:cxnLst/>
              <a:rect l="l" t="t" r="r" b="b"/>
              <a:pathLst>
                <a:path w="990600" h="533400">
                  <a:moveTo>
                    <a:pt x="0" y="533400"/>
                  </a:moveTo>
                  <a:lnTo>
                    <a:pt x="247650" y="0"/>
                  </a:lnTo>
                  <a:lnTo>
                    <a:pt x="990600" y="0"/>
                  </a:lnTo>
                  <a:lnTo>
                    <a:pt x="742950" y="533400"/>
                  </a:lnTo>
                  <a:lnTo>
                    <a:pt x="0" y="533400"/>
                  </a:lnTo>
                  <a:close/>
                </a:path>
              </a:pathLst>
            </a:custGeom>
            <a:ln w="9525">
              <a:solidFill>
                <a:srgbClr val="000000"/>
              </a:solidFill>
            </a:ln>
          </p:spPr>
          <p:txBody>
            <a:bodyPr wrap="square" lIns="0" tIns="0" rIns="0" bIns="0" rtlCol="0"/>
            <a:lstStyle/>
            <a:p>
              <a:endParaRPr/>
            </a:p>
          </p:txBody>
        </p:sp>
        <p:sp>
          <p:nvSpPr>
            <p:cNvPr id="46" name="object 35">
              <a:extLst>
                <a:ext uri="{FF2B5EF4-FFF2-40B4-BE49-F238E27FC236}">
                  <a16:creationId xmlns:a16="http://schemas.microsoft.com/office/drawing/2014/main" id="{4AE1AA85-E769-964D-A2C4-96ACA186CF0F}"/>
                </a:ext>
              </a:extLst>
            </p:cNvPr>
            <p:cNvSpPr txBox="1"/>
            <p:nvPr/>
          </p:nvSpPr>
          <p:spPr>
            <a:xfrm>
              <a:off x="4676566" y="3937000"/>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sp>
          <p:nvSpPr>
            <p:cNvPr id="50" name="object 40">
              <a:extLst>
                <a:ext uri="{FF2B5EF4-FFF2-40B4-BE49-F238E27FC236}">
                  <a16:creationId xmlns:a16="http://schemas.microsoft.com/office/drawing/2014/main" id="{1B77EF8D-057F-9844-B47E-134D57342B66}"/>
                </a:ext>
              </a:extLst>
            </p:cNvPr>
            <p:cNvSpPr txBox="1"/>
            <p:nvPr/>
          </p:nvSpPr>
          <p:spPr>
            <a:xfrm>
              <a:off x="4136617" y="4456372"/>
              <a:ext cx="293370" cy="330200"/>
            </a:xfrm>
            <a:prstGeom prst="rect">
              <a:avLst/>
            </a:prstGeom>
          </p:spPr>
          <p:txBody>
            <a:bodyPr vert="horz" wrap="square" lIns="0" tIns="0" rIns="0" bIns="0" rtlCol="0">
              <a:spAutoFit/>
            </a:bodyPr>
            <a:lstStyle/>
            <a:p>
              <a:pPr marL="12700">
                <a:lnSpc>
                  <a:spcPct val="100000"/>
                </a:lnSpc>
              </a:pPr>
              <a:r>
                <a:rPr sz="2400" b="1" dirty="0">
                  <a:latin typeface="Corbel"/>
                  <a:cs typeface="Corbel"/>
                </a:rPr>
                <a:t>…</a:t>
              </a:r>
              <a:endParaRPr sz="2400" dirty="0">
                <a:latin typeface="Corbel"/>
                <a:cs typeface="Corbel"/>
              </a:endParaRPr>
            </a:p>
          </p:txBody>
        </p:sp>
        <p:sp>
          <p:nvSpPr>
            <p:cNvPr id="51" name="object 41">
              <a:extLst>
                <a:ext uri="{FF2B5EF4-FFF2-40B4-BE49-F238E27FC236}">
                  <a16:creationId xmlns:a16="http://schemas.microsoft.com/office/drawing/2014/main" id="{CB837EB3-E44F-9D40-B9A7-1F288CA0DDB5}"/>
                </a:ext>
              </a:extLst>
            </p:cNvPr>
            <p:cNvSpPr/>
            <p:nvPr/>
          </p:nvSpPr>
          <p:spPr>
            <a:xfrm>
              <a:off x="3558869" y="5012534"/>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FFFF00"/>
            </a:solidFill>
          </p:spPr>
          <p:txBody>
            <a:bodyPr wrap="square" lIns="0" tIns="0" rIns="0" bIns="0" rtlCol="0"/>
            <a:lstStyle/>
            <a:p>
              <a:endParaRPr/>
            </a:p>
          </p:txBody>
        </p:sp>
        <p:sp>
          <p:nvSpPr>
            <p:cNvPr id="52" name="object 42">
              <a:extLst>
                <a:ext uri="{FF2B5EF4-FFF2-40B4-BE49-F238E27FC236}">
                  <a16:creationId xmlns:a16="http://schemas.microsoft.com/office/drawing/2014/main" id="{1E0B517B-D4E3-614D-88AE-C612729FA93C}"/>
                </a:ext>
              </a:extLst>
            </p:cNvPr>
            <p:cNvSpPr/>
            <p:nvPr/>
          </p:nvSpPr>
          <p:spPr>
            <a:xfrm>
              <a:off x="3558869" y="5012534"/>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53" name="object 43">
              <a:extLst>
                <a:ext uri="{FF2B5EF4-FFF2-40B4-BE49-F238E27FC236}">
                  <a16:creationId xmlns:a16="http://schemas.microsoft.com/office/drawing/2014/main" id="{15817CE4-2A2F-C64C-9976-7580A535AFBD}"/>
                </a:ext>
              </a:extLst>
            </p:cNvPr>
            <p:cNvSpPr txBox="1"/>
            <p:nvPr/>
          </p:nvSpPr>
          <p:spPr>
            <a:xfrm>
              <a:off x="3831028" y="5172735"/>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a:latin typeface="Corbel"/>
                <a:cs typeface="Corbel"/>
              </a:endParaRPr>
            </a:p>
          </p:txBody>
        </p:sp>
        <p:sp>
          <p:nvSpPr>
            <p:cNvPr id="54" name="object 44">
              <a:extLst>
                <a:ext uri="{FF2B5EF4-FFF2-40B4-BE49-F238E27FC236}">
                  <a16:creationId xmlns:a16="http://schemas.microsoft.com/office/drawing/2014/main" id="{D0B487E3-E2EB-B74B-BFB4-B03085EB5374}"/>
                </a:ext>
              </a:extLst>
            </p:cNvPr>
            <p:cNvSpPr/>
            <p:nvPr/>
          </p:nvSpPr>
          <p:spPr>
            <a:xfrm>
              <a:off x="4244669" y="5012534"/>
              <a:ext cx="990600" cy="533400"/>
            </a:xfrm>
            <a:custGeom>
              <a:avLst/>
              <a:gdLst/>
              <a:ahLst/>
              <a:cxnLst/>
              <a:rect l="l" t="t" r="r" b="b"/>
              <a:pathLst>
                <a:path w="990600" h="533400">
                  <a:moveTo>
                    <a:pt x="990600" y="0"/>
                  </a:moveTo>
                  <a:lnTo>
                    <a:pt x="247650" y="0"/>
                  </a:lnTo>
                  <a:lnTo>
                    <a:pt x="0" y="533400"/>
                  </a:lnTo>
                  <a:lnTo>
                    <a:pt x="742950" y="533400"/>
                  </a:lnTo>
                  <a:lnTo>
                    <a:pt x="990600" y="0"/>
                  </a:lnTo>
                  <a:close/>
                </a:path>
              </a:pathLst>
            </a:custGeom>
            <a:solidFill>
              <a:schemeClr val="accent6">
                <a:lumMod val="60000"/>
                <a:lumOff val="40000"/>
              </a:schemeClr>
            </a:solidFill>
          </p:spPr>
          <p:txBody>
            <a:bodyPr wrap="square" lIns="0" tIns="0" rIns="0" bIns="0" rtlCol="0"/>
            <a:lstStyle/>
            <a:p>
              <a:endParaRPr/>
            </a:p>
          </p:txBody>
        </p:sp>
        <p:sp>
          <p:nvSpPr>
            <p:cNvPr id="55" name="object 45">
              <a:extLst>
                <a:ext uri="{FF2B5EF4-FFF2-40B4-BE49-F238E27FC236}">
                  <a16:creationId xmlns:a16="http://schemas.microsoft.com/office/drawing/2014/main" id="{A764FFCA-783F-724C-B80E-C179AFB33F77}"/>
                </a:ext>
              </a:extLst>
            </p:cNvPr>
            <p:cNvSpPr/>
            <p:nvPr/>
          </p:nvSpPr>
          <p:spPr>
            <a:xfrm>
              <a:off x="4244669" y="5012534"/>
              <a:ext cx="990600" cy="533400"/>
            </a:xfrm>
            <a:custGeom>
              <a:avLst/>
              <a:gdLst/>
              <a:ahLst/>
              <a:cxnLst/>
              <a:rect l="l" t="t" r="r" b="b"/>
              <a:pathLst>
                <a:path w="990600" h="533400">
                  <a:moveTo>
                    <a:pt x="0" y="533400"/>
                  </a:moveTo>
                  <a:lnTo>
                    <a:pt x="247650" y="0"/>
                  </a:lnTo>
                  <a:lnTo>
                    <a:pt x="990600" y="0"/>
                  </a:lnTo>
                  <a:lnTo>
                    <a:pt x="742950" y="533400"/>
                  </a:lnTo>
                  <a:lnTo>
                    <a:pt x="0" y="533400"/>
                  </a:lnTo>
                  <a:close/>
                </a:path>
              </a:pathLst>
            </a:custGeom>
            <a:ln w="9525">
              <a:solidFill>
                <a:srgbClr val="000000"/>
              </a:solidFill>
            </a:ln>
          </p:spPr>
          <p:txBody>
            <a:bodyPr wrap="square" lIns="0" tIns="0" rIns="0" bIns="0" rtlCol="0"/>
            <a:lstStyle/>
            <a:p>
              <a:endParaRPr/>
            </a:p>
          </p:txBody>
        </p:sp>
        <p:sp>
          <p:nvSpPr>
            <p:cNvPr id="56" name="object 46">
              <a:extLst>
                <a:ext uri="{FF2B5EF4-FFF2-40B4-BE49-F238E27FC236}">
                  <a16:creationId xmlns:a16="http://schemas.microsoft.com/office/drawing/2014/main" id="{27EE022F-55CA-584C-A5B5-9DB2D2A68C72}"/>
                </a:ext>
              </a:extLst>
            </p:cNvPr>
            <p:cNvSpPr txBox="1"/>
            <p:nvPr/>
          </p:nvSpPr>
          <p:spPr>
            <a:xfrm>
              <a:off x="4674405" y="5172735"/>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a:latin typeface="Corbel"/>
                <a:cs typeface="Corbel"/>
              </a:endParaRPr>
            </a:p>
          </p:txBody>
        </p:sp>
      </p:grpSp>
      <p:sp>
        <p:nvSpPr>
          <p:cNvPr id="48" name="object 36">
            <a:extLst>
              <a:ext uri="{FF2B5EF4-FFF2-40B4-BE49-F238E27FC236}">
                <a16:creationId xmlns:a16="http://schemas.microsoft.com/office/drawing/2014/main" id="{768DC981-F846-B345-AEFD-79E8BDF7C5E4}"/>
              </a:ext>
            </a:extLst>
          </p:cNvPr>
          <p:cNvSpPr/>
          <p:nvPr/>
        </p:nvSpPr>
        <p:spPr>
          <a:xfrm>
            <a:off x="2867155" y="4081809"/>
            <a:ext cx="698795" cy="304800"/>
          </a:xfrm>
          <a:custGeom>
            <a:avLst/>
            <a:gdLst/>
            <a:ahLst/>
            <a:cxnLst/>
            <a:rect l="l" t="t" r="r" b="b"/>
            <a:pathLst>
              <a:path w="685800" h="304800">
                <a:moveTo>
                  <a:pt x="514350" y="0"/>
                </a:moveTo>
                <a:lnTo>
                  <a:pt x="514350" y="76200"/>
                </a:lnTo>
                <a:lnTo>
                  <a:pt x="0" y="76200"/>
                </a:lnTo>
                <a:lnTo>
                  <a:pt x="0" y="228600"/>
                </a:lnTo>
                <a:lnTo>
                  <a:pt x="514350" y="228600"/>
                </a:lnTo>
                <a:lnTo>
                  <a:pt x="514350" y="304800"/>
                </a:lnTo>
                <a:lnTo>
                  <a:pt x="685800" y="152400"/>
                </a:lnTo>
                <a:lnTo>
                  <a:pt x="514350" y="0"/>
                </a:lnTo>
                <a:close/>
              </a:path>
            </a:pathLst>
          </a:custGeom>
          <a:solidFill>
            <a:srgbClr val="FF5050"/>
          </a:solidFill>
          <a:ln>
            <a:solidFill>
              <a:schemeClr val="tx1"/>
            </a:solidFill>
          </a:ln>
        </p:spPr>
        <p:txBody>
          <a:bodyPr wrap="square" lIns="0" tIns="0" rIns="0" bIns="0" rtlCol="0"/>
          <a:lstStyle/>
          <a:p>
            <a:endParaRPr/>
          </a:p>
        </p:txBody>
      </p:sp>
      <p:sp>
        <p:nvSpPr>
          <p:cNvPr id="6" name="TextBox 5">
            <a:extLst>
              <a:ext uri="{FF2B5EF4-FFF2-40B4-BE49-F238E27FC236}">
                <a16:creationId xmlns:a16="http://schemas.microsoft.com/office/drawing/2014/main" id="{E92CD12E-703C-4A47-8B57-C98A5595AA17}"/>
              </a:ext>
            </a:extLst>
          </p:cNvPr>
          <p:cNvSpPr txBox="1"/>
          <p:nvPr/>
        </p:nvSpPr>
        <p:spPr>
          <a:xfrm>
            <a:off x="2843585" y="3573109"/>
            <a:ext cx="722365" cy="523220"/>
          </a:xfrm>
          <a:prstGeom prst="rect">
            <a:avLst/>
          </a:prstGeom>
          <a:noFill/>
        </p:spPr>
        <p:txBody>
          <a:bodyPr wrap="square" rtlCol="0">
            <a:spAutoFit/>
          </a:bodyPr>
          <a:lstStyle/>
          <a:p>
            <a:r>
              <a:rPr lang="en-US" sz="1400" dirty="0"/>
              <a:t>Group by key</a:t>
            </a:r>
          </a:p>
        </p:txBody>
      </p:sp>
      <p:grpSp>
        <p:nvGrpSpPr>
          <p:cNvPr id="7" name="Group 6">
            <a:extLst>
              <a:ext uri="{FF2B5EF4-FFF2-40B4-BE49-F238E27FC236}">
                <a16:creationId xmlns:a16="http://schemas.microsoft.com/office/drawing/2014/main" id="{50A6E4F4-5494-BD46-9CCF-5B6B6646D669}"/>
              </a:ext>
            </a:extLst>
          </p:cNvPr>
          <p:cNvGrpSpPr/>
          <p:nvPr/>
        </p:nvGrpSpPr>
        <p:grpSpPr>
          <a:xfrm>
            <a:off x="3587862" y="2214622"/>
            <a:ext cx="2752901" cy="3704449"/>
            <a:chOff x="4279282" y="2214622"/>
            <a:chExt cx="2752901" cy="3704449"/>
          </a:xfrm>
        </p:grpSpPr>
        <p:sp>
          <p:nvSpPr>
            <p:cNvPr id="59" name="object 55">
              <a:extLst>
                <a:ext uri="{FF2B5EF4-FFF2-40B4-BE49-F238E27FC236}">
                  <a16:creationId xmlns:a16="http://schemas.microsoft.com/office/drawing/2014/main" id="{870FC9F7-1274-3B48-82C3-01819EC7E632}"/>
                </a:ext>
              </a:extLst>
            </p:cNvPr>
            <p:cNvSpPr/>
            <p:nvPr/>
          </p:nvSpPr>
          <p:spPr>
            <a:xfrm>
              <a:off x="4367344" y="5385671"/>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FFFF00"/>
            </a:solidFill>
          </p:spPr>
          <p:txBody>
            <a:bodyPr wrap="square" lIns="0" tIns="0" rIns="0" bIns="0" rtlCol="0"/>
            <a:lstStyle/>
            <a:p>
              <a:endParaRPr/>
            </a:p>
          </p:txBody>
        </p:sp>
        <p:sp>
          <p:nvSpPr>
            <p:cNvPr id="60" name="object 56">
              <a:extLst>
                <a:ext uri="{FF2B5EF4-FFF2-40B4-BE49-F238E27FC236}">
                  <a16:creationId xmlns:a16="http://schemas.microsoft.com/office/drawing/2014/main" id="{1CE63208-FE31-864B-998C-BF8BAE446F80}"/>
                </a:ext>
              </a:extLst>
            </p:cNvPr>
            <p:cNvSpPr/>
            <p:nvPr/>
          </p:nvSpPr>
          <p:spPr>
            <a:xfrm>
              <a:off x="4367344" y="5385671"/>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61" name="object 57">
              <a:extLst>
                <a:ext uri="{FF2B5EF4-FFF2-40B4-BE49-F238E27FC236}">
                  <a16:creationId xmlns:a16="http://schemas.microsoft.com/office/drawing/2014/main" id="{09C1CE82-3FBC-1F43-A0A6-B3D28695501B}"/>
                </a:ext>
              </a:extLst>
            </p:cNvPr>
            <p:cNvSpPr txBox="1"/>
            <p:nvPr/>
          </p:nvSpPr>
          <p:spPr>
            <a:xfrm>
              <a:off x="4639503" y="5545872"/>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a:latin typeface="Corbel"/>
                <a:cs typeface="Corbel"/>
              </a:endParaRPr>
            </a:p>
          </p:txBody>
        </p:sp>
        <p:sp>
          <p:nvSpPr>
            <p:cNvPr id="62" name="object 58">
              <a:extLst>
                <a:ext uri="{FF2B5EF4-FFF2-40B4-BE49-F238E27FC236}">
                  <a16:creationId xmlns:a16="http://schemas.microsoft.com/office/drawing/2014/main" id="{25165E07-B950-A549-B5C7-D02862A3F7F3}"/>
                </a:ext>
              </a:extLst>
            </p:cNvPr>
            <p:cNvSpPr/>
            <p:nvPr/>
          </p:nvSpPr>
          <p:spPr>
            <a:xfrm>
              <a:off x="5053144" y="5385671"/>
              <a:ext cx="838200" cy="533400"/>
            </a:xfrm>
            <a:custGeom>
              <a:avLst/>
              <a:gdLst/>
              <a:ahLst/>
              <a:cxnLst/>
              <a:rect l="l" t="t" r="r" b="b"/>
              <a:pathLst>
                <a:path w="838200" h="533400">
                  <a:moveTo>
                    <a:pt x="838200" y="0"/>
                  </a:moveTo>
                  <a:lnTo>
                    <a:pt x="209550" y="0"/>
                  </a:lnTo>
                  <a:lnTo>
                    <a:pt x="0" y="533400"/>
                  </a:lnTo>
                  <a:lnTo>
                    <a:pt x="628650" y="533400"/>
                  </a:lnTo>
                  <a:lnTo>
                    <a:pt x="838200" y="0"/>
                  </a:lnTo>
                  <a:close/>
                </a:path>
              </a:pathLst>
            </a:custGeom>
            <a:solidFill>
              <a:schemeClr val="accent6">
                <a:lumMod val="60000"/>
                <a:lumOff val="40000"/>
              </a:schemeClr>
            </a:solidFill>
          </p:spPr>
          <p:txBody>
            <a:bodyPr wrap="square" lIns="0" tIns="0" rIns="0" bIns="0" rtlCol="0"/>
            <a:lstStyle/>
            <a:p>
              <a:endParaRPr/>
            </a:p>
          </p:txBody>
        </p:sp>
        <p:sp>
          <p:nvSpPr>
            <p:cNvPr id="63" name="object 59">
              <a:extLst>
                <a:ext uri="{FF2B5EF4-FFF2-40B4-BE49-F238E27FC236}">
                  <a16:creationId xmlns:a16="http://schemas.microsoft.com/office/drawing/2014/main" id="{5C06CBDC-31A6-F04F-BD2A-C7ADA985A4DD}"/>
                </a:ext>
              </a:extLst>
            </p:cNvPr>
            <p:cNvSpPr/>
            <p:nvPr/>
          </p:nvSpPr>
          <p:spPr>
            <a:xfrm>
              <a:off x="5053144" y="5385671"/>
              <a:ext cx="838200" cy="533400"/>
            </a:xfrm>
            <a:custGeom>
              <a:avLst/>
              <a:gdLst/>
              <a:ahLst/>
              <a:cxnLst/>
              <a:rect l="l" t="t" r="r" b="b"/>
              <a:pathLst>
                <a:path w="838200" h="533400">
                  <a:moveTo>
                    <a:pt x="0" y="533400"/>
                  </a:moveTo>
                  <a:lnTo>
                    <a:pt x="209550" y="0"/>
                  </a:lnTo>
                  <a:lnTo>
                    <a:pt x="838200" y="0"/>
                  </a:lnTo>
                  <a:lnTo>
                    <a:pt x="628650" y="533400"/>
                  </a:lnTo>
                  <a:lnTo>
                    <a:pt x="0" y="533400"/>
                  </a:lnTo>
                  <a:close/>
                </a:path>
              </a:pathLst>
            </a:custGeom>
            <a:ln w="9525">
              <a:solidFill>
                <a:srgbClr val="000000"/>
              </a:solidFill>
            </a:ln>
          </p:spPr>
          <p:txBody>
            <a:bodyPr wrap="square" lIns="0" tIns="0" rIns="0" bIns="0" rtlCol="0"/>
            <a:lstStyle/>
            <a:p>
              <a:endParaRPr/>
            </a:p>
          </p:txBody>
        </p:sp>
        <p:sp>
          <p:nvSpPr>
            <p:cNvPr id="64" name="object 60">
              <a:extLst>
                <a:ext uri="{FF2B5EF4-FFF2-40B4-BE49-F238E27FC236}">
                  <a16:creationId xmlns:a16="http://schemas.microsoft.com/office/drawing/2014/main" id="{017B849A-9AA7-DC4A-B6BD-6C23807BDF33}"/>
                </a:ext>
              </a:extLst>
            </p:cNvPr>
            <p:cNvSpPr txBox="1"/>
            <p:nvPr/>
          </p:nvSpPr>
          <p:spPr>
            <a:xfrm>
              <a:off x="5405537" y="5545872"/>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a:latin typeface="Corbel"/>
                <a:cs typeface="Corbel"/>
              </a:endParaRPr>
            </a:p>
          </p:txBody>
        </p:sp>
        <p:sp>
          <p:nvSpPr>
            <p:cNvPr id="65" name="object 61">
              <a:extLst>
                <a:ext uri="{FF2B5EF4-FFF2-40B4-BE49-F238E27FC236}">
                  <a16:creationId xmlns:a16="http://schemas.microsoft.com/office/drawing/2014/main" id="{4082DF58-5588-7444-B42A-380B744F79E7}"/>
                </a:ext>
              </a:extLst>
            </p:cNvPr>
            <p:cNvSpPr txBox="1"/>
            <p:nvPr/>
          </p:nvSpPr>
          <p:spPr>
            <a:xfrm>
              <a:off x="5009646" y="4716537"/>
              <a:ext cx="293370" cy="330200"/>
            </a:xfrm>
            <a:prstGeom prst="rect">
              <a:avLst/>
            </a:prstGeom>
          </p:spPr>
          <p:txBody>
            <a:bodyPr vert="horz" wrap="square" lIns="0" tIns="0" rIns="0" bIns="0" rtlCol="0">
              <a:spAutoFit/>
            </a:bodyPr>
            <a:lstStyle/>
            <a:p>
              <a:pPr marL="12700">
                <a:lnSpc>
                  <a:spcPct val="100000"/>
                </a:lnSpc>
              </a:pPr>
              <a:r>
                <a:rPr sz="2400" b="1" dirty="0">
                  <a:latin typeface="Corbel"/>
                  <a:cs typeface="Corbel"/>
                </a:rPr>
                <a:t>…</a:t>
              </a:r>
              <a:endParaRPr sz="2400">
                <a:latin typeface="Corbel"/>
                <a:cs typeface="Corbel"/>
              </a:endParaRPr>
            </a:p>
          </p:txBody>
        </p:sp>
        <p:sp>
          <p:nvSpPr>
            <p:cNvPr id="66" name="object 62">
              <a:extLst>
                <a:ext uri="{FF2B5EF4-FFF2-40B4-BE49-F238E27FC236}">
                  <a16:creationId xmlns:a16="http://schemas.microsoft.com/office/drawing/2014/main" id="{7EC7A725-95E2-4442-A47F-5C2D8B13B871}"/>
                </a:ext>
              </a:extLst>
            </p:cNvPr>
            <p:cNvSpPr/>
            <p:nvPr/>
          </p:nvSpPr>
          <p:spPr>
            <a:xfrm>
              <a:off x="4288983" y="2790978"/>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9966FF"/>
            </a:solidFill>
          </p:spPr>
          <p:txBody>
            <a:bodyPr wrap="square" lIns="0" tIns="0" rIns="0" bIns="0" rtlCol="0"/>
            <a:lstStyle/>
            <a:p>
              <a:endParaRPr/>
            </a:p>
          </p:txBody>
        </p:sp>
        <p:sp>
          <p:nvSpPr>
            <p:cNvPr id="67" name="object 63">
              <a:extLst>
                <a:ext uri="{FF2B5EF4-FFF2-40B4-BE49-F238E27FC236}">
                  <a16:creationId xmlns:a16="http://schemas.microsoft.com/office/drawing/2014/main" id="{E4E52499-309B-0A49-ADD6-164D355A1648}"/>
                </a:ext>
              </a:extLst>
            </p:cNvPr>
            <p:cNvSpPr/>
            <p:nvPr/>
          </p:nvSpPr>
          <p:spPr>
            <a:xfrm>
              <a:off x="4288983" y="2790978"/>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68" name="object 64">
              <a:extLst>
                <a:ext uri="{FF2B5EF4-FFF2-40B4-BE49-F238E27FC236}">
                  <a16:creationId xmlns:a16="http://schemas.microsoft.com/office/drawing/2014/main" id="{F3C1E9C7-607E-A041-BBCC-0A57E81DF020}"/>
                </a:ext>
              </a:extLst>
            </p:cNvPr>
            <p:cNvSpPr txBox="1"/>
            <p:nvPr/>
          </p:nvSpPr>
          <p:spPr>
            <a:xfrm>
              <a:off x="4561142" y="2951179"/>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a:latin typeface="Corbel"/>
                <a:cs typeface="Corbel"/>
              </a:endParaRPr>
            </a:p>
          </p:txBody>
        </p:sp>
        <p:sp>
          <p:nvSpPr>
            <p:cNvPr id="69" name="object 65">
              <a:extLst>
                <a:ext uri="{FF2B5EF4-FFF2-40B4-BE49-F238E27FC236}">
                  <a16:creationId xmlns:a16="http://schemas.microsoft.com/office/drawing/2014/main" id="{B03A681C-39BD-3446-BB74-118C5FE0E5B9}"/>
                </a:ext>
              </a:extLst>
            </p:cNvPr>
            <p:cNvSpPr/>
            <p:nvPr/>
          </p:nvSpPr>
          <p:spPr>
            <a:xfrm>
              <a:off x="4974783" y="2790978"/>
              <a:ext cx="838200" cy="533400"/>
            </a:xfrm>
            <a:custGeom>
              <a:avLst/>
              <a:gdLst/>
              <a:ahLst/>
              <a:cxnLst/>
              <a:rect l="l" t="t" r="r" b="b"/>
              <a:pathLst>
                <a:path w="838200" h="533400">
                  <a:moveTo>
                    <a:pt x="838200" y="0"/>
                  </a:moveTo>
                  <a:lnTo>
                    <a:pt x="209550" y="0"/>
                  </a:lnTo>
                  <a:lnTo>
                    <a:pt x="0" y="533400"/>
                  </a:lnTo>
                  <a:lnTo>
                    <a:pt x="628650" y="533400"/>
                  </a:lnTo>
                  <a:lnTo>
                    <a:pt x="838200" y="0"/>
                  </a:lnTo>
                  <a:close/>
                </a:path>
              </a:pathLst>
            </a:custGeom>
            <a:solidFill>
              <a:srgbClr val="F0AD00"/>
            </a:solidFill>
          </p:spPr>
          <p:txBody>
            <a:bodyPr wrap="square" lIns="0" tIns="0" rIns="0" bIns="0" rtlCol="0"/>
            <a:lstStyle/>
            <a:p>
              <a:endParaRPr/>
            </a:p>
          </p:txBody>
        </p:sp>
        <p:sp>
          <p:nvSpPr>
            <p:cNvPr id="70" name="object 66">
              <a:extLst>
                <a:ext uri="{FF2B5EF4-FFF2-40B4-BE49-F238E27FC236}">
                  <a16:creationId xmlns:a16="http://schemas.microsoft.com/office/drawing/2014/main" id="{597E3121-733E-C749-ACD1-F81B11940743}"/>
                </a:ext>
              </a:extLst>
            </p:cNvPr>
            <p:cNvSpPr/>
            <p:nvPr/>
          </p:nvSpPr>
          <p:spPr>
            <a:xfrm>
              <a:off x="4974783" y="2790978"/>
              <a:ext cx="838200" cy="533400"/>
            </a:xfrm>
            <a:custGeom>
              <a:avLst/>
              <a:gdLst/>
              <a:ahLst/>
              <a:cxnLst/>
              <a:rect l="l" t="t" r="r" b="b"/>
              <a:pathLst>
                <a:path w="838200" h="533400">
                  <a:moveTo>
                    <a:pt x="0" y="533400"/>
                  </a:moveTo>
                  <a:lnTo>
                    <a:pt x="209550" y="0"/>
                  </a:lnTo>
                  <a:lnTo>
                    <a:pt x="838200" y="0"/>
                  </a:lnTo>
                  <a:lnTo>
                    <a:pt x="628650" y="533400"/>
                  </a:lnTo>
                  <a:lnTo>
                    <a:pt x="0" y="533400"/>
                  </a:lnTo>
                  <a:close/>
                </a:path>
              </a:pathLst>
            </a:custGeom>
            <a:ln w="9525">
              <a:solidFill>
                <a:srgbClr val="000000"/>
              </a:solidFill>
            </a:ln>
          </p:spPr>
          <p:txBody>
            <a:bodyPr wrap="square" lIns="0" tIns="0" rIns="0" bIns="0" rtlCol="0"/>
            <a:lstStyle/>
            <a:p>
              <a:endParaRPr/>
            </a:p>
          </p:txBody>
        </p:sp>
        <p:sp>
          <p:nvSpPr>
            <p:cNvPr id="71" name="object 67">
              <a:extLst>
                <a:ext uri="{FF2B5EF4-FFF2-40B4-BE49-F238E27FC236}">
                  <a16:creationId xmlns:a16="http://schemas.microsoft.com/office/drawing/2014/main" id="{6B3C16C2-5C24-0145-B017-131C3E54629E}"/>
                </a:ext>
              </a:extLst>
            </p:cNvPr>
            <p:cNvSpPr txBox="1"/>
            <p:nvPr/>
          </p:nvSpPr>
          <p:spPr>
            <a:xfrm>
              <a:off x="5327176" y="2951179"/>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a:latin typeface="Corbel"/>
                <a:cs typeface="Corbel"/>
              </a:endParaRPr>
            </a:p>
          </p:txBody>
        </p:sp>
        <p:sp>
          <p:nvSpPr>
            <p:cNvPr id="72" name="object 68">
              <a:extLst>
                <a:ext uri="{FF2B5EF4-FFF2-40B4-BE49-F238E27FC236}">
                  <a16:creationId xmlns:a16="http://schemas.microsoft.com/office/drawing/2014/main" id="{F4D6CDA3-1088-5543-99B0-68F642A539A0}"/>
                </a:ext>
              </a:extLst>
            </p:cNvPr>
            <p:cNvSpPr/>
            <p:nvPr/>
          </p:nvSpPr>
          <p:spPr>
            <a:xfrm>
              <a:off x="4279282" y="3531308"/>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B48200"/>
            </a:solidFill>
          </p:spPr>
          <p:txBody>
            <a:bodyPr wrap="square" lIns="0" tIns="0" rIns="0" bIns="0" rtlCol="0"/>
            <a:lstStyle/>
            <a:p>
              <a:endParaRPr/>
            </a:p>
          </p:txBody>
        </p:sp>
        <p:sp>
          <p:nvSpPr>
            <p:cNvPr id="73" name="object 69">
              <a:extLst>
                <a:ext uri="{FF2B5EF4-FFF2-40B4-BE49-F238E27FC236}">
                  <a16:creationId xmlns:a16="http://schemas.microsoft.com/office/drawing/2014/main" id="{2BCFF985-0B4E-8C4F-A35A-D502888B9FAE}"/>
                </a:ext>
              </a:extLst>
            </p:cNvPr>
            <p:cNvSpPr/>
            <p:nvPr/>
          </p:nvSpPr>
          <p:spPr>
            <a:xfrm>
              <a:off x="4279282" y="3531308"/>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74" name="object 70">
              <a:extLst>
                <a:ext uri="{FF2B5EF4-FFF2-40B4-BE49-F238E27FC236}">
                  <a16:creationId xmlns:a16="http://schemas.microsoft.com/office/drawing/2014/main" id="{BAC3DFB8-270D-1149-8F14-FED27B8B9A7D}"/>
                </a:ext>
              </a:extLst>
            </p:cNvPr>
            <p:cNvSpPr txBox="1"/>
            <p:nvPr/>
          </p:nvSpPr>
          <p:spPr>
            <a:xfrm>
              <a:off x="4551441" y="3691509"/>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a:latin typeface="Corbel"/>
                <a:cs typeface="Corbel"/>
              </a:endParaRPr>
            </a:p>
          </p:txBody>
        </p:sp>
        <p:sp>
          <p:nvSpPr>
            <p:cNvPr id="75" name="object 71">
              <a:extLst>
                <a:ext uri="{FF2B5EF4-FFF2-40B4-BE49-F238E27FC236}">
                  <a16:creationId xmlns:a16="http://schemas.microsoft.com/office/drawing/2014/main" id="{EBAA0CB6-591A-A74D-AE19-5FE397D3F372}"/>
                </a:ext>
              </a:extLst>
            </p:cNvPr>
            <p:cNvSpPr/>
            <p:nvPr/>
          </p:nvSpPr>
          <p:spPr>
            <a:xfrm>
              <a:off x="4965082" y="3531308"/>
              <a:ext cx="762000" cy="533400"/>
            </a:xfrm>
            <a:custGeom>
              <a:avLst/>
              <a:gdLst/>
              <a:ahLst/>
              <a:cxnLst/>
              <a:rect l="l" t="t" r="r" b="b"/>
              <a:pathLst>
                <a:path w="762000" h="533400">
                  <a:moveTo>
                    <a:pt x="762000" y="0"/>
                  </a:moveTo>
                  <a:lnTo>
                    <a:pt x="190500" y="0"/>
                  </a:lnTo>
                  <a:lnTo>
                    <a:pt x="0" y="533400"/>
                  </a:lnTo>
                  <a:lnTo>
                    <a:pt x="571500" y="533400"/>
                  </a:lnTo>
                  <a:lnTo>
                    <a:pt x="762000" y="0"/>
                  </a:lnTo>
                  <a:close/>
                </a:path>
              </a:pathLst>
            </a:custGeom>
            <a:solidFill>
              <a:schemeClr val="accent4">
                <a:lumMod val="60000"/>
                <a:lumOff val="40000"/>
              </a:schemeClr>
            </a:solidFill>
          </p:spPr>
          <p:txBody>
            <a:bodyPr wrap="square" lIns="0" tIns="0" rIns="0" bIns="0" rtlCol="0"/>
            <a:lstStyle/>
            <a:p>
              <a:endParaRPr/>
            </a:p>
          </p:txBody>
        </p:sp>
        <p:sp>
          <p:nvSpPr>
            <p:cNvPr id="76" name="object 72">
              <a:extLst>
                <a:ext uri="{FF2B5EF4-FFF2-40B4-BE49-F238E27FC236}">
                  <a16:creationId xmlns:a16="http://schemas.microsoft.com/office/drawing/2014/main" id="{6CFBF1E5-B747-6743-B96A-209A3A9720FC}"/>
                </a:ext>
              </a:extLst>
            </p:cNvPr>
            <p:cNvSpPr/>
            <p:nvPr/>
          </p:nvSpPr>
          <p:spPr>
            <a:xfrm>
              <a:off x="4965082" y="3531308"/>
              <a:ext cx="762000" cy="533400"/>
            </a:xfrm>
            <a:custGeom>
              <a:avLst/>
              <a:gdLst/>
              <a:ahLst/>
              <a:cxnLst/>
              <a:rect l="l" t="t" r="r" b="b"/>
              <a:pathLst>
                <a:path w="762000" h="533400">
                  <a:moveTo>
                    <a:pt x="0" y="533400"/>
                  </a:moveTo>
                  <a:lnTo>
                    <a:pt x="190500" y="0"/>
                  </a:lnTo>
                  <a:lnTo>
                    <a:pt x="762000" y="0"/>
                  </a:lnTo>
                  <a:lnTo>
                    <a:pt x="571500" y="533400"/>
                  </a:lnTo>
                  <a:lnTo>
                    <a:pt x="0" y="533400"/>
                  </a:lnTo>
                  <a:close/>
                </a:path>
              </a:pathLst>
            </a:custGeom>
            <a:ln w="9525">
              <a:solidFill>
                <a:srgbClr val="000000"/>
              </a:solidFill>
            </a:ln>
          </p:spPr>
          <p:txBody>
            <a:bodyPr wrap="square" lIns="0" tIns="0" rIns="0" bIns="0" rtlCol="0"/>
            <a:lstStyle/>
            <a:p>
              <a:endParaRPr/>
            </a:p>
          </p:txBody>
        </p:sp>
        <p:sp>
          <p:nvSpPr>
            <p:cNvPr id="77" name="object 73">
              <a:extLst>
                <a:ext uri="{FF2B5EF4-FFF2-40B4-BE49-F238E27FC236}">
                  <a16:creationId xmlns:a16="http://schemas.microsoft.com/office/drawing/2014/main" id="{D3E82FDC-AB90-294A-BD46-37ABE9DF3C51}"/>
                </a:ext>
              </a:extLst>
            </p:cNvPr>
            <p:cNvSpPr txBox="1"/>
            <p:nvPr/>
          </p:nvSpPr>
          <p:spPr>
            <a:xfrm>
              <a:off x="5278803" y="3691509"/>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sp>
          <p:nvSpPr>
            <p:cNvPr id="78" name="object 74">
              <a:extLst>
                <a:ext uri="{FF2B5EF4-FFF2-40B4-BE49-F238E27FC236}">
                  <a16:creationId xmlns:a16="http://schemas.microsoft.com/office/drawing/2014/main" id="{EFCA4354-2818-3449-B71C-3BED0B822A6C}"/>
                </a:ext>
              </a:extLst>
            </p:cNvPr>
            <p:cNvSpPr/>
            <p:nvPr/>
          </p:nvSpPr>
          <p:spPr>
            <a:xfrm>
              <a:off x="5498482" y="3531308"/>
              <a:ext cx="838200" cy="533400"/>
            </a:xfrm>
            <a:custGeom>
              <a:avLst/>
              <a:gdLst/>
              <a:ahLst/>
              <a:cxnLst/>
              <a:rect l="l" t="t" r="r" b="b"/>
              <a:pathLst>
                <a:path w="838200" h="533400">
                  <a:moveTo>
                    <a:pt x="838200" y="0"/>
                  </a:moveTo>
                  <a:lnTo>
                    <a:pt x="209550" y="0"/>
                  </a:lnTo>
                  <a:lnTo>
                    <a:pt x="0" y="533400"/>
                  </a:lnTo>
                  <a:lnTo>
                    <a:pt x="628650" y="533400"/>
                  </a:lnTo>
                  <a:lnTo>
                    <a:pt x="838200" y="0"/>
                  </a:lnTo>
                  <a:close/>
                </a:path>
              </a:pathLst>
            </a:custGeom>
            <a:solidFill>
              <a:schemeClr val="accent4">
                <a:lumMod val="60000"/>
                <a:lumOff val="40000"/>
              </a:schemeClr>
            </a:solidFill>
          </p:spPr>
          <p:txBody>
            <a:bodyPr wrap="square" lIns="0" tIns="0" rIns="0" bIns="0" rtlCol="0"/>
            <a:lstStyle/>
            <a:p>
              <a:endParaRPr/>
            </a:p>
          </p:txBody>
        </p:sp>
        <p:sp>
          <p:nvSpPr>
            <p:cNvPr id="79" name="object 75">
              <a:extLst>
                <a:ext uri="{FF2B5EF4-FFF2-40B4-BE49-F238E27FC236}">
                  <a16:creationId xmlns:a16="http://schemas.microsoft.com/office/drawing/2014/main" id="{C7951408-6EF7-B148-AA32-939A717018B3}"/>
                </a:ext>
              </a:extLst>
            </p:cNvPr>
            <p:cNvSpPr/>
            <p:nvPr/>
          </p:nvSpPr>
          <p:spPr>
            <a:xfrm>
              <a:off x="5498482" y="3531308"/>
              <a:ext cx="838200" cy="533400"/>
            </a:xfrm>
            <a:custGeom>
              <a:avLst/>
              <a:gdLst/>
              <a:ahLst/>
              <a:cxnLst/>
              <a:rect l="l" t="t" r="r" b="b"/>
              <a:pathLst>
                <a:path w="838200" h="533400">
                  <a:moveTo>
                    <a:pt x="0" y="533400"/>
                  </a:moveTo>
                  <a:lnTo>
                    <a:pt x="209550" y="0"/>
                  </a:lnTo>
                  <a:lnTo>
                    <a:pt x="838200" y="0"/>
                  </a:lnTo>
                  <a:lnTo>
                    <a:pt x="628650" y="533400"/>
                  </a:lnTo>
                  <a:lnTo>
                    <a:pt x="0" y="533400"/>
                  </a:lnTo>
                  <a:close/>
                </a:path>
              </a:pathLst>
            </a:custGeom>
            <a:ln w="9525">
              <a:solidFill>
                <a:srgbClr val="000000"/>
              </a:solidFill>
            </a:ln>
          </p:spPr>
          <p:txBody>
            <a:bodyPr wrap="square" lIns="0" tIns="0" rIns="0" bIns="0" rtlCol="0"/>
            <a:lstStyle/>
            <a:p>
              <a:endParaRPr/>
            </a:p>
          </p:txBody>
        </p:sp>
        <p:sp>
          <p:nvSpPr>
            <p:cNvPr id="80" name="object 76">
              <a:extLst>
                <a:ext uri="{FF2B5EF4-FFF2-40B4-BE49-F238E27FC236}">
                  <a16:creationId xmlns:a16="http://schemas.microsoft.com/office/drawing/2014/main" id="{9922F364-9020-D84F-B58E-FD2C3D9CAAEB}"/>
                </a:ext>
              </a:extLst>
            </p:cNvPr>
            <p:cNvSpPr txBox="1"/>
            <p:nvPr/>
          </p:nvSpPr>
          <p:spPr>
            <a:xfrm>
              <a:off x="5850875" y="3691509"/>
              <a:ext cx="131445" cy="254000"/>
            </a:xfrm>
            <a:prstGeom prst="rect">
              <a:avLst/>
            </a:prstGeom>
            <a:solidFill>
              <a:schemeClr val="accent4">
                <a:lumMod val="60000"/>
                <a:lumOff val="40000"/>
              </a:schemeClr>
            </a:solidFill>
          </p:spPr>
          <p:txBody>
            <a:bodyPr vert="horz" wrap="square" lIns="0" tIns="0" rIns="0" bIns="0" rtlCol="0">
              <a:spAutoFit/>
            </a:bodyPr>
            <a:lstStyle/>
            <a:p>
              <a:pPr marL="12700">
                <a:lnSpc>
                  <a:spcPct val="100000"/>
                </a:lnSpc>
              </a:pPr>
              <a:r>
                <a:rPr sz="1800" spc="-10" dirty="0">
                  <a:latin typeface="Corbel"/>
                  <a:cs typeface="Corbel"/>
                </a:rPr>
                <a:t>v</a:t>
              </a:r>
              <a:endParaRPr sz="1800">
                <a:latin typeface="Corbel"/>
                <a:cs typeface="Corbel"/>
              </a:endParaRPr>
            </a:p>
          </p:txBody>
        </p:sp>
        <p:sp>
          <p:nvSpPr>
            <p:cNvPr id="81" name="object 77">
              <a:extLst>
                <a:ext uri="{FF2B5EF4-FFF2-40B4-BE49-F238E27FC236}">
                  <a16:creationId xmlns:a16="http://schemas.microsoft.com/office/drawing/2014/main" id="{521ED136-1242-FA41-878F-D2DC191483D1}"/>
                </a:ext>
              </a:extLst>
            </p:cNvPr>
            <p:cNvSpPr/>
            <p:nvPr/>
          </p:nvSpPr>
          <p:spPr>
            <a:xfrm>
              <a:off x="5584383" y="2790978"/>
              <a:ext cx="838200" cy="533400"/>
            </a:xfrm>
            <a:custGeom>
              <a:avLst/>
              <a:gdLst/>
              <a:ahLst/>
              <a:cxnLst/>
              <a:rect l="l" t="t" r="r" b="b"/>
              <a:pathLst>
                <a:path w="838200" h="533400">
                  <a:moveTo>
                    <a:pt x="838200" y="0"/>
                  </a:moveTo>
                  <a:lnTo>
                    <a:pt x="209550" y="0"/>
                  </a:lnTo>
                  <a:lnTo>
                    <a:pt x="0" y="533400"/>
                  </a:lnTo>
                  <a:lnTo>
                    <a:pt x="628650" y="533400"/>
                  </a:lnTo>
                  <a:lnTo>
                    <a:pt x="838200" y="0"/>
                  </a:lnTo>
                  <a:close/>
                </a:path>
              </a:pathLst>
            </a:custGeom>
            <a:solidFill>
              <a:srgbClr val="F0AD00"/>
            </a:solidFill>
          </p:spPr>
          <p:txBody>
            <a:bodyPr wrap="square" lIns="0" tIns="0" rIns="0" bIns="0" rtlCol="0"/>
            <a:lstStyle/>
            <a:p>
              <a:endParaRPr/>
            </a:p>
          </p:txBody>
        </p:sp>
        <p:sp>
          <p:nvSpPr>
            <p:cNvPr id="82" name="object 78">
              <a:extLst>
                <a:ext uri="{FF2B5EF4-FFF2-40B4-BE49-F238E27FC236}">
                  <a16:creationId xmlns:a16="http://schemas.microsoft.com/office/drawing/2014/main" id="{91CB528D-969F-3C42-A4A8-F3E0FADC1957}"/>
                </a:ext>
              </a:extLst>
            </p:cNvPr>
            <p:cNvSpPr/>
            <p:nvPr/>
          </p:nvSpPr>
          <p:spPr>
            <a:xfrm>
              <a:off x="5584383" y="2790978"/>
              <a:ext cx="838200" cy="533400"/>
            </a:xfrm>
            <a:custGeom>
              <a:avLst/>
              <a:gdLst/>
              <a:ahLst/>
              <a:cxnLst/>
              <a:rect l="l" t="t" r="r" b="b"/>
              <a:pathLst>
                <a:path w="838200" h="533400">
                  <a:moveTo>
                    <a:pt x="0" y="533400"/>
                  </a:moveTo>
                  <a:lnTo>
                    <a:pt x="209550" y="0"/>
                  </a:lnTo>
                  <a:lnTo>
                    <a:pt x="838200" y="0"/>
                  </a:lnTo>
                  <a:lnTo>
                    <a:pt x="628650" y="533400"/>
                  </a:lnTo>
                  <a:lnTo>
                    <a:pt x="0" y="533400"/>
                  </a:lnTo>
                  <a:close/>
                </a:path>
              </a:pathLst>
            </a:custGeom>
            <a:ln w="9525">
              <a:solidFill>
                <a:srgbClr val="000000"/>
              </a:solidFill>
            </a:ln>
          </p:spPr>
          <p:txBody>
            <a:bodyPr wrap="square" lIns="0" tIns="0" rIns="0" bIns="0" rtlCol="0"/>
            <a:lstStyle/>
            <a:p>
              <a:endParaRPr/>
            </a:p>
          </p:txBody>
        </p:sp>
        <p:sp>
          <p:nvSpPr>
            <p:cNvPr id="83" name="object 79">
              <a:extLst>
                <a:ext uri="{FF2B5EF4-FFF2-40B4-BE49-F238E27FC236}">
                  <a16:creationId xmlns:a16="http://schemas.microsoft.com/office/drawing/2014/main" id="{8F67E953-6E3D-824E-9D14-ED964E16C847}"/>
                </a:ext>
              </a:extLst>
            </p:cNvPr>
            <p:cNvSpPr txBox="1"/>
            <p:nvPr/>
          </p:nvSpPr>
          <p:spPr>
            <a:xfrm>
              <a:off x="5936776" y="2951179"/>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a:latin typeface="Corbel"/>
                <a:cs typeface="Corbel"/>
              </a:endParaRPr>
            </a:p>
          </p:txBody>
        </p:sp>
        <p:sp>
          <p:nvSpPr>
            <p:cNvPr id="84" name="object 80">
              <a:extLst>
                <a:ext uri="{FF2B5EF4-FFF2-40B4-BE49-F238E27FC236}">
                  <a16:creationId xmlns:a16="http://schemas.microsoft.com/office/drawing/2014/main" id="{18276861-DBBE-3347-A56B-390A5B40FC4F}"/>
                </a:ext>
              </a:extLst>
            </p:cNvPr>
            <p:cNvSpPr/>
            <p:nvPr/>
          </p:nvSpPr>
          <p:spPr>
            <a:xfrm>
              <a:off x="6193983" y="2790978"/>
              <a:ext cx="838200" cy="533400"/>
            </a:xfrm>
            <a:custGeom>
              <a:avLst/>
              <a:gdLst/>
              <a:ahLst/>
              <a:cxnLst/>
              <a:rect l="l" t="t" r="r" b="b"/>
              <a:pathLst>
                <a:path w="838200" h="533400">
                  <a:moveTo>
                    <a:pt x="838200" y="0"/>
                  </a:moveTo>
                  <a:lnTo>
                    <a:pt x="209550" y="0"/>
                  </a:lnTo>
                  <a:lnTo>
                    <a:pt x="0" y="533400"/>
                  </a:lnTo>
                  <a:lnTo>
                    <a:pt x="628650" y="533400"/>
                  </a:lnTo>
                  <a:lnTo>
                    <a:pt x="838200" y="0"/>
                  </a:lnTo>
                  <a:close/>
                </a:path>
              </a:pathLst>
            </a:custGeom>
            <a:solidFill>
              <a:srgbClr val="F0AD00"/>
            </a:solidFill>
          </p:spPr>
          <p:txBody>
            <a:bodyPr wrap="square" lIns="0" tIns="0" rIns="0" bIns="0" rtlCol="0"/>
            <a:lstStyle/>
            <a:p>
              <a:endParaRPr/>
            </a:p>
          </p:txBody>
        </p:sp>
        <p:sp>
          <p:nvSpPr>
            <p:cNvPr id="85" name="object 81">
              <a:extLst>
                <a:ext uri="{FF2B5EF4-FFF2-40B4-BE49-F238E27FC236}">
                  <a16:creationId xmlns:a16="http://schemas.microsoft.com/office/drawing/2014/main" id="{D792C598-406F-434B-B416-BD808ACA9CF4}"/>
                </a:ext>
              </a:extLst>
            </p:cNvPr>
            <p:cNvSpPr/>
            <p:nvPr/>
          </p:nvSpPr>
          <p:spPr>
            <a:xfrm>
              <a:off x="6193983" y="2790978"/>
              <a:ext cx="838200" cy="533400"/>
            </a:xfrm>
            <a:custGeom>
              <a:avLst/>
              <a:gdLst/>
              <a:ahLst/>
              <a:cxnLst/>
              <a:rect l="l" t="t" r="r" b="b"/>
              <a:pathLst>
                <a:path w="838200" h="533400">
                  <a:moveTo>
                    <a:pt x="0" y="533400"/>
                  </a:moveTo>
                  <a:lnTo>
                    <a:pt x="209550" y="0"/>
                  </a:lnTo>
                  <a:lnTo>
                    <a:pt x="838200" y="0"/>
                  </a:lnTo>
                  <a:lnTo>
                    <a:pt x="628650" y="533400"/>
                  </a:lnTo>
                  <a:lnTo>
                    <a:pt x="0" y="533400"/>
                  </a:lnTo>
                  <a:close/>
                </a:path>
              </a:pathLst>
            </a:custGeom>
            <a:ln w="9525">
              <a:solidFill>
                <a:srgbClr val="000000"/>
              </a:solidFill>
            </a:ln>
          </p:spPr>
          <p:txBody>
            <a:bodyPr wrap="square" lIns="0" tIns="0" rIns="0" bIns="0" rtlCol="0"/>
            <a:lstStyle/>
            <a:p>
              <a:endParaRPr/>
            </a:p>
          </p:txBody>
        </p:sp>
        <p:sp>
          <p:nvSpPr>
            <p:cNvPr id="86" name="object 82">
              <a:extLst>
                <a:ext uri="{FF2B5EF4-FFF2-40B4-BE49-F238E27FC236}">
                  <a16:creationId xmlns:a16="http://schemas.microsoft.com/office/drawing/2014/main" id="{CF7129D3-623F-A047-B999-EAC45D87B6B7}"/>
                </a:ext>
              </a:extLst>
            </p:cNvPr>
            <p:cNvSpPr txBox="1"/>
            <p:nvPr/>
          </p:nvSpPr>
          <p:spPr>
            <a:xfrm>
              <a:off x="6546376" y="2951179"/>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a:latin typeface="Corbel"/>
                <a:cs typeface="Corbel"/>
              </a:endParaRPr>
            </a:p>
          </p:txBody>
        </p:sp>
        <p:sp>
          <p:nvSpPr>
            <p:cNvPr id="87" name="object 83">
              <a:extLst>
                <a:ext uri="{FF2B5EF4-FFF2-40B4-BE49-F238E27FC236}">
                  <a16:creationId xmlns:a16="http://schemas.microsoft.com/office/drawing/2014/main" id="{A0772799-2EA2-AB4F-B051-E324FC15699B}"/>
                </a:ext>
              </a:extLst>
            </p:cNvPr>
            <p:cNvSpPr txBox="1"/>
            <p:nvPr/>
          </p:nvSpPr>
          <p:spPr>
            <a:xfrm>
              <a:off x="4876800" y="2214622"/>
              <a:ext cx="1876688" cy="276999"/>
            </a:xfrm>
            <a:prstGeom prst="rect">
              <a:avLst/>
            </a:prstGeom>
          </p:spPr>
          <p:txBody>
            <a:bodyPr vert="horz" wrap="square" lIns="0" tIns="0" rIns="0" bIns="0" rtlCol="0">
              <a:spAutoFit/>
            </a:bodyPr>
            <a:lstStyle/>
            <a:p>
              <a:pPr marL="12700">
                <a:lnSpc>
                  <a:spcPct val="100000"/>
                </a:lnSpc>
              </a:pPr>
              <a:r>
                <a:rPr sz="1800" spc="-5" dirty="0">
                  <a:solidFill>
                    <a:srgbClr val="A01A06"/>
                  </a:solidFill>
                  <a:latin typeface="+mn-lt"/>
                  <a:cs typeface="Arial"/>
                </a:rPr>
                <a:t>K</a:t>
              </a:r>
              <a:r>
                <a:rPr sz="1800" spc="5" dirty="0">
                  <a:solidFill>
                    <a:srgbClr val="A01A06"/>
                  </a:solidFill>
                  <a:latin typeface="+mn-lt"/>
                  <a:cs typeface="Arial"/>
                </a:rPr>
                <a:t>e</a:t>
              </a:r>
              <a:r>
                <a:rPr sz="1800" spc="-90" dirty="0">
                  <a:solidFill>
                    <a:srgbClr val="A01A06"/>
                  </a:solidFill>
                  <a:latin typeface="+mn-lt"/>
                  <a:cs typeface="Arial"/>
                </a:rPr>
                <a:t>y</a:t>
              </a:r>
              <a:r>
                <a:rPr sz="1800" dirty="0">
                  <a:solidFill>
                    <a:srgbClr val="A01A06"/>
                  </a:solidFill>
                  <a:latin typeface="+mn-lt"/>
                  <a:cs typeface="Arial"/>
                </a:rPr>
                <a:t>-</a:t>
              </a:r>
              <a:r>
                <a:rPr sz="1800" spc="-20" dirty="0">
                  <a:solidFill>
                    <a:srgbClr val="A01A06"/>
                  </a:solidFill>
                  <a:latin typeface="+mn-lt"/>
                  <a:cs typeface="Arial"/>
                </a:rPr>
                <a:t>v</a:t>
              </a:r>
              <a:r>
                <a:rPr sz="1800" spc="5" dirty="0">
                  <a:solidFill>
                    <a:srgbClr val="A01A06"/>
                  </a:solidFill>
                  <a:latin typeface="+mn-lt"/>
                  <a:cs typeface="Arial"/>
                </a:rPr>
                <a:t>a</a:t>
              </a:r>
              <a:r>
                <a:rPr sz="1800" dirty="0">
                  <a:solidFill>
                    <a:srgbClr val="A01A06"/>
                  </a:solidFill>
                  <a:latin typeface="+mn-lt"/>
                  <a:cs typeface="Arial"/>
                </a:rPr>
                <a:t>lue</a:t>
              </a:r>
              <a:r>
                <a:rPr sz="1800" spc="80" dirty="0">
                  <a:solidFill>
                    <a:srgbClr val="A01A06"/>
                  </a:solidFill>
                  <a:latin typeface="+mn-lt"/>
                  <a:cs typeface="Arial"/>
                </a:rPr>
                <a:t> </a:t>
              </a:r>
              <a:r>
                <a:rPr sz="1800" dirty="0">
                  <a:solidFill>
                    <a:srgbClr val="A01A06"/>
                  </a:solidFill>
                  <a:latin typeface="+mn-lt"/>
                  <a:cs typeface="Arial"/>
                </a:rPr>
                <a:t>g</a:t>
              </a:r>
              <a:r>
                <a:rPr sz="1800" spc="-5" dirty="0">
                  <a:solidFill>
                    <a:srgbClr val="A01A06"/>
                  </a:solidFill>
                  <a:latin typeface="+mn-lt"/>
                  <a:cs typeface="Arial"/>
                </a:rPr>
                <a:t>r</a:t>
              </a:r>
              <a:r>
                <a:rPr sz="1800" dirty="0">
                  <a:solidFill>
                    <a:srgbClr val="A01A06"/>
                  </a:solidFill>
                  <a:latin typeface="+mn-lt"/>
                  <a:cs typeface="Arial"/>
                </a:rPr>
                <a:t>oups</a:t>
              </a:r>
            </a:p>
          </p:txBody>
        </p:sp>
      </p:grpSp>
      <p:grpSp>
        <p:nvGrpSpPr>
          <p:cNvPr id="14" name="Group 13">
            <a:extLst>
              <a:ext uri="{FF2B5EF4-FFF2-40B4-BE49-F238E27FC236}">
                <a16:creationId xmlns:a16="http://schemas.microsoft.com/office/drawing/2014/main" id="{4D4C74BC-9866-A244-86DA-C7A6225F5148}"/>
              </a:ext>
            </a:extLst>
          </p:cNvPr>
          <p:cNvGrpSpPr/>
          <p:nvPr/>
        </p:nvGrpSpPr>
        <p:grpSpPr>
          <a:xfrm>
            <a:off x="6404895" y="2676678"/>
            <a:ext cx="2203160" cy="647707"/>
            <a:chOff x="6404895" y="2676678"/>
            <a:chExt cx="2203160" cy="647707"/>
          </a:xfrm>
        </p:grpSpPr>
        <p:sp>
          <p:nvSpPr>
            <p:cNvPr id="89" name="object 30">
              <a:extLst>
                <a:ext uri="{FF2B5EF4-FFF2-40B4-BE49-F238E27FC236}">
                  <a16:creationId xmlns:a16="http://schemas.microsoft.com/office/drawing/2014/main" id="{20813CCF-0B8D-7B4E-8A21-6B002BB67D60}"/>
                </a:ext>
              </a:extLst>
            </p:cNvPr>
            <p:cNvSpPr/>
            <p:nvPr/>
          </p:nvSpPr>
          <p:spPr>
            <a:xfrm>
              <a:off x="6404895" y="2955448"/>
              <a:ext cx="790319" cy="329184"/>
            </a:xfrm>
            <a:custGeom>
              <a:avLst/>
              <a:gdLst/>
              <a:ahLst/>
              <a:cxnLst/>
              <a:rect l="l" t="t" r="r" b="b"/>
              <a:pathLst>
                <a:path w="990600" h="228600">
                  <a:moveTo>
                    <a:pt x="742950" y="0"/>
                  </a:moveTo>
                  <a:lnTo>
                    <a:pt x="742950" y="57150"/>
                  </a:lnTo>
                  <a:lnTo>
                    <a:pt x="0" y="57150"/>
                  </a:lnTo>
                  <a:lnTo>
                    <a:pt x="0" y="171450"/>
                  </a:lnTo>
                  <a:lnTo>
                    <a:pt x="742950" y="171450"/>
                  </a:lnTo>
                  <a:lnTo>
                    <a:pt x="742950" y="228600"/>
                  </a:lnTo>
                  <a:lnTo>
                    <a:pt x="990600" y="114300"/>
                  </a:lnTo>
                  <a:lnTo>
                    <a:pt x="742950" y="0"/>
                  </a:lnTo>
                  <a:close/>
                </a:path>
              </a:pathLst>
            </a:custGeom>
            <a:solidFill>
              <a:srgbClr val="FF5050"/>
            </a:solidFill>
            <a:ln>
              <a:solidFill>
                <a:schemeClr val="tx1"/>
              </a:solidFill>
            </a:ln>
          </p:spPr>
          <p:txBody>
            <a:bodyPr wrap="square" lIns="0" tIns="0" rIns="0" bIns="0" rtlCol="0"/>
            <a:lstStyle/>
            <a:p>
              <a:endParaRPr/>
            </a:p>
          </p:txBody>
        </p:sp>
        <p:sp>
          <p:nvSpPr>
            <p:cNvPr id="91" name="object 32">
              <a:extLst>
                <a:ext uri="{FF2B5EF4-FFF2-40B4-BE49-F238E27FC236}">
                  <a16:creationId xmlns:a16="http://schemas.microsoft.com/office/drawing/2014/main" id="{C76CD893-2BC8-9740-994B-17972BAE0668}"/>
                </a:ext>
              </a:extLst>
            </p:cNvPr>
            <p:cNvSpPr txBox="1"/>
            <p:nvPr/>
          </p:nvSpPr>
          <p:spPr>
            <a:xfrm>
              <a:off x="6442053" y="2676678"/>
              <a:ext cx="691515" cy="254000"/>
            </a:xfrm>
            <a:prstGeom prst="rect">
              <a:avLst/>
            </a:prstGeom>
          </p:spPr>
          <p:txBody>
            <a:bodyPr vert="horz" wrap="square" lIns="0" tIns="0" rIns="0" bIns="0" rtlCol="0">
              <a:spAutoFit/>
            </a:bodyPr>
            <a:lstStyle/>
            <a:p>
              <a:pPr marL="12700">
                <a:lnSpc>
                  <a:spcPct val="100000"/>
                </a:lnSpc>
              </a:pPr>
              <a:r>
                <a:rPr sz="1800" b="1" spc="-20" dirty="0">
                  <a:latin typeface="Corbel"/>
                  <a:cs typeface="Corbel"/>
                </a:rPr>
                <a:t>r</a:t>
              </a:r>
              <a:r>
                <a:rPr sz="1800" b="1" spc="-25" dirty="0">
                  <a:latin typeface="Corbel"/>
                  <a:cs typeface="Corbel"/>
                </a:rPr>
                <a:t>e</a:t>
              </a:r>
              <a:r>
                <a:rPr sz="1800" b="1" spc="-10" dirty="0">
                  <a:latin typeface="Corbel"/>
                  <a:cs typeface="Corbel"/>
                </a:rPr>
                <a:t>du</a:t>
              </a:r>
              <a:r>
                <a:rPr sz="1800" b="1" spc="-15" dirty="0">
                  <a:latin typeface="Corbel"/>
                  <a:cs typeface="Corbel"/>
                </a:rPr>
                <a:t>c</a:t>
              </a:r>
              <a:r>
                <a:rPr sz="1800" b="1" spc="-10" dirty="0">
                  <a:latin typeface="Corbel"/>
                  <a:cs typeface="Corbel"/>
                </a:rPr>
                <a:t>e</a:t>
              </a:r>
              <a:endParaRPr sz="1800" dirty="0">
                <a:latin typeface="Corbel"/>
                <a:cs typeface="Corbel"/>
              </a:endParaRPr>
            </a:p>
          </p:txBody>
        </p:sp>
        <p:sp>
          <p:nvSpPr>
            <p:cNvPr id="92" name="object 36">
              <a:extLst>
                <a:ext uri="{FF2B5EF4-FFF2-40B4-BE49-F238E27FC236}">
                  <a16:creationId xmlns:a16="http://schemas.microsoft.com/office/drawing/2014/main" id="{B2E3FCA7-DAB3-E548-A0C8-C7E3B511E300}"/>
                </a:ext>
              </a:extLst>
            </p:cNvPr>
            <p:cNvSpPr/>
            <p:nvPr/>
          </p:nvSpPr>
          <p:spPr>
            <a:xfrm>
              <a:off x="7312655" y="2790985"/>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9966FF"/>
            </a:solidFill>
          </p:spPr>
          <p:txBody>
            <a:bodyPr wrap="square" lIns="0" tIns="0" rIns="0" bIns="0" rtlCol="0"/>
            <a:lstStyle/>
            <a:p>
              <a:endParaRPr/>
            </a:p>
          </p:txBody>
        </p:sp>
        <p:sp>
          <p:nvSpPr>
            <p:cNvPr id="93" name="object 37">
              <a:extLst>
                <a:ext uri="{FF2B5EF4-FFF2-40B4-BE49-F238E27FC236}">
                  <a16:creationId xmlns:a16="http://schemas.microsoft.com/office/drawing/2014/main" id="{04FEF116-33DE-A64B-999D-147018D35D5F}"/>
                </a:ext>
              </a:extLst>
            </p:cNvPr>
            <p:cNvSpPr/>
            <p:nvPr/>
          </p:nvSpPr>
          <p:spPr>
            <a:xfrm>
              <a:off x="7312655" y="2790985"/>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94" name="object 38">
              <a:extLst>
                <a:ext uri="{FF2B5EF4-FFF2-40B4-BE49-F238E27FC236}">
                  <a16:creationId xmlns:a16="http://schemas.microsoft.com/office/drawing/2014/main" id="{50C92B21-55E1-C644-B3E0-34BF194DE3CA}"/>
                </a:ext>
              </a:extLst>
            </p:cNvPr>
            <p:cNvSpPr txBox="1"/>
            <p:nvPr/>
          </p:nvSpPr>
          <p:spPr>
            <a:xfrm>
              <a:off x="7584814" y="2951186"/>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sp>
          <p:nvSpPr>
            <p:cNvPr id="95" name="object 39">
              <a:extLst>
                <a:ext uri="{FF2B5EF4-FFF2-40B4-BE49-F238E27FC236}">
                  <a16:creationId xmlns:a16="http://schemas.microsoft.com/office/drawing/2014/main" id="{5F52F7FD-6B1D-834C-978D-F58F4E73E8E8}"/>
                </a:ext>
              </a:extLst>
            </p:cNvPr>
            <p:cNvSpPr/>
            <p:nvPr/>
          </p:nvSpPr>
          <p:spPr>
            <a:xfrm>
              <a:off x="8074655" y="2790978"/>
              <a:ext cx="533400" cy="533400"/>
            </a:xfrm>
            <a:custGeom>
              <a:avLst/>
              <a:gdLst/>
              <a:ahLst/>
              <a:cxnLst/>
              <a:rect l="l" t="t" r="r" b="b"/>
              <a:pathLst>
                <a:path w="533400" h="533400">
                  <a:moveTo>
                    <a:pt x="377177" y="0"/>
                  </a:moveTo>
                  <a:lnTo>
                    <a:pt x="156222" y="0"/>
                  </a:lnTo>
                  <a:lnTo>
                    <a:pt x="0" y="156222"/>
                  </a:lnTo>
                  <a:lnTo>
                    <a:pt x="0" y="377189"/>
                  </a:lnTo>
                  <a:lnTo>
                    <a:pt x="156222" y="533399"/>
                  </a:lnTo>
                  <a:lnTo>
                    <a:pt x="377177" y="533399"/>
                  </a:lnTo>
                  <a:lnTo>
                    <a:pt x="533400" y="377189"/>
                  </a:lnTo>
                  <a:lnTo>
                    <a:pt x="533400" y="156222"/>
                  </a:lnTo>
                  <a:lnTo>
                    <a:pt x="377177" y="0"/>
                  </a:lnTo>
                  <a:close/>
                </a:path>
              </a:pathLst>
            </a:custGeom>
            <a:solidFill>
              <a:srgbClr val="F0AD00"/>
            </a:solidFill>
          </p:spPr>
          <p:txBody>
            <a:bodyPr wrap="square" lIns="0" tIns="0" rIns="0" bIns="0" rtlCol="0"/>
            <a:lstStyle/>
            <a:p>
              <a:endParaRPr/>
            </a:p>
          </p:txBody>
        </p:sp>
        <p:sp>
          <p:nvSpPr>
            <p:cNvPr id="96" name="object 40">
              <a:extLst>
                <a:ext uri="{FF2B5EF4-FFF2-40B4-BE49-F238E27FC236}">
                  <a16:creationId xmlns:a16="http://schemas.microsoft.com/office/drawing/2014/main" id="{43590D3E-4767-6841-BB77-9D16036561D2}"/>
                </a:ext>
              </a:extLst>
            </p:cNvPr>
            <p:cNvSpPr/>
            <p:nvPr/>
          </p:nvSpPr>
          <p:spPr>
            <a:xfrm>
              <a:off x="8074655" y="2790978"/>
              <a:ext cx="533400" cy="533400"/>
            </a:xfrm>
            <a:custGeom>
              <a:avLst/>
              <a:gdLst/>
              <a:ahLst/>
              <a:cxnLst/>
              <a:rect l="l" t="t" r="r" b="b"/>
              <a:pathLst>
                <a:path w="533400" h="533400">
                  <a:moveTo>
                    <a:pt x="0" y="156222"/>
                  </a:moveTo>
                  <a:lnTo>
                    <a:pt x="156222" y="0"/>
                  </a:lnTo>
                  <a:lnTo>
                    <a:pt x="377177" y="0"/>
                  </a:lnTo>
                  <a:lnTo>
                    <a:pt x="533400" y="156222"/>
                  </a:lnTo>
                  <a:lnTo>
                    <a:pt x="533400" y="377189"/>
                  </a:lnTo>
                  <a:lnTo>
                    <a:pt x="377177" y="533399"/>
                  </a:lnTo>
                  <a:lnTo>
                    <a:pt x="156222" y="533399"/>
                  </a:lnTo>
                  <a:lnTo>
                    <a:pt x="0" y="377189"/>
                  </a:lnTo>
                  <a:lnTo>
                    <a:pt x="0" y="156222"/>
                  </a:lnTo>
                  <a:close/>
                </a:path>
              </a:pathLst>
            </a:custGeom>
            <a:ln w="9525">
              <a:solidFill>
                <a:srgbClr val="000000"/>
              </a:solidFill>
            </a:ln>
          </p:spPr>
          <p:txBody>
            <a:bodyPr wrap="square" lIns="0" tIns="0" rIns="0" bIns="0" rtlCol="0"/>
            <a:lstStyle/>
            <a:p>
              <a:endParaRPr/>
            </a:p>
          </p:txBody>
        </p:sp>
        <p:sp>
          <p:nvSpPr>
            <p:cNvPr id="97" name="object 41">
              <a:extLst>
                <a:ext uri="{FF2B5EF4-FFF2-40B4-BE49-F238E27FC236}">
                  <a16:creationId xmlns:a16="http://schemas.microsoft.com/office/drawing/2014/main" id="{23E0785B-9AFD-F248-AF12-4486D47B59DC}"/>
                </a:ext>
              </a:extLst>
            </p:cNvPr>
            <p:cNvSpPr txBox="1"/>
            <p:nvPr/>
          </p:nvSpPr>
          <p:spPr>
            <a:xfrm>
              <a:off x="8305614" y="2930427"/>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grpSp>
      <p:sp>
        <p:nvSpPr>
          <p:cNvPr id="8" name="Rectangle 7">
            <a:extLst>
              <a:ext uri="{FF2B5EF4-FFF2-40B4-BE49-F238E27FC236}">
                <a16:creationId xmlns:a16="http://schemas.microsoft.com/office/drawing/2014/main" id="{8B969FEE-785E-E443-BB6A-BC8E227C00DA}"/>
              </a:ext>
            </a:extLst>
          </p:cNvPr>
          <p:cNvSpPr/>
          <p:nvPr/>
        </p:nvSpPr>
        <p:spPr>
          <a:xfrm>
            <a:off x="6629400" y="2167256"/>
            <a:ext cx="2514600" cy="369332"/>
          </a:xfrm>
          <a:prstGeom prst="rect">
            <a:avLst/>
          </a:prstGeom>
        </p:spPr>
        <p:txBody>
          <a:bodyPr wrap="square">
            <a:spAutoFit/>
          </a:bodyPr>
          <a:lstStyle/>
          <a:p>
            <a:r>
              <a:rPr lang="en-US" sz="1800" dirty="0">
                <a:solidFill>
                  <a:srgbClr val="A01A06"/>
                </a:solidFill>
              </a:rPr>
              <a:t>Output key-value pairs</a:t>
            </a:r>
          </a:p>
        </p:txBody>
      </p:sp>
    </p:spTree>
    <p:extLst>
      <p:ext uri="{BB962C8B-B14F-4D97-AF65-F5344CB8AC3E}">
        <p14:creationId xmlns:p14="http://schemas.microsoft.com/office/powerpoint/2010/main" val="20008829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392113D1-9311-6147-B0A8-E835AC027934}"/>
              </a:ext>
            </a:extLst>
          </p:cNvPr>
          <p:cNvSpPr/>
          <p:nvPr/>
        </p:nvSpPr>
        <p:spPr bwMode="auto">
          <a:xfrm>
            <a:off x="254680" y="1333787"/>
            <a:ext cx="6146120" cy="5334000"/>
          </a:xfrm>
          <a:prstGeom prst="rect">
            <a:avLst/>
          </a:prstGeom>
          <a:solidFill>
            <a:schemeClr val="bg1">
              <a:lumMod val="95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2000" dirty="0"/>
          </a:p>
          <a:p>
            <a:pPr algn="ctr"/>
            <a:r>
              <a:rPr lang="en-US" sz="2000" dirty="0"/>
              <a:t>Shuffle/Group by Key Step</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charset="0"/>
              <a:ea typeface="ＭＳ Ｐゴシック" charset="0"/>
            </a:endParaRPr>
          </a:p>
        </p:txBody>
      </p:sp>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Map-Reduce: The </a:t>
            </a:r>
            <a:r>
              <a:rPr lang="en-US" sz="3600" u="sng" dirty="0">
                <a:solidFill>
                  <a:srgbClr val="A01A06"/>
                </a:solidFill>
                <a:latin typeface="Calibri" panose="020F0502020204030204" pitchFamily="34" charset="0"/>
                <a:cs typeface="Calibri" panose="020F0502020204030204" pitchFamily="34" charset="0"/>
              </a:rPr>
              <a:t>Reduce</a:t>
            </a:r>
            <a:r>
              <a:rPr lang="en-US" sz="3600" dirty="0">
                <a:solidFill>
                  <a:srgbClr val="A01A06"/>
                </a:solidFill>
                <a:latin typeface="Calibri" panose="020F0502020204030204" pitchFamily="34" charset="0"/>
                <a:cs typeface="Calibri" panose="020F0502020204030204" pitchFamily="34" charset="0"/>
              </a:rPr>
              <a:t> Step</a:t>
            </a:r>
            <a:endParaRPr lang="en-US" sz="3600" b="0" dirty="0">
              <a:solidFill>
                <a:srgbClr val="A01A06"/>
              </a:solidFill>
              <a:latin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3C148D0D-7944-894D-AC2D-8C225B937C9D}"/>
              </a:ext>
            </a:extLst>
          </p:cNvPr>
          <p:cNvGrpSpPr/>
          <p:nvPr/>
        </p:nvGrpSpPr>
        <p:grpSpPr>
          <a:xfrm>
            <a:off x="352555" y="2214622"/>
            <a:ext cx="2989554" cy="3678798"/>
            <a:chOff x="2912576" y="1867136"/>
            <a:chExt cx="2989554" cy="3678798"/>
          </a:xfrm>
        </p:grpSpPr>
        <p:sp>
          <p:nvSpPr>
            <p:cNvPr id="27" name="object 7">
              <a:extLst>
                <a:ext uri="{FF2B5EF4-FFF2-40B4-BE49-F238E27FC236}">
                  <a16:creationId xmlns:a16="http://schemas.microsoft.com/office/drawing/2014/main" id="{850719FC-4E30-7640-9087-EE0F3C18213A}"/>
                </a:ext>
              </a:extLst>
            </p:cNvPr>
            <p:cNvSpPr/>
            <p:nvPr/>
          </p:nvSpPr>
          <p:spPr>
            <a:xfrm>
              <a:off x="3561030" y="2444314"/>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9966FF"/>
            </a:solidFill>
          </p:spPr>
          <p:txBody>
            <a:bodyPr wrap="square" lIns="0" tIns="0" rIns="0" bIns="0" rtlCol="0"/>
            <a:lstStyle/>
            <a:p>
              <a:endParaRPr/>
            </a:p>
          </p:txBody>
        </p:sp>
        <p:sp>
          <p:nvSpPr>
            <p:cNvPr id="28" name="object 8">
              <a:extLst>
                <a:ext uri="{FF2B5EF4-FFF2-40B4-BE49-F238E27FC236}">
                  <a16:creationId xmlns:a16="http://schemas.microsoft.com/office/drawing/2014/main" id="{1EE22BAF-61BF-694E-9170-953125C1B15B}"/>
                </a:ext>
              </a:extLst>
            </p:cNvPr>
            <p:cNvSpPr/>
            <p:nvPr/>
          </p:nvSpPr>
          <p:spPr>
            <a:xfrm>
              <a:off x="3561030" y="2444314"/>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29" name="object 9">
              <a:extLst>
                <a:ext uri="{FF2B5EF4-FFF2-40B4-BE49-F238E27FC236}">
                  <a16:creationId xmlns:a16="http://schemas.microsoft.com/office/drawing/2014/main" id="{E62C86FE-D09F-6A45-ADFB-F9FB4C4CF0D5}"/>
                </a:ext>
              </a:extLst>
            </p:cNvPr>
            <p:cNvSpPr/>
            <p:nvPr/>
          </p:nvSpPr>
          <p:spPr>
            <a:xfrm>
              <a:off x="4246830" y="2444314"/>
              <a:ext cx="990600" cy="533400"/>
            </a:xfrm>
            <a:custGeom>
              <a:avLst/>
              <a:gdLst/>
              <a:ahLst/>
              <a:cxnLst/>
              <a:rect l="l" t="t" r="r" b="b"/>
              <a:pathLst>
                <a:path w="990600" h="533400">
                  <a:moveTo>
                    <a:pt x="990600" y="0"/>
                  </a:moveTo>
                  <a:lnTo>
                    <a:pt x="247650" y="0"/>
                  </a:lnTo>
                  <a:lnTo>
                    <a:pt x="0" y="533400"/>
                  </a:lnTo>
                  <a:lnTo>
                    <a:pt x="742950" y="533400"/>
                  </a:lnTo>
                  <a:lnTo>
                    <a:pt x="990600" y="0"/>
                  </a:lnTo>
                  <a:close/>
                </a:path>
              </a:pathLst>
            </a:custGeom>
            <a:solidFill>
              <a:srgbClr val="F0AD00"/>
            </a:solidFill>
          </p:spPr>
          <p:txBody>
            <a:bodyPr wrap="square" lIns="0" tIns="0" rIns="0" bIns="0" rtlCol="0"/>
            <a:lstStyle/>
            <a:p>
              <a:endParaRPr/>
            </a:p>
          </p:txBody>
        </p:sp>
        <p:sp>
          <p:nvSpPr>
            <p:cNvPr id="30" name="object 10">
              <a:extLst>
                <a:ext uri="{FF2B5EF4-FFF2-40B4-BE49-F238E27FC236}">
                  <a16:creationId xmlns:a16="http://schemas.microsoft.com/office/drawing/2014/main" id="{262B59A5-59B0-9A4B-A9D1-48606B85A61C}"/>
                </a:ext>
              </a:extLst>
            </p:cNvPr>
            <p:cNvSpPr/>
            <p:nvPr/>
          </p:nvSpPr>
          <p:spPr>
            <a:xfrm>
              <a:off x="4246830" y="2444314"/>
              <a:ext cx="990600" cy="533400"/>
            </a:xfrm>
            <a:custGeom>
              <a:avLst/>
              <a:gdLst/>
              <a:ahLst/>
              <a:cxnLst/>
              <a:rect l="l" t="t" r="r" b="b"/>
              <a:pathLst>
                <a:path w="990600" h="533400">
                  <a:moveTo>
                    <a:pt x="0" y="533400"/>
                  </a:moveTo>
                  <a:lnTo>
                    <a:pt x="247650" y="0"/>
                  </a:lnTo>
                  <a:lnTo>
                    <a:pt x="990600" y="0"/>
                  </a:lnTo>
                  <a:lnTo>
                    <a:pt x="742950" y="533400"/>
                  </a:lnTo>
                  <a:lnTo>
                    <a:pt x="0" y="533400"/>
                  </a:lnTo>
                  <a:close/>
                </a:path>
              </a:pathLst>
            </a:custGeom>
            <a:ln w="9525">
              <a:solidFill>
                <a:srgbClr val="000000"/>
              </a:solidFill>
            </a:ln>
          </p:spPr>
          <p:txBody>
            <a:bodyPr wrap="square" lIns="0" tIns="0" rIns="0" bIns="0" rtlCol="0"/>
            <a:lstStyle/>
            <a:p>
              <a:endParaRPr/>
            </a:p>
          </p:txBody>
        </p:sp>
        <p:sp>
          <p:nvSpPr>
            <p:cNvPr id="31" name="object 11">
              <a:extLst>
                <a:ext uri="{FF2B5EF4-FFF2-40B4-BE49-F238E27FC236}">
                  <a16:creationId xmlns:a16="http://schemas.microsoft.com/office/drawing/2014/main" id="{20682199-B96A-4E43-8903-EF9A7A40C849}"/>
                </a:ext>
              </a:extLst>
            </p:cNvPr>
            <p:cNvSpPr/>
            <p:nvPr/>
          </p:nvSpPr>
          <p:spPr>
            <a:xfrm>
              <a:off x="3561030" y="3130114"/>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CC9900"/>
            </a:solidFill>
          </p:spPr>
          <p:txBody>
            <a:bodyPr wrap="square" lIns="0" tIns="0" rIns="0" bIns="0" rtlCol="0"/>
            <a:lstStyle/>
            <a:p>
              <a:endParaRPr/>
            </a:p>
          </p:txBody>
        </p:sp>
        <p:sp>
          <p:nvSpPr>
            <p:cNvPr id="32" name="object 12">
              <a:extLst>
                <a:ext uri="{FF2B5EF4-FFF2-40B4-BE49-F238E27FC236}">
                  <a16:creationId xmlns:a16="http://schemas.microsoft.com/office/drawing/2014/main" id="{C3611186-1964-3246-B38D-9193FA848C4F}"/>
                </a:ext>
              </a:extLst>
            </p:cNvPr>
            <p:cNvSpPr/>
            <p:nvPr/>
          </p:nvSpPr>
          <p:spPr>
            <a:xfrm>
              <a:off x="3561030" y="3130114"/>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33" name="object 13">
              <a:extLst>
                <a:ext uri="{FF2B5EF4-FFF2-40B4-BE49-F238E27FC236}">
                  <a16:creationId xmlns:a16="http://schemas.microsoft.com/office/drawing/2014/main" id="{C8E35CF1-2A13-064D-927B-6D6A2A249022}"/>
                </a:ext>
              </a:extLst>
            </p:cNvPr>
            <p:cNvSpPr/>
            <p:nvPr/>
          </p:nvSpPr>
          <p:spPr>
            <a:xfrm>
              <a:off x="4246830" y="3130114"/>
              <a:ext cx="990600" cy="533400"/>
            </a:xfrm>
            <a:custGeom>
              <a:avLst/>
              <a:gdLst/>
              <a:ahLst/>
              <a:cxnLst/>
              <a:rect l="l" t="t" r="r" b="b"/>
              <a:pathLst>
                <a:path w="990600" h="533400">
                  <a:moveTo>
                    <a:pt x="990600" y="0"/>
                  </a:moveTo>
                  <a:lnTo>
                    <a:pt x="247650" y="0"/>
                  </a:lnTo>
                  <a:lnTo>
                    <a:pt x="0" y="533400"/>
                  </a:lnTo>
                  <a:lnTo>
                    <a:pt x="742950" y="533400"/>
                  </a:lnTo>
                  <a:lnTo>
                    <a:pt x="990600" y="0"/>
                  </a:lnTo>
                  <a:close/>
                </a:path>
              </a:pathLst>
            </a:custGeom>
            <a:solidFill>
              <a:schemeClr val="accent4">
                <a:lumMod val="60000"/>
                <a:lumOff val="40000"/>
              </a:schemeClr>
            </a:solidFill>
          </p:spPr>
          <p:txBody>
            <a:bodyPr wrap="square" lIns="0" tIns="0" rIns="0" bIns="0" rtlCol="0"/>
            <a:lstStyle/>
            <a:p>
              <a:endParaRPr/>
            </a:p>
          </p:txBody>
        </p:sp>
        <p:sp>
          <p:nvSpPr>
            <p:cNvPr id="34" name="object 14">
              <a:extLst>
                <a:ext uri="{FF2B5EF4-FFF2-40B4-BE49-F238E27FC236}">
                  <a16:creationId xmlns:a16="http://schemas.microsoft.com/office/drawing/2014/main" id="{BD0280EF-CBDC-C840-A32C-93E2012BA25D}"/>
                </a:ext>
              </a:extLst>
            </p:cNvPr>
            <p:cNvSpPr/>
            <p:nvPr/>
          </p:nvSpPr>
          <p:spPr>
            <a:xfrm>
              <a:off x="4246830" y="3130114"/>
              <a:ext cx="990600" cy="533400"/>
            </a:xfrm>
            <a:custGeom>
              <a:avLst/>
              <a:gdLst/>
              <a:ahLst/>
              <a:cxnLst/>
              <a:rect l="l" t="t" r="r" b="b"/>
              <a:pathLst>
                <a:path w="990600" h="533400">
                  <a:moveTo>
                    <a:pt x="0" y="533400"/>
                  </a:moveTo>
                  <a:lnTo>
                    <a:pt x="247650" y="0"/>
                  </a:lnTo>
                  <a:lnTo>
                    <a:pt x="990600" y="0"/>
                  </a:lnTo>
                  <a:lnTo>
                    <a:pt x="742950" y="533400"/>
                  </a:lnTo>
                  <a:lnTo>
                    <a:pt x="0" y="533400"/>
                  </a:lnTo>
                  <a:close/>
                </a:path>
              </a:pathLst>
            </a:custGeom>
            <a:ln w="9525">
              <a:solidFill>
                <a:srgbClr val="000000"/>
              </a:solidFill>
            </a:ln>
          </p:spPr>
          <p:txBody>
            <a:bodyPr wrap="square" lIns="0" tIns="0" rIns="0" bIns="0" rtlCol="0"/>
            <a:lstStyle/>
            <a:p>
              <a:endParaRPr/>
            </a:p>
          </p:txBody>
        </p:sp>
        <p:sp>
          <p:nvSpPr>
            <p:cNvPr id="37" name="object 17">
              <a:extLst>
                <a:ext uri="{FF2B5EF4-FFF2-40B4-BE49-F238E27FC236}">
                  <a16:creationId xmlns:a16="http://schemas.microsoft.com/office/drawing/2014/main" id="{02E12287-624A-224C-853C-B88D17333605}"/>
                </a:ext>
              </a:extLst>
            </p:cNvPr>
            <p:cNvSpPr txBox="1"/>
            <p:nvPr/>
          </p:nvSpPr>
          <p:spPr>
            <a:xfrm>
              <a:off x="2912576" y="1867136"/>
              <a:ext cx="2989554" cy="276999"/>
            </a:xfrm>
            <a:prstGeom prst="rect">
              <a:avLst/>
            </a:prstGeom>
          </p:spPr>
          <p:txBody>
            <a:bodyPr vert="horz" wrap="square" lIns="0" tIns="0" rIns="0" bIns="0" rtlCol="0">
              <a:spAutoFit/>
            </a:bodyPr>
            <a:lstStyle/>
            <a:p>
              <a:pPr marL="12700" marR="5080">
                <a:lnSpc>
                  <a:spcPct val="100000"/>
                </a:lnSpc>
              </a:pPr>
              <a:r>
                <a:rPr sz="1800" dirty="0">
                  <a:solidFill>
                    <a:srgbClr val="A01A06"/>
                  </a:solidFill>
                  <a:latin typeface="+mn-lt"/>
                  <a:cs typeface="Arial"/>
                </a:rPr>
                <a:t>Int</a:t>
              </a:r>
              <a:r>
                <a:rPr sz="1800" spc="5" dirty="0">
                  <a:solidFill>
                    <a:srgbClr val="A01A06"/>
                  </a:solidFill>
                  <a:latin typeface="+mn-lt"/>
                  <a:cs typeface="Arial"/>
                </a:rPr>
                <a:t>e</a:t>
              </a:r>
              <a:r>
                <a:rPr sz="1800" spc="-5" dirty="0">
                  <a:solidFill>
                    <a:srgbClr val="A01A06"/>
                  </a:solidFill>
                  <a:latin typeface="+mn-lt"/>
                  <a:cs typeface="Arial"/>
                </a:rPr>
                <a:t>r</a:t>
              </a:r>
              <a:r>
                <a:rPr sz="1800" spc="5" dirty="0">
                  <a:solidFill>
                    <a:srgbClr val="A01A06"/>
                  </a:solidFill>
                  <a:latin typeface="+mn-lt"/>
                  <a:cs typeface="Arial"/>
                </a:rPr>
                <a:t>me</a:t>
              </a:r>
              <a:r>
                <a:rPr sz="1800" dirty="0">
                  <a:solidFill>
                    <a:srgbClr val="A01A06"/>
                  </a:solidFill>
                  <a:latin typeface="+mn-lt"/>
                  <a:cs typeface="Arial"/>
                </a:rPr>
                <a:t>di</a:t>
              </a:r>
              <a:r>
                <a:rPr sz="1800" spc="5" dirty="0">
                  <a:solidFill>
                    <a:srgbClr val="A01A06"/>
                  </a:solidFill>
                  <a:latin typeface="+mn-lt"/>
                  <a:cs typeface="Arial"/>
                </a:rPr>
                <a:t>a</a:t>
              </a:r>
              <a:r>
                <a:rPr sz="1800" dirty="0">
                  <a:solidFill>
                    <a:srgbClr val="A01A06"/>
                  </a:solidFill>
                  <a:latin typeface="+mn-lt"/>
                  <a:cs typeface="Arial"/>
                </a:rPr>
                <a:t>te </a:t>
              </a:r>
              <a:r>
                <a:rPr sz="1800" spc="5" dirty="0">
                  <a:solidFill>
                    <a:srgbClr val="A01A06"/>
                  </a:solidFill>
                  <a:latin typeface="+mn-lt"/>
                  <a:cs typeface="Arial"/>
                </a:rPr>
                <a:t>ke</a:t>
              </a:r>
              <a:r>
                <a:rPr sz="1800" spc="-90" dirty="0">
                  <a:solidFill>
                    <a:srgbClr val="A01A06"/>
                  </a:solidFill>
                  <a:latin typeface="+mn-lt"/>
                  <a:cs typeface="Arial"/>
                </a:rPr>
                <a:t>y</a:t>
              </a:r>
              <a:r>
                <a:rPr sz="1800" dirty="0">
                  <a:solidFill>
                    <a:srgbClr val="A01A06"/>
                  </a:solidFill>
                  <a:latin typeface="+mn-lt"/>
                  <a:cs typeface="Arial"/>
                </a:rPr>
                <a:t>-</a:t>
              </a:r>
              <a:r>
                <a:rPr sz="1800" spc="-20" dirty="0">
                  <a:solidFill>
                    <a:srgbClr val="A01A06"/>
                  </a:solidFill>
                  <a:latin typeface="+mn-lt"/>
                  <a:cs typeface="Arial"/>
                </a:rPr>
                <a:t>v</a:t>
              </a:r>
              <a:r>
                <a:rPr sz="1800" spc="5" dirty="0">
                  <a:solidFill>
                    <a:srgbClr val="A01A06"/>
                  </a:solidFill>
                  <a:latin typeface="+mn-lt"/>
                  <a:cs typeface="Arial"/>
                </a:rPr>
                <a:t>a</a:t>
              </a:r>
              <a:r>
                <a:rPr sz="1800" dirty="0">
                  <a:solidFill>
                    <a:srgbClr val="A01A06"/>
                  </a:solidFill>
                  <a:latin typeface="+mn-lt"/>
                  <a:cs typeface="Arial"/>
                </a:rPr>
                <a:t>lue</a:t>
              </a:r>
              <a:r>
                <a:rPr sz="1800" spc="80" dirty="0">
                  <a:solidFill>
                    <a:srgbClr val="A01A06"/>
                  </a:solidFill>
                  <a:latin typeface="+mn-lt"/>
                  <a:cs typeface="Arial"/>
                </a:rPr>
                <a:t> </a:t>
              </a:r>
              <a:r>
                <a:rPr sz="1800" dirty="0">
                  <a:solidFill>
                    <a:srgbClr val="A01A06"/>
                  </a:solidFill>
                  <a:latin typeface="+mn-lt"/>
                  <a:cs typeface="Arial"/>
                </a:rPr>
                <a:t>p</a:t>
              </a:r>
              <a:r>
                <a:rPr sz="1800" spc="5" dirty="0">
                  <a:solidFill>
                    <a:srgbClr val="A01A06"/>
                  </a:solidFill>
                  <a:latin typeface="+mn-lt"/>
                  <a:cs typeface="Arial"/>
                </a:rPr>
                <a:t>a</a:t>
              </a:r>
              <a:r>
                <a:rPr sz="1800" dirty="0">
                  <a:solidFill>
                    <a:srgbClr val="A01A06"/>
                  </a:solidFill>
                  <a:latin typeface="+mn-lt"/>
                  <a:cs typeface="Arial"/>
                </a:rPr>
                <a:t>i</a:t>
              </a:r>
              <a:r>
                <a:rPr lang="en-US" sz="1800" spc="-5" dirty="0">
                  <a:solidFill>
                    <a:srgbClr val="A01A06"/>
                  </a:solidFill>
                  <a:latin typeface="+mn-lt"/>
                  <a:cs typeface="Arial"/>
                </a:rPr>
                <a:t>rs</a:t>
              </a:r>
              <a:endParaRPr sz="1800" dirty="0">
                <a:solidFill>
                  <a:srgbClr val="A01A06"/>
                </a:solidFill>
                <a:latin typeface="+mn-lt"/>
                <a:cs typeface="Corbel"/>
              </a:endParaRPr>
            </a:p>
          </p:txBody>
        </p:sp>
        <p:sp>
          <p:nvSpPr>
            <p:cNvPr id="38" name="object 18">
              <a:extLst>
                <a:ext uri="{FF2B5EF4-FFF2-40B4-BE49-F238E27FC236}">
                  <a16:creationId xmlns:a16="http://schemas.microsoft.com/office/drawing/2014/main" id="{CE693287-A186-AA4C-BABC-C938954C5D6F}"/>
                </a:ext>
              </a:extLst>
            </p:cNvPr>
            <p:cNvSpPr txBox="1"/>
            <p:nvPr/>
          </p:nvSpPr>
          <p:spPr>
            <a:xfrm>
              <a:off x="3833189" y="326981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sp>
          <p:nvSpPr>
            <p:cNvPr id="39" name="object 19">
              <a:extLst>
                <a:ext uri="{FF2B5EF4-FFF2-40B4-BE49-F238E27FC236}">
                  <a16:creationId xmlns:a16="http://schemas.microsoft.com/office/drawing/2014/main" id="{CE4A337B-73E7-9C4A-8D19-D87ABA1157D1}"/>
                </a:ext>
              </a:extLst>
            </p:cNvPr>
            <p:cNvSpPr txBox="1"/>
            <p:nvPr/>
          </p:nvSpPr>
          <p:spPr>
            <a:xfrm>
              <a:off x="4676566" y="3251200"/>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sp>
          <p:nvSpPr>
            <p:cNvPr id="57" name="object 24">
              <a:extLst>
                <a:ext uri="{FF2B5EF4-FFF2-40B4-BE49-F238E27FC236}">
                  <a16:creationId xmlns:a16="http://schemas.microsoft.com/office/drawing/2014/main" id="{3D4C0A40-B41C-1241-9952-88449563354B}"/>
                </a:ext>
              </a:extLst>
            </p:cNvPr>
            <p:cNvSpPr txBox="1"/>
            <p:nvPr/>
          </p:nvSpPr>
          <p:spPr>
            <a:xfrm>
              <a:off x="3833189" y="258401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sp>
          <p:nvSpPr>
            <p:cNvPr id="58" name="object 19">
              <a:extLst>
                <a:ext uri="{FF2B5EF4-FFF2-40B4-BE49-F238E27FC236}">
                  <a16:creationId xmlns:a16="http://schemas.microsoft.com/office/drawing/2014/main" id="{87B925D0-3CAA-6D42-8309-34138490A912}"/>
                </a:ext>
              </a:extLst>
            </p:cNvPr>
            <p:cNvSpPr txBox="1"/>
            <p:nvPr/>
          </p:nvSpPr>
          <p:spPr>
            <a:xfrm>
              <a:off x="4676407" y="2583192"/>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sp>
          <p:nvSpPr>
            <p:cNvPr id="41" name="object 30">
              <a:extLst>
                <a:ext uri="{FF2B5EF4-FFF2-40B4-BE49-F238E27FC236}">
                  <a16:creationId xmlns:a16="http://schemas.microsoft.com/office/drawing/2014/main" id="{DE20865B-3348-DD49-B622-3779706CB1FB}"/>
                </a:ext>
              </a:extLst>
            </p:cNvPr>
            <p:cNvSpPr/>
            <p:nvPr/>
          </p:nvSpPr>
          <p:spPr>
            <a:xfrm>
              <a:off x="3561030" y="3815914"/>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60B5CC"/>
            </a:solidFill>
          </p:spPr>
          <p:txBody>
            <a:bodyPr wrap="square" lIns="0" tIns="0" rIns="0" bIns="0" rtlCol="0"/>
            <a:lstStyle/>
            <a:p>
              <a:endParaRPr/>
            </a:p>
          </p:txBody>
        </p:sp>
        <p:sp>
          <p:nvSpPr>
            <p:cNvPr id="42" name="object 31">
              <a:extLst>
                <a:ext uri="{FF2B5EF4-FFF2-40B4-BE49-F238E27FC236}">
                  <a16:creationId xmlns:a16="http://schemas.microsoft.com/office/drawing/2014/main" id="{919FF4A5-F7B0-4A40-AD1E-C32CAB302FF2}"/>
                </a:ext>
              </a:extLst>
            </p:cNvPr>
            <p:cNvSpPr/>
            <p:nvPr/>
          </p:nvSpPr>
          <p:spPr>
            <a:xfrm>
              <a:off x="3561030" y="3815914"/>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43" name="object 32">
              <a:extLst>
                <a:ext uri="{FF2B5EF4-FFF2-40B4-BE49-F238E27FC236}">
                  <a16:creationId xmlns:a16="http://schemas.microsoft.com/office/drawing/2014/main" id="{4EEA09B6-45E9-0E45-A406-BBADB229A1B5}"/>
                </a:ext>
              </a:extLst>
            </p:cNvPr>
            <p:cNvSpPr txBox="1"/>
            <p:nvPr/>
          </p:nvSpPr>
          <p:spPr>
            <a:xfrm>
              <a:off x="3833189" y="395561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sp>
          <p:nvSpPr>
            <p:cNvPr id="44" name="object 33">
              <a:extLst>
                <a:ext uri="{FF2B5EF4-FFF2-40B4-BE49-F238E27FC236}">
                  <a16:creationId xmlns:a16="http://schemas.microsoft.com/office/drawing/2014/main" id="{F84A8D36-178D-A54B-AD77-8B654C51EE26}"/>
                </a:ext>
              </a:extLst>
            </p:cNvPr>
            <p:cNvSpPr/>
            <p:nvPr/>
          </p:nvSpPr>
          <p:spPr>
            <a:xfrm>
              <a:off x="4246830" y="3815914"/>
              <a:ext cx="990600" cy="533400"/>
            </a:xfrm>
            <a:custGeom>
              <a:avLst/>
              <a:gdLst/>
              <a:ahLst/>
              <a:cxnLst/>
              <a:rect l="l" t="t" r="r" b="b"/>
              <a:pathLst>
                <a:path w="990600" h="533400">
                  <a:moveTo>
                    <a:pt x="990600" y="0"/>
                  </a:moveTo>
                  <a:lnTo>
                    <a:pt x="247650" y="0"/>
                  </a:lnTo>
                  <a:lnTo>
                    <a:pt x="0" y="533400"/>
                  </a:lnTo>
                  <a:lnTo>
                    <a:pt x="742950" y="533400"/>
                  </a:lnTo>
                  <a:lnTo>
                    <a:pt x="990600" y="0"/>
                  </a:lnTo>
                  <a:close/>
                </a:path>
              </a:pathLst>
            </a:custGeom>
            <a:solidFill>
              <a:schemeClr val="accent2">
                <a:lumMod val="60000"/>
                <a:lumOff val="40000"/>
              </a:schemeClr>
            </a:solidFill>
          </p:spPr>
          <p:txBody>
            <a:bodyPr wrap="square" lIns="0" tIns="0" rIns="0" bIns="0" rtlCol="0"/>
            <a:lstStyle/>
            <a:p>
              <a:endParaRPr/>
            </a:p>
          </p:txBody>
        </p:sp>
        <p:sp>
          <p:nvSpPr>
            <p:cNvPr id="45" name="object 34">
              <a:extLst>
                <a:ext uri="{FF2B5EF4-FFF2-40B4-BE49-F238E27FC236}">
                  <a16:creationId xmlns:a16="http://schemas.microsoft.com/office/drawing/2014/main" id="{79EE117E-9FF3-5C43-A9EA-F488B2CEB6BD}"/>
                </a:ext>
              </a:extLst>
            </p:cNvPr>
            <p:cNvSpPr/>
            <p:nvPr/>
          </p:nvSpPr>
          <p:spPr>
            <a:xfrm>
              <a:off x="4246830" y="3815914"/>
              <a:ext cx="990600" cy="533400"/>
            </a:xfrm>
            <a:custGeom>
              <a:avLst/>
              <a:gdLst/>
              <a:ahLst/>
              <a:cxnLst/>
              <a:rect l="l" t="t" r="r" b="b"/>
              <a:pathLst>
                <a:path w="990600" h="533400">
                  <a:moveTo>
                    <a:pt x="0" y="533400"/>
                  </a:moveTo>
                  <a:lnTo>
                    <a:pt x="247650" y="0"/>
                  </a:lnTo>
                  <a:lnTo>
                    <a:pt x="990600" y="0"/>
                  </a:lnTo>
                  <a:lnTo>
                    <a:pt x="742950" y="533400"/>
                  </a:lnTo>
                  <a:lnTo>
                    <a:pt x="0" y="533400"/>
                  </a:lnTo>
                  <a:close/>
                </a:path>
              </a:pathLst>
            </a:custGeom>
            <a:ln w="9525">
              <a:solidFill>
                <a:srgbClr val="000000"/>
              </a:solidFill>
            </a:ln>
          </p:spPr>
          <p:txBody>
            <a:bodyPr wrap="square" lIns="0" tIns="0" rIns="0" bIns="0" rtlCol="0"/>
            <a:lstStyle/>
            <a:p>
              <a:endParaRPr/>
            </a:p>
          </p:txBody>
        </p:sp>
        <p:sp>
          <p:nvSpPr>
            <p:cNvPr id="46" name="object 35">
              <a:extLst>
                <a:ext uri="{FF2B5EF4-FFF2-40B4-BE49-F238E27FC236}">
                  <a16:creationId xmlns:a16="http://schemas.microsoft.com/office/drawing/2014/main" id="{4AE1AA85-E769-964D-A2C4-96ACA186CF0F}"/>
                </a:ext>
              </a:extLst>
            </p:cNvPr>
            <p:cNvSpPr txBox="1"/>
            <p:nvPr/>
          </p:nvSpPr>
          <p:spPr>
            <a:xfrm>
              <a:off x="4676566" y="3937000"/>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sp>
          <p:nvSpPr>
            <p:cNvPr id="50" name="object 40">
              <a:extLst>
                <a:ext uri="{FF2B5EF4-FFF2-40B4-BE49-F238E27FC236}">
                  <a16:creationId xmlns:a16="http://schemas.microsoft.com/office/drawing/2014/main" id="{1B77EF8D-057F-9844-B47E-134D57342B66}"/>
                </a:ext>
              </a:extLst>
            </p:cNvPr>
            <p:cNvSpPr txBox="1"/>
            <p:nvPr/>
          </p:nvSpPr>
          <p:spPr>
            <a:xfrm>
              <a:off x="4136617" y="4456372"/>
              <a:ext cx="293370" cy="330200"/>
            </a:xfrm>
            <a:prstGeom prst="rect">
              <a:avLst/>
            </a:prstGeom>
          </p:spPr>
          <p:txBody>
            <a:bodyPr vert="horz" wrap="square" lIns="0" tIns="0" rIns="0" bIns="0" rtlCol="0">
              <a:spAutoFit/>
            </a:bodyPr>
            <a:lstStyle/>
            <a:p>
              <a:pPr marL="12700">
                <a:lnSpc>
                  <a:spcPct val="100000"/>
                </a:lnSpc>
              </a:pPr>
              <a:r>
                <a:rPr sz="2400" b="1" dirty="0">
                  <a:latin typeface="Corbel"/>
                  <a:cs typeface="Corbel"/>
                </a:rPr>
                <a:t>…</a:t>
              </a:r>
              <a:endParaRPr sz="2400" dirty="0">
                <a:latin typeface="Corbel"/>
                <a:cs typeface="Corbel"/>
              </a:endParaRPr>
            </a:p>
          </p:txBody>
        </p:sp>
        <p:sp>
          <p:nvSpPr>
            <p:cNvPr id="51" name="object 41">
              <a:extLst>
                <a:ext uri="{FF2B5EF4-FFF2-40B4-BE49-F238E27FC236}">
                  <a16:creationId xmlns:a16="http://schemas.microsoft.com/office/drawing/2014/main" id="{CB837EB3-E44F-9D40-B9A7-1F288CA0DDB5}"/>
                </a:ext>
              </a:extLst>
            </p:cNvPr>
            <p:cNvSpPr/>
            <p:nvPr/>
          </p:nvSpPr>
          <p:spPr>
            <a:xfrm>
              <a:off x="3558869" y="5012534"/>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FFFF00"/>
            </a:solidFill>
          </p:spPr>
          <p:txBody>
            <a:bodyPr wrap="square" lIns="0" tIns="0" rIns="0" bIns="0" rtlCol="0"/>
            <a:lstStyle/>
            <a:p>
              <a:endParaRPr/>
            </a:p>
          </p:txBody>
        </p:sp>
        <p:sp>
          <p:nvSpPr>
            <p:cNvPr id="52" name="object 42">
              <a:extLst>
                <a:ext uri="{FF2B5EF4-FFF2-40B4-BE49-F238E27FC236}">
                  <a16:creationId xmlns:a16="http://schemas.microsoft.com/office/drawing/2014/main" id="{1E0B517B-D4E3-614D-88AE-C612729FA93C}"/>
                </a:ext>
              </a:extLst>
            </p:cNvPr>
            <p:cNvSpPr/>
            <p:nvPr/>
          </p:nvSpPr>
          <p:spPr>
            <a:xfrm>
              <a:off x="3558869" y="5012534"/>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53" name="object 43">
              <a:extLst>
                <a:ext uri="{FF2B5EF4-FFF2-40B4-BE49-F238E27FC236}">
                  <a16:creationId xmlns:a16="http://schemas.microsoft.com/office/drawing/2014/main" id="{15817CE4-2A2F-C64C-9976-7580A535AFBD}"/>
                </a:ext>
              </a:extLst>
            </p:cNvPr>
            <p:cNvSpPr txBox="1"/>
            <p:nvPr/>
          </p:nvSpPr>
          <p:spPr>
            <a:xfrm>
              <a:off x="3831028" y="5172735"/>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a:latin typeface="Corbel"/>
                <a:cs typeface="Corbel"/>
              </a:endParaRPr>
            </a:p>
          </p:txBody>
        </p:sp>
        <p:sp>
          <p:nvSpPr>
            <p:cNvPr id="54" name="object 44">
              <a:extLst>
                <a:ext uri="{FF2B5EF4-FFF2-40B4-BE49-F238E27FC236}">
                  <a16:creationId xmlns:a16="http://schemas.microsoft.com/office/drawing/2014/main" id="{D0B487E3-E2EB-B74B-BFB4-B03085EB5374}"/>
                </a:ext>
              </a:extLst>
            </p:cNvPr>
            <p:cNvSpPr/>
            <p:nvPr/>
          </p:nvSpPr>
          <p:spPr>
            <a:xfrm>
              <a:off x="4244669" y="5012534"/>
              <a:ext cx="990600" cy="533400"/>
            </a:xfrm>
            <a:custGeom>
              <a:avLst/>
              <a:gdLst/>
              <a:ahLst/>
              <a:cxnLst/>
              <a:rect l="l" t="t" r="r" b="b"/>
              <a:pathLst>
                <a:path w="990600" h="533400">
                  <a:moveTo>
                    <a:pt x="990600" y="0"/>
                  </a:moveTo>
                  <a:lnTo>
                    <a:pt x="247650" y="0"/>
                  </a:lnTo>
                  <a:lnTo>
                    <a:pt x="0" y="533400"/>
                  </a:lnTo>
                  <a:lnTo>
                    <a:pt x="742950" y="533400"/>
                  </a:lnTo>
                  <a:lnTo>
                    <a:pt x="990600" y="0"/>
                  </a:lnTo>
                  <a:close/>
                </a:path>
              </a:pathLst>
            </a:custGeom>
            <a:solidFill>
              <a:schemeClr val="accent6">
                <a:lumMod val="60000"/>
                <a:lumOff val="40000"/>
              </a:schemeClr>
            </a:solidFill>
          </p:spPr>
          <p:txBody>
            <a:bodyPr wrap="square" lIns="0" tIns="0" rIns="0" bIns="0" rtlCol="0"/>
            <a:lstStyle/>
            <a:p>
              <a:endParaRPr/>
            </a:p>
          </p:txBody>
        </p:sp>
        <p:sp>
          <p:nvSpPr>
            <p:cNvPr id="55" name="object 45">
              <a:extLst>
                <a:ext uri="{FF2B5EF4-FFF2-40B4-BE49-F238E27FC236}">
                  <a16:creationId xmlns:a16="http://schemas.microsoft.com/office/drawing/2014/main" id="{A764FFCA-783F-724C-B80E-C179AFB33F77}"/>
                </a:ext>
              </a:extLst>
            </p:cNvPr>
            <p:cNvSpPr/>
            <p:nvPr/>
          </p:nvSpPr>
          <p:spPr>
            <a:xfrm>
              <a:off x="4244669" y="5012534"/>
              <a:ext cx="990600" cy="533400"/>
            </a:xfrm>
            <a:custGeom>
              <a:avLst/>
              <a:gdLst/>
              <a:ahLst/>
              <a:cxnLst/>
              <a:rect l="l" t="t" r="r" b="b"/>
              <a:pathLst>
                <a:path w="990600" h="533400">
                  <a:moveTo>
                    <a:pt x="0" y="533400"/>
                  </a:moveTo>
                  <a:lnTo>
                    <a:pt x="247650" y="0"/>
                  </a:lnTo>
                  <a:lnTo>
                    <a:pt x="990600" y="0"/>
                  </a:lnTo>
                  <a:lnTo>
                    <a:pt x="742950" y="533400"/>
                  </a:lnTo>
                  <a:lnTo>
                    <a:pt x="0" y="533400"/>
                  </a:lnTo>
                  <a:close/>
                </a:path>
              </a:pathLst>
            </a:custGeom>
            <a:ln w="9525">
              <a:solidFill>
                <a:srgbClr val="000000"/>
              </a:solidFill>
            </a:ln>
          </p:spPr>
          <p:txBody>
            <a:bodyPr wrap="square" lIns="0" tIns="0" rIns="0" bIns="0" rtlCol="0"/>
            <a:lstStyle/>
            <a:p>
              <a:endParaRPr/>
            </a:p>
          </p:txBody>
        </p:sp>
        <p:sp>
          <p:nvSpPr>
            <p:cNvPr id="56" name="object 46">
              <a:extLst>
                <a:ext uri="{FF2B5EF4-FFF2-40B4-BE49-F238E27FC236}">
                  <a16:creationId xmlns:a16="http://schemas.microsoft.com/office/drawing/2014/main" id="{27EE022F-55CA-584C-A5B5-9DB2D2A68C72}"/>
                </a:ext>
              </a:extLst>
            </p:cNvPr>
            <p:cNvSpPr txBox="1"/>
            <p:nvPr/>
          </p:nvSpPr>
          <p:spPr>
            <a:xfrm>
              <a:off x="4674405" y="5172735"/>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a:latin typeface="Corbel"/>
                <a:cs typeface="Corbel"/>
              </a:endParaRPr>
            </a:p>
          </p:txBody>
        </p:sp>
      </p:grpSp>
      <p:sp>
        <p:nvSpPr>
          <p:cNvPr id="48" name="object 36">
            <a:extLst>
              <a:ext uri="{FF2B5EF4-FFF2-40B4-BE49-F238E27FC236}">
                <a16:creationId xmlns:a16="http://schemas.microsoft.com/office/drawing/2014/main" id="{768DC981-F846-B345-AEFD-79E8BDF7C5E4}"/>
              </a:ext>
            </a:extLst>
          </p:cNvPr>
          <p:cNvSpPr/>
          <p:nvPr/>
        </p:nvSpPr>
        <p:spPr>
          <a:xfrm>
            <a:off x="2867155" y="4081809"/>
            <a:ext cx="698795" cy="304800"/>
          </a:xfrm>
          <a:custGeom>
            <a:avLst/>
            <a:gdLst/>
            <a:ahLst/>
            <a:cxnLst/>
            <a:rect l="l" t="t" r="r" b="b"/>
            <a:pathLst>
              <a:path w="685800" h="304800">
                <a:moveTo>
                  <a:pt x="514350" y="0"/>
                </a:moveTo>
                <a:lnTo>
                  <a:pt x="514350" y="76200"/>
                </a:lnTo>
                <a:lnTo>
                  <a:pt x="0" y="76200"/>
                </a:lnTo>
                <a:lnTo>
                  <a:pt x="0" y="228600"/>
                </a:lnTo>
                <a:lnTo>
                  <a:pt x="514350" y="228600"/>
                </a:lnTo>
                <a:lnTo>
                  <a:pt x="514350" y="304800"/>
                </a:lnTo>
                <a:lnTo>
                  <a:pt x="685800" y="152400"/>
                </a:lnTo>
                <a:lnTo>
                  <a:pt x="514350" y="0"/>
                </a:lnTo>
                <a:close/>
              </a:path>
            </a:pathLst>
          </a:custGeom>
          <a:solidFill>
            <a:srgbClr val="FF5050"/>
          </a:solidFill>
          <a:ln>
            <a:solidFill>
              <a:schemeClr val="tx1"/>
            </a:solidFill>
          </a:ln>
        </p:spPr>
        <p:txBody>
          <a:bodyPr wrap="square" lIns="0" tIns="0" rIns="0" bIns="0" rtlCol="0"/>
          <a:lstStyle/>
          <a:p>
            <a:endParaRPr/>
          </a:p>
        </p:txBody>
      </p:sp>
      <p:sp>
        <p:nvSpPr>
          <p:cNvPr id="6" name="TextBox 5">
            <a:extLst>
              <a:ext uri="{FF2B5EF4-FFF2-40B4-BE49-F238E27FC236}">
                <a16:creationId xmlns:a16="http://schemas.microsoft.com/office/drawing/2014/main" id="{E92CD12E-703C-4A47-8B57-C98A5595AA17}"/>
              </a:ext>
            </a:extLst>
          </p:cNvPr>
          <p:cNvSpPr txBox="1"/>
          <p:nvPr/>
        </p:nvSpPr>
        <p:spPr>
          <a:xfrm>
            <a:off x="2843585" y="3573109"/>
            <a:ext cx="722365" cy="523220"/>
          </a:xfrm>
          <a:prstGeom prst="rect">
            <a:avLst/>
          </a:prstGeom>
          <a:noFill/>
        </p:spPr>
        <p:txBody>
          <a:bodyPr wrap="square" rtlCol="0">
            <a:spAutoFit/>
          </a:bodyPr>
          <a:lstStyle/>
          <a:p>
            <a:r>
              <a:rPr lang="en-US" sz="1400" dirty="0"/>
              <a:t>Group by key</a:t>
            </a:r>
          </a:p>
        </p:txBody>
      </p:sp>
      <p:grpSp>
        <p:nvGrpSpPr>
          <p:cNvPr id="7" name="Group 6">
            <a:extLst>
              <a:ext uri="{FF2B5EF4-FFF2-40B4-BE49-F238E27FC236}">
                <a16:creationId xmlns:a16="http://schemas.microsoft.com/office/drawing/2014/main" id="{50A6E4F4-5494-BD46-9CCF-5B6B6646D669}"/>
              </a:ext>
            </a:extLst>
          </p:cNvPr>
          <p:cNvGrpSpPr/>
          <p:nvPr/>
        </p:nvGrpSpPr>
        <p:grpSpPr>
          <a:xfrm>
            <a:off x="3587862" y="2214622"/>
            <a:ext cx="2752901" cy="3704449"/>
            <a:chOff x="4279282" y="2214622"/>
            <a:chExt cx="2752901" cy="3704449"/>
          </a:xfrm>
        </p:grpSpPr>
        <p:sp>
          <p:nvSpPr>
            <p:cNvPr id="59" name="object 55">
              <a:extLst>
                <a:ext uri="{FF2B5EF4-FFF2-40B4-BE49-F238E27FC236}">
                  <a16:creationId xmlns:a16="http://schemas.microsoft.com/office/drawing/2014/main" id="{870FC9F7-1274-3B48-82C3-01819EC7E632}"/>
                </a:ext>
              </a:extLst>
            </p:cNvPr>
            <p:cNvSpPr/>
            <p:nvPr/>
          </p:nvSpPr>
          <p:spPr>
            <a:xfrm>
              <a:off x="4367344" y="5385671"/>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FFFF00"/>
            </a:solidFill>
          </p:spPr>
          <p:txBody>
            <a:bodyPr wrap="square" lIns="0" tIns="0" rIns="0" bIns="0" rtlCol="0"/>
            <a:lstStyle/>
            <a:p>
              <a:endParaRPr/>
            </a:p>
          </p:txBody>
        </p:sp>
        <p:sp>
          <p:nvSpPr>
            <p:cNvPr id="60" name="object 56">
              <a:extLst>
                <a:ext uri="{FF2B5EF4-FFF2-40B4-BE49-F238E27FC236}">
                  <a16:creationId xmlns:a16="http://schemas.microsoft.com/office/drawing/2014/main" id="{1CE63208-FE31-864B-998C-BF8BAE446F80}"/>
                </a:ext>
              </a:extLst>
            </p:cNvPr>
            <p:cNvSpPr/>
            <p:nvPr/>
          </p:nvSpPr>
          <p:spPr>
            <a:xfrm>
              <a:off x="4367344" y="5385671"/>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61" name="object 57">
              <a:extLst>
                <a:ext uri="{FF2B5EF4-FFF2-40B4-BE49-F238E27FC236}">
                  <a16:creationId xmlns:a16="http://schemas.microsoft.com/office/drawing/2014/main" id="{09C1CE82-3FBC-1F43-A0A6-B3D28695501B}"/>
                </a:ext>
              </a:extLst>
            </p:cNvPr>
            <p:cNvSpPr txBox="1"/>
            <p:nvPr/>
          </p:nvSpPr>
          <p:spPr>
            <a:xfrm>
              <a:off x="4639503" y="5545872"/>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a:latin typeface="Corbel"/>
                <a:cs typeface="Corbel"/>
              </a:endParaRPr>
            </a:p>
          </p:txBody>
        </p:sp>
        <p:sp>
          <p:nvSpPr>
            <p:cNvPr id="62" name="object 58">
              <a:extLst>
                <a:ext uri="{FF2B5EF4-FFF2-40B4-BE49-F238E27FC236}">
                  <a16:creationId xmlns:a16="http://schemas.microsoft.com/office/drawing/2014/main" id="{25165E07-B950-A549-B5C7-D02862A3F7F3}"/>
                </a:ext>
              </a:extLst>
            </p:cNvPr>
            <p:cNvSpPr/>
            <p:nvPr/>
          </p:nvSpPr>
          <p:spPr>
            <a:xfrm>
              <a:off x="5053144" y="5385671"/>
              <a:ext cx="838200" cy="533400"/>
            </a:xfrm>
            <a:custGeom>
              <a:avLst/>
              <a:gdLst/>
              <a:ahLst/>
              <a:cxnLst/>
              <a:rect l="l" t="t" r="r" b="b"/>
              <a:pathLst>
                <a:path w="838200" h="533400">
                  <a:moveTo>
                    <a:pt x="838200" y="0"/>
                  </a:moveTo>
                  <a:lnTo>
                    <a:pt x="209550" y="0"/>
                  </a:lnTo>
                  <a:lnTo>
                    <a:pt x="0" y="533400"/>
                  </a:lnTo>
                  <a:lnTo>
                    <a:pt x="628650" y="533400"/>
                  </a:lnTo>
                  <a:lnTo>
                    <a:pt x="838200" y="0"/>
                  </a:lnTo>
                  <a:close/>
                </a:path>
              </a:pathLst>
            </a:custGeom>
            <a:solidFill>
              <a:schemeClr val="accent6">
                <a:lumMod val="60000"/>
                <a:lumOff val="40000"/>
              </a:schemeClr>
            </a:solidFill>
          </p:spPr>
          <p:txBody>
            <a:bodyPr wrap="square" lIns="0" tIns="0" rIns="0" bIns="0" rtlCol="0"/>
            <a:lstStyle/>
            <a:p>
              <a:endParaRPr/>
            </a:p>
          </p:txBody>
        </p:sp>
        <p:sp>
          <p:nvSpPr>
            <p:cNvPr id="63" name="object 59">
              <a:extLst>
                <a:ext uri="{FF2B5EF4-FFF2-40B4-BE49-F238E27FC236}">
                  <a16:creationId xmlns:a16="http://schemas.microsoft.com/office/drawing/2014/main" id="{5C06CBDC-31A6-F04F-BD2A-C7ADA985A4DD}"/>
                </a:ext>
              </a:extLst>
            </p:cNvPr>
            <p:cNvSpPr/>
            <p:nvPr/>
          </p:nvSpPr>
          <p:spPr>
            <a:xfrm>
              <a:off x="5053144" y="5385671"/>
              <a:ext cx="838200" cy="533400"/>
            </a:xfrm>
            <a:custGeom>
              <a:avLst/>
              <a:gdLst/>
              <a:ahLst/>
              <a:cxnLst/>
              <a:rect l="l" t="t" r="r" b="b"/>
              <a:pathLst>
                <a:path w="838200" h="533400">
                  <a:moveTo>
                    <a:pt x="0" y="533400"/>
                  </a:moveTo>
                  <a:lnTo>
                    <a:pt x="209550" y="0"/>
                  </a:lnTo>
                  <a:lnTo>
                    <a:pt x="838200" y="0"/>
                  </a:lnTo>
                  <a:lnTo>
                    <a:pt x="628650" y="533400"/>
                  </a:lnTo>
                  <a:lnTo>
                    <a:pt x="0" y="533400"/>
                  </a:lnTo>
                  <a:close/>
                </a:path>
              </a:pathLst>
            </a:custGeom>
            <a:ln w="9525">
              <a:solidFill>
                <a:srgbClr val="000000"/>
              </a:solidFill>
            </a:ln>
          </p:spPr>
          <p:txBody>
            <a:bodyPr wrap="square" lIns="0" tIns="0" rIns="0" bIns="0" rtlCol="0"/>
            <a:lstStyle/>
            <a:p>
              <a:endParaRPr/>
            </a:p>
          </p:txBody>
        </p:sp>
        <p:sp>
          <p:nvSpPr>
            <p:cNvPr id="64" name="object 60">
              <a:extLst>
                <a:ext uri="{FF2B5EF4-FFF2-40B4-BE49-F238E27FC236}">
                  <a16:creationId xmlns:a16="http://schemas.microsoft.com/office/drawing/2014/main" id="{017B849A-9AA7-DC4A-B6BD-6C23807BDF33}"/>
                </a:ext>
              </a:extLst>
            </p:cNvPr>
            <p:cNvSpPr txBox="1"/>
            <p:nvPr/>
          </p:nvSpPr>
          <p:spPr>
            <a:xfrm>
              <a:off x="5405537" y="5545872"/>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a:latin typeface="Corbel"/>
                <a:cs typeface="Corbel"/>
              </a:endParaRPr>
            </a:p>
          </p:txBody>
        </p:sp>
        <p:sp>
          <p:nvSpPr>
            <p:cNvPr id="65" name="object 61">
              <a:extLst>
                <a:ext uri="{FF2B5EF4-FFF2-40B4-BE49-F238E27FC236}">
                  <a16:creationId xmlns:a16="http://schemas.microsoft.com/office/drawing/2014/main" id="{4082DF58-5588-7444-B42A-380B744F79E7}"/>
                </a:ext>
              </a:extLst>
            </p:cNvPr>
            <p:cNvSpPr txBox="1"/>
            <p:nvPr/>
          </p:nvSpPr>
          <p:spPr>
            <a:xfrm>
              <a:off x="5009646" y="4716537"/>
              <a:ext cx="293370" cy="330200"/>
            </a:xfrm>
            <a:prstGeom prst="rect">
              <a:avLst/>
            </a:prstGeom>
          </p:spPr>
          <p:txBody>
            <a:bodyPr vert="horz" wrap="square" lIns="0" tIns="0" rIns="0" bIns="0" rtlCol="0">
              <a:spAutoFit/>
            </a:bodyPr>
            <a:lstStyle/>
            <a:p>
              <a:pPr marL="12700">
                <a:lnSpc>
                  <a:spcPct val="100000"/>
                </a:lnSpc>
              </a:pPr>
              <a:r>
                <a:rPr sz="2400" b="1" dirty="0">
                  <a:latin typeface="Corbel"/>
                  <a:cs typeface="Corbel"/>
                </a:rPr>
                <a:t>…</a:t>
              </a:r>
              <a:endParaRPr sz="2400">
                <a:latin typeface="Corbel"/>
                <a:cs typeface="Corbel"/>
              </a:endParaRPr>
            </a:p>
          </p:txBody>
        </p:sp>
        <p:sp>
          <p:nvSpPr>
            <p:cNvPr id="66" name="object 62">
              <a:extLst>
                <a:ext uri="{FF2B5EF4-FFF2-40B4-BE49-F238E27FC236}">
                  <a16:creationId xmlns:a16="http://schemas.microsoft.com/office/drawing/2014/main" id="{7EC7A725-95E2-4442-A47F-5C2D8B13B871}"/>
                </a:ext>
              </a:extLst>
            </p:cNvPr>
            <p:cNvSpPr/>
            <p:nvPr/>
          </p:nvSpPr>
          <p:spPr>
            <a:xfrm>
              <a:off x="4288983" y="2790978"/>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9966FF"/>
            </a:solidFill>
          </p:spPr>
          <p:txBody>
            <a:bodyPr wrap="square" lIns="0" tIns="0" rIns="0" bIns="0" rtlCol="0"/>
            <a:lstStyle/>
            <a:p>
              <a:endParaRPr/>
            </a:p>
          </p:txBody>
        </p:sp>
        <p:sp>
          <p:nvSpPr>
            <p:cNvPr id="67" name="object 63">
              <a:extLst>
                <a:ext uri="{FF2B5EF4-FFF2-40B4-BE49-F238E27FC236}">
                  <a16:creationId xmlns:a16="http://schemas.microsoft.com/office/drawing/2014/main" id="{E4E52499-309B-0A49-ADD6-164D355A1648}"/>
                </a:ext>
              </a:extLst>
            </p:cNvPr>
            <p:cNvSpPr/>
            <p:nvPr/>
          </p:nvSpPr>
          <p:spPr>
            <a:xfrm>
              <a:off x="4288983" y="2790978"/>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68" name="object 64">
              <a:extLst>
                <a:ext uri="{FF2B5EF4-FFF2-40B4-BE49-F238E27FC236}">
                  <a16:creationId xmlns:a16="http://schemas.microsoft.com/office/drawing/2014/main" id="{F3C1E9C7-607E-A041-BBCC-0A57E81DF020}"/>
                </a:ext>
              </a:extLst>
            </p:cNvPr>
            <p:cNvSpPr txBox="1"/>
            <p:nvPr/>
          </p:nvSpPr>
          <p:spPr>
            <a:xfrm>
              <a:off x="4561142" y="2951179"/>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a:latin typeface="Corbel"/>
                <a:cs typeface="Corbel"/>
              </a:endParaRPr>
            </a:p>
          </p:txBody>
        </p:sp>
        <p:sp>
          <p:nvSpPr>
            <p:cNvPr id="69" name="object 65">
              <a:extLst>
                <a:ext uri="{FF2B5EF4-FFF2-40B4-BE49-F238E27FC236}">
                  <a16:creationId xmlns:a16="http://schemas.microsoft.com/office/drawing/2014/main" id="{B03A681C-39BD-3446-BB74-118C5FE0E5B9}"/>
                </a:ext>
              </a:extLst>
            </p:cNvPr>
            <p:cNvSpPr/>
            <p:nvPr/>
          </p:nvSpPr>
          <p:spPr>
            <a:xfrm>
              <a:off x="4974783" y="2790978"/>
              <a:ext cx="838200" cy="533400"/>
            </a:xfrm>
            <a:custGeom>
              <a:avLst/>
              <a:gdLst/>
              <a:ahLst/>
              <a:cxnLst/>
              <a:rect l="l" t="t" r="r" b="b"/>
              <a:pathLst>
                <a:path w="838200" h="533400">
                  <a:moveTo>
                    <a:pt x="838200" y="0"/>
                  </a:moveTo>
                  <a:lnTo>
                    <a:pt x="209550" y="0"/>
                  </a:lnTo>
                  <a:lnTo>
                    <a:pt x="0" y="533400"/>
                  </a:lnTo>
                  <a:lnTo>
                    <a:pt x="628650" y="533400"/>
                  </a:lnTo>
                  <a:lnTo>
                    <a:pt x="838200" y="0"/>
                  </a:lnTo>
                  <a:close/>
                </a:path>
              </a:pathLst>
            </a:custGeom>
            <a:solidFill>
              <a:srgbClr val="F0AD00"/>
            </a:solidFill>
          </p:spPr>
          <p:txBody>
            <a:bodyPr wrap="square" lIns="0" tIns="0" rIns="0" bIns="0" rtlCol="0"/>
            <a:lstStyle/>
            <a:p>
              <a:endParaRPr/>
            </a:p>
          </p:txBody>
        </p:sp>
        <p:sp>
          <p:nvSpPr>
            <p:cNvPr id="70" name="object 66">
              <a:extLst>
                <a:ext uri="{FF2B5EF4-FFF2-40B4-BE49-F238E27FC236}">
                  <a16:creationId xmlns:a16="http://schemas.microsoft.com/office/drawing/2014/main" id="{597E3121-733E-C749-ACD1-F81B11940743}"/>
                </a:ext>
              </a:extLst>
            </p:cNvPr>
            <p:cNvSpPr/>
            <p:nvPr/>
          </p:nvSpPr>
          <p:spPr>
            <a:xfrm>
              <a:off x="4974783" y="2790978"/>
              <a:ext cx="838200" cy="533400"/>
            </a:xfrm>
            <a:custGeom>
              <a:avLst/>
              <a:gdLst/>
              <a:ahLst/>
              <a:cxnLst/>
              <a:rect l="l" t="t" r="r" b="b"/>
              <a:pathLst>
                <a:path w="838200" h="533400">
                  <a:moveTo>
                    <a:pt x="0" y="533400"/>
                  </a:moveTo>
                  <a:lnTo>
                    <a:pt x="209550" y="0"/>
                  </a:lnTo>
                  <a:lnTo>
                    <a:pt x="838200" y="0"/>
                  </a:lnTo>
                  <a:lnTo>
                    <a:pt x="628650" y="533400"/>
                  </a:lnTo>
                  <a:lnTo>
                    <a:pt x="0" y="533400"/>
                  </a:lnTo>
                  <a:close/>
                </a:path>
              </a:pathLst>
            </a:custGeom>
            <a:ln w="9525">
              <a:solidFill>
                <a:srgbClr val="000000"/>
              </a:solidFill>
            </a:ln>
          </p:spPr>
          <p:txBody>
            <a:bodyPr wrap="square" lIns="0" tIns="0" rIns="0" bIns="0" rtlCol="0"/>
            <a:lstStyle/>
            <a:p>
              <a:endParaRPr/>
            </a:p>
          </p:txBody>
        </p:sp>
        <p:sp>
          <p:nvSpPr>
            <p:cNvPr id="71" name="object 67">
              <a:extLst>
                <a:ext uri="{FF2B5EF4-FFF2-40B4-BE49-F238E27FC236}">
                  <a16:creationId xmlns:a16="http://schemas.microsoft.com/office/drawing/2014/main" id="{6B3C16C2-5C24-0145-B017-131C3E54629E}"/>
                </a:ext>
              </a:extLst>
            </p:cNvPr>
            <p:cNvSpPr txBox="1"/>
            <p:nvPr/>
          </p:nvSpPr>
          <p:spPr>
            <a:xfrm>
              <a:off x="5327176" y="2951179"/>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a:latin typeface="Corbel"/>
                <a:cs typeface="Corbel"/>
              </a:endParaRPr>
            </a:p>
          </p:txBody>
        </p:sp>
        <p:sp>
          <p:nvSpPr>
            <p:cNvPr id="72" name="object 68">
              <a:extLst>
                <a:ext uri="{FF2B5EF4-FFF2-40B4-BE49-F238E27FC236}">
                  <a16:creationId xmlns:a16="http://schemas.microsoft.com/office/drawing/2014/main" id="{F4D6CDA3-1088-5543-99B0-68F642A539A0}"/>
                </a:ext>
              </a:extLst>
            </p:cNvPr>
            <p:cNvSpPr/>
            <p:nvPr/>
          </p:nvSpPr>
          <p:spPr>
            <a:xfrm>
              <a:off x="4279282" y="3531308"/>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B48200"/>
            </a:solidFill>
          </p:spPr>
          <p:txBody>
            <a:bodyPr wrap="square" lIns="0" tIns="0" rIns="0" bIns="0" rtlCol="0"/>
            <a:lstStyle/>
            <a:p>
              <a:endParaRPr/>
            </a:p>
          </p:txBody>
        </p:sp>
        <p:sp>
          <p:nvSpPr>
            <p:cNvPr id="73" name="object 69">
              <a:extLst>
                <a:ext uri="{FF2B5EF4-FFF2-40B4-BE49-F238E27FC236}">
                  <a16:creationId xmlns:a16="http://schemas.microsoft.com/office/drawing/2014/main" id="{2BCFF985-0B4E-8C4F-A35A-D502888B9FAE}"/>
                </a:ext>
              </a:extLst>
            </p:cNvPr>
            <p:cNvSpPr/>
            <p:nvPr/>
          </p:nvSpPr>
          <p:spPr>
            <a:xfrm>
              <a:off x="4279282" y="3531308"/>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74" name="object 70">
              <a:extLst>
                <a:ext uri="{FF2B5EF4-FFF2-40B4-BE49-F238E27FC236}">
                  <a16:creationId xmlns:a16="http://schemas.microsoft.com/office/drawing/2014/main" id="{BAC3DFB8-270D-1149-8F14-FED27B8B9A7D}"/>
                </a:ext>
              </a:extLst>
            </p:cNvPr>
            <p:cNvSpPr txBox="1"/>
            <p:nvPr/>
          </p:nvSpPr>
          <p:spPr>
            <a:xfrm>
              <a:off x="4551441" y="3691509"/>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a:latin typeface="Corbel"/>
                <a:cs typeface="Corbel"/>
              </a:endParaRPr>
            </a:p>
          </p:txBody>
        </p:sp>
        <p:sp>
          <p:nvSpPr>
            <p:cNvPr id="75" name="object 71">
              <a:extLst>
                <a:ext uri="{FF2B5EF4-FFF2-40B4-BE49-F238E27FC236}">
                  <a16:creationId xmlns:a16="http://schemas.microsoft.com/office/drawing/2014/main" id="{EBAA0CB6-591A-A74D-AE19-5FE397D3F372}"/>
                </a:ext>
              </a:extLst>
            </p:cNvPr>
            <p:cNvSpPr/>
            <p:nvPr/>
          </p:nvSpPr>
          <p:spPr>
            <a:xfrm>
              <a:off x="4965082" y="3531308"/>
              <a:ext cx="762000" cy="533400"/>
            </a:xfrm>
            <a:custGeom>
              <a:avLst/>
              <a:gdLst/>
              <a:ahLst/>
              <a:cxnLst/>
              <a:rect l="l" t="t" r="r" b="b"/>
              <a:pathLst>
                <a:path w="762000" h="533400">
                  <a:moveTo>
                    <a:pt x="762000" y="0"/>
                  </a:moveTo>
                  <a:lnTo>
                    <a:pt x="190500" y="0"/>
                  </a:lnTo>
                  <a:lnTo>
                    <a:pt x="0" y="533400"/>
                  </a:lnTo>
                  <a:lnTo>
                    <a:pt x="571500" y="533400"/>
                  </a:lnTo>
                  <a:lnTo>
                    <a:pt x="762000" y="0"/>
                  </a:lnTo>
                  <a:close/>
                </a:path>
              </a:pathLst>
            </a:custGeom>
            <a:solidFill>
              <a:schemeClr val="accent4">
                <a:lumMod val="60000"/>
                <a:lumOff val="40000"/>
              </a:schemeClr>
            </a:solidFill>
          </p:spPr>
          <p:txBody>
            <a:bodyPr wrap="square" lIns="0" tIns="0" rIns="0" bIns="0" rtlCol="0"/>
            <a:lstStyle/>
            <a:p>
              <a:endParaRPr/>
            </a:p>
          </p:txBody>
        </p:sp>
        <p:sp>
          <p:nvSpPr>
            <p:cNvPr id="76" name="object 72">
              <a:extLst>
                <a:ext uri="{FF2B5EF4-FFF2-40B4-BE49-F238E27FC236}">
                  <a16:creationId xmlns:a16="http://schemas.microsoft.com/office/drawing/2014/main" id="{6CFBF1E5-B747-6743-B96A-209A3A9720FC}"/>
                </a:ext>
              </a:extLst>
            </p:cNvPr>
            <p:cNvSpPr/>
            <p:nvPr/>
          </p:nvSpPr>
          <p:spPr>
            <a:xfrm>
              <a:off x="4965082" y="3531308"/>
              <a:ext cx="762000" cy="533400"/>
            </a:xfrm>
            <a:custGeom>
              <a:avLst/>
              <a:gdLst/>
              <a:ahLst/>
              <a:cxnLst/>
              <a:rect l="l" t="t" r="r" b="b"/>
              <a:pathLst>
                <a:path w="762000" h="533400">
                  <a:moveTo>
                    <a:pt x="0" y="533400"/>
                  </a:moveTo>
                  <a:lnTo>
                    <a:pt x="190500" y="0"/>
                  </a:lnTo>
                  <a:lnTo>
                    <a:pt x="762000" y="0"/>
                  </a:lnTo>
                  <a:lnTo>
                    <a:pt x="571500" y="533400"/>
                  </a:lnTo>
                  <a:lnTo>
                    <a:pt x="0" y="533400"/>
                  </a:lnTo>
                  <a:close/>
                </a:path>
              </a:pathLst>
            </a:custGeom>
            <a:ln w="9525">
              <a:solidFill>
                <a:srgbClr val="000000"/>
              </a:solidFill>
            </a:ln>
          </p:spPr>
          <p:txBody>
            <a:bodyPr wrap="square" lIns="0" tIns="0" rIns="0" bIns="0" rtlCol="0"/>
            <a:lstStyle/>
            <a:p>
              <a:endParaRPr/>
            </a:p>
          </p:txBody>
        </p:sp>
        <p:sp>
          <p:nvSpPr>
            <p:cNvPr id="77" name="object 73">
              <a:extLst>
                <a:ext uri="{FF2B5EF4-FFF2-40B4-BE49-F238E27FC236}">
                  <a16:creationId xmlns:a16="http://schemas.microsoft.com/office/drawing/2014/main" id="{D3E82FDC-AB90-294A-BD46-37ABE9DF3C51}"/>
                </a:ext>
              </a:extLst>
            </p:cNvPr>
            <p:cNvSpPr txBox="1"/>
            <p:nvPr/>
          </p:nvSpPr>
          <p:spPr>
            <a:xfrm>
              <a:off x="5278803" y="3691509"/>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sp>
          <p:nvSpPr>
            <p:cNvPr id="78" name="object 74">
              <a:extLst>
                <a:ext uri="{FF2B5EF4-FFF2-40B4-BE49-F238E27FC236}">
                  <a16:creationId xmlns:a16="http://schemas.microsoft.com/office/drawing/2014/main" id="{EFCA4354-2818-3449-B71C-3BED0B822A6C}"/>
                </a:ext>
              </a:extLst>
            </p:cNvPr>
            <p:cNvSpPr/>
            <p:nvPr/>
          </p:nvSpPr>
          <p:spPr>
            <a:xfrm>
              <a:off x="5498482" y="3531308"/>
              <a:ext cx="838200" cy="533400"/>
            </a:xfrm>
            <a:custGeom>
              <a:avLst/>
              <a:gdLst/>
              <a:ahLst/>
              <a:cxnLst/>
              <a:rect l="l" t="t" r="r" b="b"/>
              <a:pathLst>
                <a:path w="838200" h="533400">
                  <a:moveTo>
                    <a:pt x="838200" y="0"/>
                  </a:moveTo>
                  <a:lnTo>
                    <a:pt x="209550" y="0"/>
                  </a:lnTo>
                  <a:lnTo>
                    <a:pt x="0" y="533400"/>
                  </a:lnTo>
                  <a:lnTo>
                    <a:pt x="628650" y="533400"/>
                  </a:lnTo>
                  <a:lnTo>
                    <a:pt x="838200" y="0"/>
                  </a:lnTo>
                  <a:close/>
                </a:path>
              </a:pathLst>
            </a:custGeom>
            <a:solidFill>
              <a:schemeClr val="accent4">
                <a:lumMod val="60000"/>
                <a:lumOff val="40000"/>
              </a:schemeClr>
            </a:solidFill>
          </p:spPr>
          <p:txBody>
            <a:bodyPr wrap="square" lIns="0" tIns="0" rIns="0" bIns="0" rtlCol="0"/>
            <a:lstStyle/>
            <a:p>
              <a:endParaRPr/>
            </a:p>
          </p:txBody>
        </p:sp>
        <p:sp>
          <p:nvSpPr>
            <p:cNvPr id="79" name="object 75">
              <a:extLst>
                <a:ext uri="{FF2B5EF4-FFF2-40B4-BE49-F238E27FC236}">
                  <a16:creationId xmlns:a16="http://schemas.microsoft.com/office/drawing/2014/main" id="{C7951408-6EF7-B148-AA32-939A717018B3}"/>
                </a:ext>
              </a:extLst>
            </p:cNvPr>
            <p:cNvSpPr/>
            <p:nvPr/>
          </p:nvSpPr>
          <p:spPr>
            <a:xfrm>
              <a:off x="5498482" y="3531308"/>
              <a:ext cx="838200" cy="533400"/>
            </a:xfrm>
            <a:custGeom>
              <a:avLst/>
              <a:gdLst/>
              <a:ahLst/>
              <a:cxnLst/>
              <a:rect l="l" t="t" r="r" b="b"/>
              <a:pathLst>
                <a:path w="838200" h="533400">
                  <a:moveTo>
                    <a:pt x="0" y="533400"/>
                  </a:moveTo>
                  <a:lnTo>
                    <a:pt x="209550" y="0"/>
                  </a:lnTo>
                  <a:lnTo>
                    <a:pt x="838200" y="0"/>
                  </a:lnTo>
                  <a:lnTo>
                    <a:pt x="628650" y="533400"/>
                  </a:lnTo>
                  <a:lnTo>
                    <a:pt x="0" y="533400"/>
                  </a:lnTo>
                  <a:close/>
                </a:path>
              </a:pathLst>
            </a:custGeom>
            <a:ln w="9525">
              <a:solidFill>
                <a:srgbClr val="000000"/>
              </a:solidFill>
            </a:ln>
          </p:spPr>
          <p:txBody>
            <a:bodyPr wrap="square" lIns="0" tIns="0" rIns="0" bIns="0" rtlCol="0"/>
            <a:lstStyle/>
            <a:p>
              <a:endParaRPr/>
            </a:p>
          </p:txBody>
        </p:sp>
        <p:sp>
          <p:nvSpPr>
            <p:cNvPr id="80" name="object 76">
              <a:extLst>
                <a:ext uri="{FF2B5EF4-FFF2-40B4-BE49-F238E27FC236}">
                  <a16:creationId xmlns:a16="http://schemas.microsoft.com/office/drawing/2014/main" id="{9922F364-9020-D84F-B58E-FD2C3D9CAAEB}"/>
                </a:ext>
              </a:extLst>
            </p:cNvPr>
            <p:cNvSpPr txBox="1"/>
            <p:nvPr/>
          </p:nvSpPr>
          <p:spPr>
            <a:xfrm>
              <a:off x="5850875" y="3691509"/>
              <a:ext cx="131445" cy="254000"/>
            </a:xfrm>
            <a:prstGeom prst="rect">
              <a:avLst/>
            </a:prstGeom>
            <a:solidFill>
              <a:schemeClr val="accent4">
                <a:lumMod val="60000"/>
                <a:lumOff val="40000"/>
              </a:schemeClr>
            </a:solidFill>
          </p:spPr>
          <p:txBody>
            <a:bodyPr vert="horz" wrap="square" lIns="0" tIns="0" rIns="0" bIns="0" rtlCol="0">
              <a:spAutoFit/>
            </a:bodyPr>
            <a:lstStyle/>
            <a:p>
              <a:pPr marL="12700">
                <a:lnSpc>
                  <a:spcPct val="100000"/>
                </a:lnSpc>
              </a:pPr>
              <a:r>
                <a:rPr sz="1800" spc="-10" dirty="0">
                  <a:latin typeface="Corbel"/>
                  <a:cs typeface="Corbel"/>
                </a:rPr>
                <a:t>v</a:t>
              </a:r>
              <a:endParaRPr sz="1800">
                <a:latin typeface="Corbel"/>
                <a:cs typeface="Corbel"/>
              </a:endParaRPr>
            </a:p>
          </p:txBody>
        </p:sp>
        <p:sp>
          <p:nvSpPr>
            <p:cNvPr id="81" name="object 77">
              <a:extLst>
                <a:ext uri="{FF2B5EF4-FFF2-40B4-BE49-F238E27FC236}">
                  <a16:creationId xmlns:a16="http://schemas.microsoft.com/office/drawing/2014/main" id="{521ED136-1242-FA41-878F-D2DC191483D1}"/>
                </a:ext>
              </a:extLst>
            </p:cNvPr>
            <p:cNvSpPr/>
            <p:nvPr/>
          </p:nvSpPr>
          <p:spPr>
            <a:xfrm>
              <a:off x="5584383" y="2790978"/>
              <a:ext cx="838200" cy="533400"/>
            </a:xfrm>
            <a:custGeom>
              <a:avLst/>
              <a:gdLst/>
              <a:ahLst/>
              <a:cxnLst/>
              <a:rect l="l" t="t" r="r" b="b"/>
              <a:pathLst>
                <a:path w="838200" h="533400">
                  <a:moveTo>
                    <a:pt x="838200" y="0"/>
                  </a:moveTo>
                  <a:lnTo>
                    <a:pt x="209550" y="0"/>
                  </a:lnTo>
                  <a:lnTo>
                    <a:pt x="0" y="533400"/>
                  </a:lnTo>
                  <a:lnTo>
                    <a:pt x="628650" y="533400"/>
                  </a:lnTo>
                  <a:lnTo>
                    <a:pt x="838200" y="0"/>
                  </a:lnTo>
                  <a:close/>
                </a:path>
              </a:pathLst>
            </a:custGeom>
            <a:solidFill>
              <a:srgbClr val="F0AD00"/>
            </a:solidFill>
          </p:spPr>
          <p:txBody>
            <a:bodyPr wrap="square" lIns="0" tIns="0" rIns="0" bIns="0" rtlCol="0"/>
            <a:lstStyle/>
            <a:p>
              <a:endParaRPr/>
            </a:p>
          </p:txBody>
        </p:sp>
        <p:sp>
          <p:nvSpPr>
            <p:cNvPr id="82" name="object 78">
              <a:extLst>
                <a:ext uri="{FF2B5EF4-FFF2-40B4-BE49-F238E27FC236}">
                  <a16:creationId xmlns:a16="http://schemas.microsoft.com/office/drawing/2014/main" id="{91CB528D-969F-3C42-A4A8-F3E0FADC1957}"/>
                </a:ext>
              </a:extLst>
            </p:cNvPr>
            <p:cNvSpPr/>
            <p:nvPr/>
          </p:nvSpPr>
          <p:spPr>
            <a:xfrm>
              <a:off x="5584383" y="2790978"/>
              <a:ext cx="838200" cy="533400"/>
            </a:xfrm>
            <a:custGeom>
              <a:avLst/>
              <a:gdLst/>
              <a:ahLst/>
              <a:cxnLst/>
              <a:rect l="l" t="t" r="r" b="b"/>
              <a:pathLst>
                <a:path w="838200" h="533400">
                  <a:moveTo>
                    <a:pt x="0" y="533400"/>
                  </a:moveTo>
                  <a:lnTo>
                    <a:pt x="209550" y="0"/>
                  </a:lnTo>
                  <a:lnTo>
                    <a:pt x="838200" y="0"/>
                  </a:lnTo>
                  <a:lnTo>
                    <a:pt x="628650" y="533400"/>
                  </a:lnTo>
                  <a:lnTo>
                    <a:pt x="0" y="533400"/>
                  </a:lnTo>
                  <a:close/>
                </a:path>
              </a:pathLst>
            </a:custGeom>
            <a:ln w="9525">
              <a:solidFill>
                <a:srgbClr val="000000"/>
              </a:solidFill>
            </a:ln>
          </p:spPr>
          <p:txBody>
            <a:bodyPr wrap="square" lIns="0" tIns="0" rIns="0" bIns="0" rtlCol="0"/>
            <a:lstStyle/>
            <a:p>
              <a:endParaRPr/>
            </a:p>
          </p:txBody>
        </p:sp>
        <p:sp>
          <p:nvSpPr>
            <p:cNvPr id="83" name="object 79">
              <a:extLst>
                <a:ext uri="{FF2B5EF4-FFF2-40B4-BE49-F238E27FC236}">
                  <a16:creationId xmlns:a16="http://schemas.microsoft.com/office/drawing/2014/main" id="{8F67E953-6E3D-824E-9D14-ED964E16C847}"/>
                </a:ext>
              </a:extLst>
            </p:cNvPr>
            <p:cNvSpPr txBox="1"/>
            <p:nvPr/>
          </p:nvSpPr>
          <p:spPr>
            <a:xfrm>
              <a:off x="5936776" y="2951179"/>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a:latin typeface="Corbel"/>
                <a:cs typeface="Corbel"/>
              </a:endParaRPr>
            </a:p>
          </p:txBody>
        </p:sp>
        <p:sp>
          <p:nvSpPr>
            <p:cNvPr id="84" name="object 80">
              <a:extLst>
                <a:ext uri="{FF2B5EF4-FFF2-40B4-BE49-F238E27FC236}">
                  <a16:creationId xmlns:a16="http://schemas.microsoft.com/office/drawing/2014/main" id="{18276861-DBBE-3347-A56B-390A5B40FC4F}"/>
                </a:ext>
              </a:extLst>
            </p:cNvPr>
            <p:cNvSpPr/>
            <p:nvPr/>
          </p:nvSpPr>
          <p:spPr>
            <a:xfrm>
              <a:off x="6193983" y="2790978"/>
              <a:ext cx="838200" cy="533400"/>
            </a:xfrm>
            <a:custGeom>
              <a:avLst/>
              <a:gdLst/>
              <a:ahLst/>
              <a:cxnLst/>
              <a:rect l="l" t="t" r="r" b="b"/>
              <a:pathLst>
                <a:path w="838200" h="533400">
                  <a:moveTo>
                    <a:pt x="838200" y="0"/>
                  </a:moveTo>
                  <a:lnTo>
                    <a:pt x="209550" y="0"/>
                  </a:lnTo>
                  <a:lnTo>
                    <a:pt x="0" y="533400"/>
                  </a:lnTo>
                  <a:lnTo>
                    <a:pt x="628650" y="533400"/>
                  </a:lnTo>
                  <a:lnTo>
                    <a:pt x="838200" y="0"/>
                  </a:lnTo>
                  <a:close/>
                </a:path>
              </a:pathLst>
            </a:custGeom>
            <a:solidFill>
              <a:srgbClr val="F0AD00"/>
            </a:solidFill>
          </p:spPr>
          <p:txBody>
            <a:bodyPr wrap="square" lIns="0" tIns="0" rIns="0" bIns="0" rtlCol="0"/>
            <a:lstStyle/>
            <a:p>
              <a:endParaRPr/>
            </a:p>
          </p:txBody>
        </p:sp>
        <p:sp>
          <p:nvSpPr>
            <p:cNvPr id="85" name="object 81">
              <a:extLst>
                <a:ext uri="{FF2B5EF4-FFF2-40B4-BE49-F238E27FC236}">
                  <a16:creationId xmlns:a16="http://schemas.microsoft.com/office/drawing/2014/main" id="{D792C598-406F-434B-B416-BD808ACA9CF4}"/>
                </a:ext>
              </a:extLst>
            </p:cNvPr>
            <p:cNvSpPr/>
            <p:nvPr/>
          </p:nvSpPr>
          <p:spPr>
            <a:xfrm>
              <a:off x="6193983" y="2790978"/>
              <a:ext cx="838200" cy="533400"/>
            </a:xfrm>
            <a:custGeom>
              <a:avLst/>
              <a:gdLst/>
              <a:ahLst/>
              <a:cxnLst/>
              <a:rect l="l" t="t" r="r" b="b"/>
              <a:pathLst>
                <a:path w="838200" h="533400">
                  <a:moveTo>
                    <a:pt x="0" y="533400"/>
                  </a:moveTo>
                  <a:lnTo>
                    <a:pt x="209550" y="0"/>
                  </a:lnTo>
                  <a:lnTo>
                    <a:pt x="838200" y="0"/>
                  </a:lnTo>
                  <a:lnTo>
                    <a:pt x="628650" y="533400"/>
                  </a:lnTo>
                  <a:lnTo>
                    <a:pt x="0" y="533400"/>
                  </a:lnTo>
                  <a:close/>
                </a:path>
              </a:pathLst>
            </a:custGeom>
            <a:ln w="9525">
              <a:solidFill>
                <a:srgbClr val="000000"/>
              </a:solidFill>
            </a:ln>
          </p:spPr>
          <p:txBody>
            <a:bodyPr wrap="square" lIns="0" tIns="0" rIns="0" bIns="0" rtlCol="0"/>
            <a:lstStyle/>
            <a:p>
              <a:endParaRPr/>
            </a:p>
          </p:txBody>
        </p:sp>
        <p:sp>
          <p:nvSpPr>
            <p:cNvPr id="86" name="object 82">
              <a:extLst>
                <a:ext uri="{FF2B5EF4-FFF2-40B4-BE49-F238E27FC236}">
                  <a16:creationId xmlns:a16="http://schemas.microsoft.com/office/drawing/2014/main" id="{CF7129D3-623F-A047-B999-EAC45D87B6B7}"/>
                </a:ext>
              </a:extLst>
            </p:cNvPr>
            <p:cNvSpPr txBox="1"/>
            <p:nvPr/>
          </p:nvSpPr>
          <p:spPr>
            <a:xfrm>
              <a:off x="6546376" y="2951179"/>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a:latin typeface="Corbel"/>
                <a:cs typeface="Corbel"/>
              </a:endParaRPr>
            </a:p>
          </p:txBody>
        </p:sp>
        <p:sp>
          <p:nvSpPr>
            <p:cNvPr id="87" name="object 83">
              <a:extLst>
                <a:ext uri="{FF2B5EF4-FFF2-40B4-BE49-F238E27FC236}">
                  <a16:creationId xmlns:a16="http://schemas.microsoft.com/office/drawing/2014/main" id="{A0772799-2EA2-AB4F-B051-E324FC15699B}"/>
                </a:ext>
              </a:extLst>
            </p:cNvPr>
            <p:cNvSpPr txBox="1"/>
            <p:nvPr/>
          </p:nvSpPr>
          <p:spPr>
            <a:xfrm>
              <a:off x="4876800" y="2214622"/>
              <a:ext cx="1876688" cy="276999"/>
            </a:xfrm>
            <a:prstGeom prst="rect">
              <a:avLst/>
            </a:prstGeom>
          </p:spPr>
          <p:txBody>
            <a:bodyPr vert="horz" wrap="square" lIns="0" tIns="0" rIns="0" bIns="0" rtlCol="0">
              <a:spAutoFit/>
            </a:bodyPr>
            <a:lstStyle/>
            <a:p>
              <a:pPr marL="12700">
                <a:lnSpc>
                  <a:spcPct val="100000"/>
                </a:lnSpc>
              </a:pPr>
              <a:r>
                <a:rPr sz="1800" spc="-5" dirty="0">
                  <a:solidFill>
                    <a:srgbClr val="A01A06"/>
                  </a:solidFill>
                  <a:latin typeface="+mn-lt"/>
                  <a:cs typeface="Arial"/>
                </a:rPr>
                <a:t>K</a:t>
              </a:r>
              <a:r>
                <a:rPr sz="1800" spc="5" dirty="0">
                  <a:solidFill>
                    <a:srgbClr val="A01A06"/>
                  </a:solidFill>
                  <a:latin typeface="+mn-lt"/>
                  <a:cs typeface="Arial"/>
                </a:rPr>
                <a:t>e</a:t>
              </a:r>
              <a:r>
                <a:rPr sz="1800" spc="-90" dirty="0">
                  <a:solidFill>
                    <a:srgbClr val="A01A06"/>
                  </a:solidFill>
                  <a:latin typeface="+mn-lt"/>
                  <a:cs typeface="Arial"/>
                </a:rPr>
                <a:t>y</a:t>
              </a:r>
              <a:r>
                <a:rPr sz="1800" dirty="0">
                  <a:solidFill>
                    <a:srgbClr val="A01A06"/>
                  </a:solidFill>
                  <a:latin typeface="+mn-lt"/>
                  <a:cs typeface="Arial"/>
                </a:rPr>
                <a:t>-</a:t>
              </a:r>
              <a:r>
                <a:rPr sz="1800" spc="-20" dirty="0">
                  <a:solidFill>
                    <a:srgbClr val="A01A06"/>
                  </a:solidFill>
                  <a:latin typeface="+mn-lt"/>
                  <a:cs typeface="Arial"/>
                </a:rPr>
                <a:t>v</a:t>
              </a:r>
              <a:r>
                <a:rPr sz="1800" spc="5" dirty="0">
                  <a:solidFill>
                    <a:srgbClr val="A01A06"/>
                  </a:solidFill>
                  <a:latin typeface="+mn-lt"/>
                  <a:cs typeface="Arial"/>
                </a:rPr>
                <a:t>a</a:t>
              </a:r>
              <a:r>
                <a:rPr sz="1800" dirty="0">
                  <a:solidFill>
                    <a:srgbClr val="A01A06"/>
                  </a:solidFill>
                  <a:latin typeface="+mn-lt"/>
                  <a:cs typeface="Arial"/>
                </a:rPr>
                <a:t>lue</a:t>
              </a:r>
              <a:r>
                <a:rPr sz="1800" spc="80" dirty="0">
                  <a:solidFill>
                    <a:srgbClr val="A01A06"/>
                  </a:solidFill>
                  <a:latin typeface="+mn-lt"/>
                  <a:cs typeface="Arial"/>
                </a:rPr>
                <a:t> </a:t>
              </a:r>
              <a:r>
                <a:rPr sz="1800" dirty="0">
                  <a:solidFill>
                    <a:srgbClr val="A01A06"/>
                  </a:solidFill>
                  <a:latin typeface="+mn-lt"/>
                  <a:cs typeface="Arial"/>
                </a:rPr>
                <a:t>g</a:t>
              </a:r>
              <a:r>
                <a:rPr sz="1800" spc="-5" dirty="0">
                  <a:solidFill>
                    <a:srgbClr val="A01A06"/>
                  </a:solidFill>
                  <a:latin typeface="+mn-lt"/>
                  <a:cs typeface="Arial"/>
                </a:rPr>
                <a:t>r</a:t>
              </a:r>
              <a:r>
                <a:rPr sz="1800" dirty="0">
                  <a:solidFill>
                    <a:srgbClr val="A01A06"/>
                  </a:solidFill>
                  <a:latin typeface="+mn-lt"/>
                  <a:cs typeface="Arial"/>
                </a:rPr>
                <a:t>oups</a:t>
              </a:r>
            </a:p>
          </p:txBody>
        </p:sp>
      </p:grpSp>
      <p:grpSp>
        <p:nvGrpSpPr>
          <p:cNvPr id="14" name="Group 13">
            <a:extLst>
              <a:ext uri="{FF2B5EF4-FFF2-40B4-BE49-F238E27FC236}">
                <a16:creationId xmlns:a16="http://schemas.microsoft.com/office/drawing/2014/main" id="{4D4C74BC-9866-A244-86DA-C7A6225F5148}"/>
              </a:ext>
            </a:extLst>
          </p:cNvPr>
          <p:cNvGrpSpPr/>
          <p:nvPr/>
        </p:nvGrpSpPr>
        <p:grpSpPr>
          <a:xfrm>
            <a:off x="6404895" y="2676678"/>
            <a:ext cx="2203160" cy="647707"/>
            <a:chOff x="6404895" y="2676678"/>
            <a:chExt cx="2203160" cy="647707"/>
          </a:xfrm>
        </p:grpSpPr>
        <p:sp>
          <p:nvSpPr>
            <p:cNvPr id="89" name="object 30">
              <a:extLst>
                <a:ext uri="{FF2B5EF4-FFF2-40B4-BE49-F238E27FC236}">
                  <a16:creationId xmlns:a16="http://schemas.microsoft.com/office/drawing/2014/main" id="{20813CCF-0B8D-7B4E-8A21-6B002BB67D60}"/>
                </a:ext>
              </a:extLst>
            </p:cNvPr>
            <p:cNvSpPr/>
            <p:nvPr/>
          </p:nvSpPr>
          <p:spPr>
            <a:xfrm>
              <a:off x="6404895" y="2955448"/>
              <a:ext cx="790319" cy="329184"/>
            </a:xfrm>
            <a:custGeom>
              <a:avLst/>
              <a:gdLst/>
              <a:ahLst/>
              <a:cxnLst/>
              <a:rect l="l" t="t" r="r" b="b"/>
              <a:pathLst>
                <a:path w="990600" h="228600">
                  <a:moveTo>
                    <a:pt x="742950" y="0"/>
                  </a:moveTo>
                  <a:lnTo>
                    <a:pt x="742950" y="57150"/>
                  </a:lnTo>
                  <a:lnTo>
                    <a:pt x="0" y="57150"/>
                  </a:lnTo>
                  <a:lnTo>
                    <a:pt x="0" y="171450"/>
                  </a:lnTo>
                  <a:lnTo>
                    <a:pt x="742950" y="171450"/>
                  </a:lnTo>
                  <a:lnTo>
                    <a:pt x="742950" y="228600"/>
                  </a:lnTo>
                  <a:lnTo>
                    <a:pt x="990600" y="114300"/>
                  </a:lnTo>
                  <a:lnTo>
                    <a:pt x="742950" y="0"/>
                  </a:lnTo>
                  <a:close/>
                </a:path>
              </a:pathLst>
            </a:custGeom>
            <a:solidFill>
              <a:srgbClr val="FF5050"/>
            </a:solidFill>
            <a:ln>
              <a:solidFill>
                <a:schemeClr val="tx1"/>
              </a:solidFill>
            </a:ln>
          </p:spPr>
          <p:txBody>
            <a:bodyPr wrap="square" lIns="0" tIns="0" rIns="0" bIns="0" rtlCol="0"/>
            <a:lstStyle/>
            <a:p>
              <a:endParaRPr/>
            </a:p>
          </p:txBody>
        </p:sp>
        <p:sp>
          <p:nvSpPr>
            <p:cNvPr id="91" name="object 32">
              <a:extLst>
                <a:ext uri="{FF2B5EF4-FFF2-40B4-BE49-F238E27FC236}">
                  <a16:creationId xmlns:a16="http://schemas.microsoft.com/office/drawing/2014/main" id="{C76CD893-2BC8-9740-994B-17972BAE0668}"/>
                </a:ext>
              </a:extLst>
            </p:cNvPr>
            <p:cNvSpPr txBox="1"/>
            <p:nvPr/>
          </p:nvSpPr>
          <p:spPr>
            <a:xfrm>
              <a:off x="6442053" y="2676678"/>
              <a:ext cx="691515" cy="254000"/>
            </a:xfrm>
            <a:prstGeom prst="rect">
              <a:avLst/>
            </a:prstGeom>
          </p:spPr>
          <p:txBody>
            <a:bodyPr vert="horz" wrap="square" lIns="0" tIns="0" rIns="0" bIns="0" rtlCol="0">
              <a:spAutoFit/>
            </a:bodyPr>
            <a:lstStyle/>
            <a:p>
              <a:pPr marL="12700">
                <a:lnSpc>
                  <a:spcPct val="100000"/>
                </a:lnSpc>
              </a:pPr>
              <a:r>
                <a:rPr sz="1800" b="1" spc="-20" dirty="0">
                  <a:latin typeface="Corbel"/>
                  <a:cs typeface="Corbel"/>
                </a:rPr>
                <a:t>r</a:t>
              </a:r>
              <a:r>
                <a:rPr sz="1800" b="1" spc="-25" dirty="0">
                  <a:latin typeface="Corbel"/>
                  <a:cs typeface="Corbel"/>
                </a:rPr>
                <a:t>e</a:t>
              </a:r>
              <a:r>
                <a:rPr sz="1800" b="1" spc="-10" dirty="0">
                  <a:latin typeface="Corbel"/>
                  <a:cs typeface="Corbel"/>
                </a:rPr>
                <a:t>du</a:t>
              </a:r>
              <a:r>
                <a:rPr sz="1800" b="1" spc="-15" dirty="0">
                  <a:latin typeface="Corbel"/>
                  <a:cs typeface="Corbel"/>
                </a:rPr>
                <a:t>c</a:t>
              </a:r>
              <a:r>
                <a:rPr sz="1800" b="1" spc="-10" dirty="0">
                  <a:latin typeface="Corbel"/>
                  <a:cs typeface="Corbel"/>
                </a:rPr>
                <a:t>e</a:t>
              </a:r>
              <a:endParaRPr sz="1800" dirty="0">
                <a:latin typeface="Corbel"/>
                <a:cs typeface="Corbel"/>
              </a:endParaRPr>
            </a:p>
          </p:txBody>
        </p:sp>
        <p:sp>
          <p:nvSpPr>
            <p:cNvPr id="92" name="object 36">
              <a:extLst>
                <a:ext uri="{FF2B5EF4-FFF2-40B4-BE49-F238E27FC236}">
                  <a16:creationId xmlns:a16="http://schemas.microsoft.com/office/drawing/2014/main" id="{B2E3FCA7-DAB3-E548-A0C8-C7E3B511E300}"/>
                </a:ext>
              </a:extLst>
            </p:cNvPr>
            <p:cNvSpPr/>
            <p:nvPr/>
          </p:nvSpPr>
          <p:spPr>
            <a:xfrm>
              <a:off x="7312655" y="2790985"/>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9966FF"/>
            </a:solidFill>
          </p:spPr>
          <p:txBody>
            <a:bodyPr wrap="square" lIns="0" tIns="0" rIns="0" bIns="0" rtlCol="0"/>
            <a:lstStyle/>
            <a:p>
              <a:endParaRPr/>
            </a:p>
          </p:txBody>
        </p:sp>
        <p:sp>
          <p:nvSpPr>
            <p:cNvPr id="93" name="object 37">
              <a:extLst>
                <a:ext uri="{FF2B5EF4-FFF2-40B4-BE49-F238E27FC236}">
                  <a16:creationId xmlns:a16="http://schemas.microsoft.com/office/drawing/2014/main" id="{04FEF116-33DE-A64B-999D-147018D35D5F}"/>
                </a:ext>
              </a:extLst>
            </p:cNvPr>
            <p:cNvSpPr/>
            <p:nvPr/>
          </p:nvSpPr>
          <p:spPr>
            <a:xfrm>
              <a:off x="7312655" y="2790985"/>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94" name="object 38">
              <a:extLst>
                <a:ext uri="{FF2B5EF4-FFF2-40B4-BE49-F238E27FC236}">
                  <a16:creationId xmlns:a16="http://schemas.microsoft.com/office/drawing/2014/main" id="{50C92B21-55E1-C644-B3E0-34BF194DE3CA}"/>
                </a:ext>
              </a:extLst>
            </p:cNvPr>
            <p:cNvSpPr txBox="1"/>
            <p:nvPr/>
          </p:nvSpPr>
          <p:spPr>
            <a:xfrm>
              <a:off x="7584814" y="2951186"/>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sp>
          <p:nvSpPr>
            <p:cNvPr id="95" name="object 39">
              <a:extLst>
                <a:ext uri="{FF2B5EF4-FFF2-40B4-BE49-F238E27FC236}">
                  <a16:creationId xmlns:a16="http://schemas.microsoft.com/office/drawing/2014/main" id="{5F52F7FD-6B1D-834C-978D-F58F4E73E8E8}"/>
                </a:ext>
              </a:extLst>
            </p:cNvPr>
            <p:cNvSpPr/>
            <p:nvPr/>
          </p:nvSpPr>
          <p:spPr>
            <a:xfrm>
              <a:off x="8074655" y="2790978"/>
              <a:ext cx="533400" cy="533400"/>
            </a:xfrm>
            <a:custGeom>
              <a:avLst/>
              <a:gdLst/>
              <a:ahLst/>
              <a:cxnLst/>
              <a:rect l="l" t="t" r="r" b="b"/>
              <a:pathLst>
                <a:path w="533400" h="533400">
                  <a:moveTo>
                    <a:pt x="377177" y="0"/>
                  </a:moveTo>
                  <a:lnTo>
                    <a:pt x="156222" y="0"/>
                  </a:lnTo>
                  <a:lnTo>
                    <a:pt x="0" y="156222"/>
                  </a:lnTo>
                  <a:lnTo>
                    <a:pt x="0" y="377189"/>
                  </a:lnTo>
                  <a:lnTo>
                    <a:pt x="156222" y="533399"/>
                  </a:lnTo>
                  <a:lnTo>
                    <a:pt x="377177" y="533399"/>
                  </a:lnTo>
                  <a:lnTo>
                    <a:pt x="533400" y="377189"/>
                  </a:lnTo>
                  <a:lnTo>
                    <a:pt x="533400" y="156222"/>
                  </a:lnTo>
                  <a:lnTo>
                    <a:pt x="377177" y="0"/>
                  </a:lnTo>
                  <a:close/>
                </a:path>
              </a:pathLst>
            </a:custGeom>
            <a:solidFill>
              <a:srgbClr val="F0AD00"/>
            </a:solidFill>
          </p:spPr>
          <p:txBody>
            <a:bodyPr wrap="square" lIns="0" tIns="0" rIns="0" bIns="0" rtlCol="0"/>
            <a:lstStyle/>
            <a:p>
              <a:endParaRPr/>
            </a:p>
          </p:txBody>
        </p:sp>
        <p:sp>
          <p:nvSpPr>
            <p:cNvPr id="96" name="object 40">
              <a:extLst>
                <a:ext uri="{FF2B5EF4-FFF2-40B4-BE49-F238E27FC236}">
                  <a16:creationId xmlns:a16="http://schemas.microsoft.com/office/drawing/2014/main" id="{43590D3E-4767-6841-BB77-9D16036561D2}"/>
                </a:ext>
              </a:extLst>
            </p:cNvPr>
            <p:cNvSpPr/>
            <p:nvPr/>
          </p:nvSpPr>
          <p:spPr>
            <a:xfrm>
              <a:off x="8074655" y="2790978"/>
              <a:ext cx="533400" cy="533400"/>
            </a:xfrm>
            <a:custGeom>
              <a:avLst/>
              <a:gdLst/>
              <a:ahLst/>
              <a:cxnLst/>
              <a:rect l="l" t="t" r="r" b="b"/>
              <a:pathLst>
                <a:path w="533400" h="533400">
                  <a:moveTo>
                    <a:pt x="0" y="156222"/>
                  </a:moveTo>
                  <a:lnTo>
                    <a:pt x="156222" y="0"/>
                  </a:lnTo>
                  <a:lnTo>
                    <a:pt x="377177" y="0"/>
                  </a:lnTo>
                  <a:lnTo>
                    <a:pt x="533400" y="156222"/>
                  </a:lnTo>
                  <a:lnTo>
                    <a:pt x="533400" y="377189"/>
                  </a:lnTo>
                  <a:lnTo>
                    <a:pt x="377177" y="533399"/>
                  </a:lnTo>
                  <a:lnTo>
                    <a:pt x="156222" y="533399"/>
                  </a:lnTo>
                  <a:lnTo>
                    <a:pt x="0" y="377189"/>
                  </a:lnTo>
                  <a:lnTo>
                    <a:pt x="0" y="156222"/>
                  </a:lnTo>
                  <a:close/>
                </a:path>
              </a:pathLst>
            </a:custGeom>
            <a:ln w="9525">
              <a:solidFill>
                <a:srgbClr val="000000"/>
              </a:solidFill>
            </a:ln>
          </p:spPr>
          <p:txBody>
            <a:bodyPr wrap="square" lIns="0" tIns="0" rIns="0" bIns="0" rtlCol="0"/>
            <a:lstStyle/>
            <a:p>
              <a:endParaRPr/>
            </a:p>
          </p:txBody>
        </p:sp>
        <p:sp>
          <p:nvSpPr>
            <p:cNvPr id="97" name="object 41">
              <a:extLst>
                <a:ext uri="{FF2B5EF4-FFF2-40B4-BE49-F238E27FC236}">
                  <a16:creationId xmlns:a16="http://schemas.microsoft.com/office/drawing/2014/main" id="{23E0785B-9AFD-F248-AF12-4486D47B59DC}"/>
                </a:ext>
              </a:extLst>
            </p:cNvPr>
            <p:cNvSpPr txBox="1"/>
            <p:nvPr/>
          </p:nvSpPr>
          <p:spPr>
            <a:xfrm>
              <a:off x="8305614" y="2930427"/>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grpSp>
      <p:sp>
        <p:nvSpPr>
          <p:cNvPr id="8" name="Rectangle 7">
            <a:extLst>
              <a:ext uri="{FF2B5EF4-FFF2-40B4-BE49-F238E27FC236}">
                <a16:creationId xmlns:a16="http://schemas.microsoft.com/office/drawing/2014/main" id="{8B969FEE-785E-E443-BB6A-BC8E227C00DA}"/>
              </a:ext>
            </a:extLst>
          </p:cNvPr>
          <p:cNvSpPr/>
          <p:nvPr/>
        </p:nvSpPr>
        <p:spPr>
          <a:xfrm>
            <a:off x="6629400" y="2167256"/>
            <a:ext cx="2514600" cy="369332"/>
          </a:xfrm>
          <a:prstGeom prst="rect">
            <a:avLst/>
          </a:prstGeom>
        </p:spPr>
        <p:txBody>
          <a:bodyPr wrap="square">
            <a:spAutoFit/>
          </a:bodyPr>
          <a:lstStyle/>
          <a:p>
            <a:r>
              <a:rPr lang="en-US" sz="1800" dirty="0">
                <a:solidFill>
                  <a:srgbClr val="A01A06"/>
                </a:solidFill>
              </a:rPr>
              <a:t>Output key-value pairs</a:t>
            </a:r>
          </a:p>
        </p:txBody>
      </p:sp>
      <p:sp>
        <p:nvSpPr>
          <p:cNvPr id="107" name="object 48">
            <a:extLst>
              <a:ext uri="{FF2B5EF4-FFF2-40B4-BE49-F238E27FC236}">
                <a16:creationId xmlns:a16="http://schemas.microsoft.com/office/drawing/2014/main" id="{6CF7E22C-26C4-D248-BD9C-9941812B1A26}"/>
              </a:ext>
            </a:extLst>
          </p:cNvPr>
          <p:cNvSpPr/>
          <p:nvPr/>
        </p:nvSpPr>
        <p:spPr>
          <a:xfrm>
            <a:off x="7330472" y="5385677"/>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FFFF00"/>
          </a:solidFill>
        </p:spPr>
        <p:txBody>
          <a:bodyPr wrap="square" lIns="0" tIns="0" rIns="0" bIns="0" rtlCol="0"/>
          <a:lstStyle/>
          <a:p>
            <a:endParaRPr/>
          </a:p>
        </p:txBody>
      </p:sp>
      <p:sp>
        <p:nvSpPr>
          <p:cNvPr id="108" name="object 49">
            <a:extLst>
              <a:ext uri="{FF2B5EF4-FFF2-40B4-BE49-F238E27FC236}">
                <a16:creationId xmlns:a16="http://schemas.microsoft.com/office/drawing/2014/main" id="{EFE022D4-FA83-BD42-818F-516907765DB4}"/>
              </a:ext>
            </a:extLst>
          </p:cNvPr>
          <p:cNvSpPr/>
          <p:nvPr/>
        </p:nvSpPr>
        <p:spPr>
          <a:xfrm>
            <a:off x="7330472" y="5385677"/>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109" name="object 50">
            <a:extLst>
              <a:ext uri="{FF2B5EF4-FFF2-40B4-BE49-F238E27FC236}">
                <a16:creationId xmlns:a16="http://schemas.microsoft.com/office/drawing/2014/main" id="{D4E6AF2B-4E04-B445-9575-9157C2877254}"/>
              </a:ext>
            </a:extLst>
          </p:cNvPr>
          <p:cNvSpPr txBox="1"/>
          <p:nvPr/>
        </p:nvSpPr>
        <p:spPr>
          <a:xfrm>
            <a:off x="7602631" y="5545878"/>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a:latin typeface="Corbel"/>
              <a:cs typeface="Corbel"/>
            </a:endParaRPr>
          </a:p>
        </p:txBody>
      </p:sp>
      <p:sp>
        <p:nvSpPr>
          <p:cNvPr id="110" name="object 51">
            <a:extLst>
              <a:ext uri="{FF2B5EF4-FFF2-40B4-BE49-F238E27FC236}">
                <a16:creationId xmlns:a16="http://schemas.microsoft.com/office/drawing/2014/main" id="{B5E1F05B-8B7D-1D4D-B2DC-3B84453A009A}"/>
              </a:ext>
            </a:extLst>
          </p:cNvPr>
          <p:cNvSpPr/>
          <p:nvPr/>
        </p:nvSpPr>
        <p:spPr>
          <a:xfrm>
            <a:off x="8092472" y="5385671"/>
            <a:ext cx="533400" cy="533400"/>
          </a:xfrm>
          <a:custGeom>
            <a:avLst/>
            <a:gdLst/>
            <a:ahLst/>
            <a:cxnLst/>
            <a:rect l="l" t="t" r="r" b="b"/>
            <a:pathLst>
              <a:path w="533400" h="533400">
                <a:moveTo>
                  <a:pt x="377177" y="0"/>
                </a:moveTo>
                <a:lnTo>
                  <a:pt x="156222" y="0"/>
                </a:lnTo>
                <a:lnTo>
                  <a:pt x="0" y="156222"/>
                </a:lnTo>
                <a:lnTo>
                  <a:pt x="0" y="377190"/>
                </a:lnTo>
                <a:lnTo>
                  <a:pt x="156222" y="533400"/>
                </a:lnTo>
                <a:lnTo>
                  <a:pt x="377177" y="533400"/>
                </a:lnTo>
                <a:lnTo>
                  <a:pt x="533400" y="377190"/>
                </a:lnTo>
                <a:lnTo>
                  <a:pt x="533400" y="156222"/>
                </a:lnTo>
                <a:lnTo>
                  <a:pt x="377177" y="0"/>
                </a:lnTo>
                <a:close/>
              </a:path>
            </a:pathLst>
          </a:custGeom>
          <a:solidFill>
            <a:schemeClr val="accent6">
              <a:lumMod val="60000"/>
              <a:lumOff val="40000"/>
            </a:schemeClr>
          </a:solidFill>
        </p:spPr>
        <p:txBody>
          <a:bodyPr wrap="square" lIns="0" tIns="0" rIns="0" bIns="0" rtlCol="0"/>
          <a:lstStyle/>
          <a:p>
            <a:endParaRPr/>
          </a:p>
        </p:txBody>
      </p:sp>
      <p:sp>
        <p:nvSpPr>
          <p:cNvPr id="111" name="object 52">
            <a:extLst>
              <a:ext uri="{FF2B5EF4-FFF2-40B4-BE49-F238E27FC236}">
                <a16:creationId xmlns:a16="http://schemas.microsoft.com/office/drawing/2014/main" id="{EAE00401-6563-2A4F-A68E-EDCDDD9F9D36}"/>
              </a:ext>
            </a:extLst>
          </p:cNvPr>
          <p:cNvSpPr/>
          <p:nvPr/>
        </p:nvSpPr>
        <p:spPr>
          <a:xfrm>
            <a:off x="8092472" y="5385671"/>
            <a:ext cx="533400" cy="533400"/>
          </a:xfrm>
          <a:custGeom>
            <a:avLst/>
            <a:gdLst/>
            <a:ahLst/>
            <a:cxnLst/>
            <a:rect l="l" t="t" r="r" b="b"/>
            <a:pathLst>
              <a:path w="533400" h="533400">
                <a:moveTo>
                  <a:pt x="0" y="156222"/>
                </a:moveTo>
                <a:lnTo>
                  <a:pt x="156222" y="0"/>
                </a:lnTo>
                <a:lnTo>
                  <a:pt x="377177" y="0"/>
                </a:lnTo>
                <a:lnTo>
                  <a:pt x="533400" y="156222"/>
                </a:lnTo>
                <a:lnTo>
                  <a:pt x="533400" y="377190"/>
                </a:lnTo>
                <a:lnTo>
                  <a:pt x="377177" y="533400"/>
                </a:lnTo>
                <a:lnTo>
                  <a:pt x="156222" y="533400"/>
                </a:lnTo>
                <a:lnTo>
                  <a:pt x="0" y="377190"/>
                </a:lnTo>
                <a:lnTo>
                  <a:pt x="0" y="156222"/>
                </a:lnTo>
                <a:close/>
              </a:path>
            </a:pathLst>
          </a:custGeom>
          <a:ln w="9525">
            <a:solidFill>
              <a:srgbClr val="000000"/>
            </a:solidFill>
          </a:ln>
        </p:spPr>
        <p:txBody>
          <a:bodyPr wrap="square" lIns="0" tIns="0" rIns="0" bIns="0" rtlCol="0"/>
          <a:lstStyle/>
          <a:p>
            <a:endParaRPr/>
          </a:p>
        </p:txBody>
      </p:sp>
      <p:sp>
        <p:nvSpPr>
          <p:cNvPr id="112" name="object 53">
            <a:extLst>
              <a:ext uri="{FF2B5EF4-FFF2-40B4-BE49-F238E27FC236}">
                <a16:creationId xmlns:a16="http://schemas.microsoft.com/office/drawing/2014/main" id="{467EAA98-E4A8-FB45-ACA7-31D1EE6EF492}"/>
              </a:ext>
            </a:extLst>
          </p:cNvPr>
          <p:cNvSpPr txBox="1"/>
          <p:nvPr/>
        </p:nvSpPr>
        <p:spPr>
          <a:xfrm>
            <a:off x="8305800" y="5537200"/>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sp>
        <p:nvSpPr>
          <p:cNvPr id="113" name="object 54">
            <a:extLst>
              <a:ext uri="{FF2B5EF4-FFF2-40B4-BE49-F238E27FC236}">
                <a16:creationId xmlns:a16="http://schemas.microsoft.com/office/drawing/2014/main" id="{EBCBB17C-7039-A94F-8C0B-8F18C30D4961}"/>
              </a:ext>
            </a:extLst>
          </p:cNvPr>
          <p:cNvSpPr txBox="1"/>
          <p:nvPr/>
        </p:nvSpPr>
        <p:spPr>
          <a:xfrm>
            <a:off x="7917447" y="4716537"/>
            <a:ext cx="293370" cy="330200"/>
          </a:xfrm>
          <a:prstGeom prst="rect">
            <a:avLst/>
          </a:prstGeom>
        </p:spPr>
        <p:txBody>
          <a:bodyPr vert="horz" wrap="square" lIns="0" tIns="0" rIns="0" bIns="0" rtlCol="0">
            <a:spAutoFit/>
          </a:bodyPr>
          <a:lstStyle/>
          <a:p>
            <a:pPr marL="12700">
              <a:lnSpc>
                <a:spcPct val="100000"/>
              </a:lnSpc>
            </a:pPr>
            <a:r>
              <a:rPr sz="2400" b="1" dirty="0">
                <a:latin typeface="Corbel"/>
                <a:cs typeface="Corbel"/>
              </a:rPr>
              <a:t>…</a:t>
            </a:r>
            <a:endParaRPr sz="2400" dirty="0">
              <a:latin typeface="Corbel"/>
              <a:cs typeface="Corbel"/>
            </a:endParaRPr>
          </a:p>
        </p:txBody>
      </p:sp>
      <p:grpSp>
        <p:nvGrpSpPr>
          <p:cNvPr id="123" name="Group 122">
            <a:extLst>
              <a:ext uri="{FF2B5EF4-FFF2-40B4-BE49-F238E27FC236}">
                <a16:creationId xmlns:a16="http://schemas.microsoft.com/office/drawing/2014/main" id="{353B7650-4537-1849-89D5-7E5B0A05CBC0}"/>
              </a:ext>
            </a:extLst>
          </p:cNvPr>
          <p:cNvGrpSpPr/>
          <p:nvPr/>
        </p:nvGrpSpPr>
        <p:grpSpPr>
          <a:xfrm>
            <a:off x="6422712" y="3369610"/>
            <a:ext cx="2203160" cy="647707"/>
            <a:chOff x="6404895" y="2676678"/>
            <a:chExt cx="2203160" cy="647707"/>
          </a:xfrm>
        </p:grpSpPr>
        <p:sp>
          <p:nvSpPr>
            <p:cNvPr id="124" name="object 30">
              <a:extLst>
                <a:ext uri="{FF2B5EF4-FFF2-40B4-BE49-F238E27FC236}">
                  <a16:creationId xmlns:a16="http://schemas.microsoft.com/office/drawing/2014/main" id="{F8035E06-1F2D-7B4B-9C07-611E4AC74D64}"/>
                </a:ext>
              </a:extLst>
            </p:cNvPr>
            <p:cNvSpPr/>
            <p:nvPr/>
          </p:nvSpPr>
          <p:spPr>
            <a:xfrm>
              <a:off x="6404895" y="2955448"/>
              <a:ext cx="790319" cy="329184"/>
            </a:xfrm>
            <a:custGeom>
              <a:avLst/>
              <a:gdLst/>
              <a:ahLst/>
              <a:cxnLst/>
              <a:rect l="l" t="t" r="r" b="b"/>
              <a:pathLst>
                <a:path w="990600" h="228600">
                  <a:moveTo>
                    <a:pt x="742950" y="0"/>
                  </a:moveTo>
                  <a:lnTo>
                    <a:pt x="742950" y="57150"/>
                  </a:lnTo>
                  <a:lnTo>
                    <a:pt x="0" y="57150"/>
                  </a:lnTo>
                  <a:lnTo>
                    <a:pt x="0" y="171450"/>
                  </a:lnTo>
                  <a:lnTo>
                    <a:pt x="742950" y="171450"/>
                  </a:lnTo>
                  <a:lnTo>
                    <a:pt x="742950" y="228600"/>
                  </a:lnTo>
                  <a:lnTo>
                    <a:pt x="990600" y="114300"/>
                  </a:lnTo>
                  <a:lnTo>
                    <a:pt x="742950" y="0"/>
                  </a:lnTo>
                  <a:close/>
                </a:path>
              </a:pathLst>
            </a:custGeom>
            <a:solidFill>
              <a:srgbClr val="FF5050"/>
            </a:solidFill>
            <a:ln>
              <a:solidFill>
                <a:schemeClr val="tx1"/>
              </a:solidFill>
            </a:ln>
          </p:spPr>
          <p:txBody>
            <a:bodyPr wrap="square" lIns="0" tIns="0" rIns="0" bIns="0" rtlCol="0"/>
            <a:lstStyle/>
            <a:p>
              <a:endParaRPr/>
            </a:p>
          </p:txBody>
        </p:sp>
        <p:sp>
          <p:nvSpPr>
            <p:cNvPr id="125" name="object 32">
              <a:extLst>
                <a:ext uri="{FF2B5EF4-FFF2-40B4-BE49-F238E27FC236}">
                  <a16:creationId xmlns:a16="http://schemas.microsoft.com/office/drawing/2014/main" id="{D858ADB2-A354-CB41-B0CB-75991DD7A28F}"/>
                </a:ext>
              </a:extLst>
            </p:cNvPr>
            <p:cNvSpPr txBox="1"/>
            <p:nvPr/>
          </p:nvSpPr>
          <p:spPr>
            <a:xfrm>
              <a:off x="6442053" y="2676678"/>
              <a:ext cx="691515" cy="254000"/>
            </a:xfrm>
            <a:prstGeom prst="rect">
              <a:avLst/>
            </a:prstGeom>
          </p:spPr>
          <p:txBody>
            <a:bodyPr vert="horz" wrap="square" lIns="0" tIns="0" rIns="0" bIns="0" rtlCol="0">
              <a:spAutoFit/>
            </a:bodyPr>
            <a:lstStyle/>
            <a:p>
              <a:pPr marL="12700">
                <a:lnSpc>
                  <a:spcPct val="100000"/>
                </a:lnSpc>
              </a:pPr>
              <a:r>
                <a:rPr sz="1800" b="1" spc="-20" dirty="0">
                  <a:latin typeface="Corbel"/>
                  <a:cs typeface="Corbel"/>
                </a:rPr>
                <a:t>r</a:t>
              </a:r>
              <a:r>
                <a:rPr sz="1800" b="1" spc="-25" dirty="0">
                  <a:latin typeface="Corbel"/>
                  <a:cs typeface="Corbel"/>
                </a:rPr>
                <a:t>e</a:t>
              </a:r>
              <a:r>
                <a:rPr sz="1800" b="1" spc="-10" dirty="0">
                  <a:latin typeface="Corbel"/>
                  <a:cs typeface="Corbel"/>
                </a:rPr>
                <a:t>du</a:t>
              </a:r>
              <a:r>
                <a:rPr sz="1800" b="1" spc="-15" dirty="0">
                  <a:latin typeface="Corbel"/>
                  <a:cs typeface="Corbel"/>
                </a:rPr>
                <a:t>c</a:t>
              </a:r>
              <a:r>
                <a:rPr sz="1800" b="1" spc="-10" dirty="0">
                  <a:latin typeface="Corbel"/>
                  <a:cs typeface="Corbel"/>
                </a:rPr>
                <a:t>e</a:t>
              </a:r>
              <a:endParaRPr sz="1800" dirty="0">
                <a:latin typeface="Corbel"/>
                <a:cs typeface="Corbel"/>
              </a:endParaRPr>
            </a:p>
          </p:txBody>
        </p:sp>
        <p:sp>
          <p:nvSpPr>
            <p:cNvPr id="126" name="object 36">
              <a:extLst>
                <a:ext uri="{FF2B5EF4-FFF2-40B4-BE49-F238E27FC236}">
                  <a16:creationId xmlns:a16="http://schemas.microsoft.com/office/drawing/2014/main" id="{4E5F021D-6041-8B4B-9B2E-C44B30389879}"/>
                </a:ext>
              </a:extLst>
            </p:cNvPr>
            <p:cNvSpPr/>
            <p:nvPr/>
          </p:nvSpPr>
          <p:spPr>
            <a:xfrm>
              <a:off x="7312655" y="2790985"/>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B18000"/>
            </a:solidFill>
          </p:spPr>
          <p:txBody>
            <a:bodyPr wrap="square" lIns="0" tIns="0" rIns="0" bIns="0" rtlCol="0"/>
            <a:lstStyle/>
            <a:p>
              <a:endParaRPr/>
            </a:p>
          </p:txBody>
        </p:sp>
        <p:sp>
          <p:nvSpPr>
            <p:cNvPr id="127" name="object 37">
              <a:extLst>
                <a:ext uri="{FF2B5EF4-FFF2-40B4-BE49-F238E27FC236}">
                  <a16:creationId xmlns:a16="http://schemas.microsoft.com/office/drawing/2014/main" id="{AE0B9DAC-6679-9047-8AAA-256E91E71320}"/>
                </a:ext>
              </a:extLst>
            </p:cNvPr>
            <p:cNvSpPr/>
            <p:nvPr/>
          </p:nvSpPr>
          <p:spPr>
            <a:xfrm>
              <a:off x="7312655" y="2790985"/>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128" name="object 38">
              <a:extLst>
                <a:ext uri="{FF2B5EF4-FFF2-40B4-BE49-F238E27FC236}">
                  <a16:creationId xmlns:a16="http://schemas.microsoft.com/office/drawing/2014/main" id="{474E21E1-753D-BD46-B627-8A43798B98BD}"/>
                </a:ext>
              </a:extLst>
            </p:cNvPr>
            <p:cNvSpPr txBox="1"/>
            <p:nvPr/>
          </p:nvSpPr>
          <p:spPr>
            <a:xfrm>
              <a:off x="7584814" y="2951186"/>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sp>
          <p:nvSpPr>
            <p:cNvPr id="129" name="object 39">
              <a:extLst>
                <a:ext uri="{FF2B5EF4-FFF2-40B4-BE49-F238E27FC236}">
                  <a16:creationId xmlns:a16="http://schemas.microsoft.com/office/drawing/2014/main" id="{5E830143-ECBE-D644-BFB2-16CBB567A4D0}"/>
                </a:ext>
              </a:extLst>
            </p:cNvPr>
            <p:cNvSpPr/>
            <p:nvPr/>
          </p:nvSpPr>
          <p:spPr>
            <a:xfrm>
              <a:off x="8074655" y="2790978"/>
              <a:ext cx="533400" cy="533400"/>
            </a:xfrm>
            <a:custGeom>
              <a:avLst/>
              <a:gdLst/>
              <a:ahLst/>
              <a:cxnLst/>
              <a:rect l="l" t="t" r="r" b="b"/>
              <a:pathLst>
                <a:path w="533400" h="533400">
                  <a:moveTo>
                    <a:pt x="377177" y="0"/>
                  </a:moveTo>
                  <a:lnTo>
                    <a:pt x="156222" y="0"/>
                  </a:lnTo>
                  <a:lnTo>
                    <a:pt x="0" y="156222"/>
                  </a:lnTo>
                  <a:lnTo>
                    <a:pt x="0" y="377189"/>
                  </a:lnTo>
                  <a:lnTo>
                    <a:pt x="156222" y="533399"/>
                  </a:lnTo>
                  <a:lnTo>
                    <a:pt x="377177" y="533399"/>
                  </a:lnTo>
                  <a:lnTo>
                    <a:pt x="533400" y="377189"/>
                  </a:lnTo>
                  <a:lnTo>
                    <a:pt x="533400" y="156222"/>
                  </a:lnTo>
                  <a:lnTo>
                    <a:pt x="377177" y="0"/>
                  </a:lnTo>
                  <a:close/>
                </a:path>
              </a:pathLst>
            </a:custGeom>
            <a:solidFill>
              <a:schemeClr val="accent4">
                <a:lumMod val="60000"/>
                <a:lumOff val="40000"/>
              </a:schemeClr>
            </a:solidFill>
          </p:spPr>
          <p:txBody>
            <a:bodyPr wrap="square" lIns="0" tIns="0" rIns="0" bIns="0" rtlCol="0"/>
            <a:lstStyle/>
            <a:p>
              <a:endParaRPr/>
            </a:p>
          </p:txBody>
        </p:sp>
        <p:sp>
          <p:nvSpPr>
            <p:cNvPr id="130" name="object 40">
              <a:extLst>
                <a:ext uri="{FF2B5EF4-FFF2-40B4-BE49-F238E27FC236}">
                  <a16:creationId xmlns:a16="http://schemas.microsoft.com/office/drawing/2014/main" id="{1854035D-A441-0E48-8206-E2BBB99D0394}"/>
                </a:ext>
              </a:extLst>
            </p:cNvPr>
            <p:cNvSpPr/>
            <p:nvPr/>
          </p:nvSpPr>
          <p:spPr>
            <a:xfrm>
              <a:off x="8074655" y="2790978"/>
              <a:ext cx="533400" cy="533400"/>
            </a:xfrm>
            <a:custGeom>
              <a:avLst/>
              <a:gdLst/>
              <a:ahLst/>
              <a:cxnLst/>
              <a:rect l="l" t="t" r="r" b="b"/>
              <a:pathLst>
                <a:path w="533400" h="533400">
                  <a:moveTo>
                    <a:pt x="0" y="156222"/>
                  </a:moveTo>
                  <a:lnTo>
                    <a:pt x="156222" y="0"/>
                  </a:lnTo>
                  <a:lnTo>
                    <a:pt x="377177" y="0"/>
                  </a:lnTo>
                  <a:lnTo>
                    <a:pt x="533400" y="156222"/>
                  </a:lnTo>
                  <a:lnTo>
                    <a:pt x="533400" y="377189"/>
                  </a:lnTo>
                  <a:lnTo>
                    <a:pt x="377177" y="533399"/>
                  </a:lnTo>
                  <a:lnTo>
                    <a:pt x="156222" y="533399"/>
                  </a:lnTo>
                  <a:lnTo>
                    <a:pt x="0" y="377189"/>
                  </a:lnTo>
                  <a:lnTo>
                    <a:pt x="0" y="156222"/>
                  </a:lnTo>
                  <a:close/>
                </a:path>
              </a:pathLst>
            </a:custGeom>
            <a:ln w="9525">
              <a:solidFill>
                <a:srgbClr val="000000"/>
              </a:solidFill>
            </a:ln>
          </p:spPr>
          <p:txBody>
            <a:bodyPr wrap="square" lIns="0" tIns="0" rIns="0" bIns="0" rtlCol="0"/>
            <a:lstStyle/>
            <a:p>
              <a:endParaRPr/>
            </a:p>
          </p:txBody>
        </p:sp>
        <p:sp>
          <p:nvSpPr>
            <p:cNvPr id="131" name="object 41">
              <a:extLst>
                <a:ext uri="{FF2B5EF4-FFF2-40B4-BE49-F238E27FC236}">
                  <a16:creationId xmlns:a16="http://schemas.microsoft.com/office/drawing/2014/main" id="{EA5ECB02-47CB-4B46-986F-87149813DF61}"/>
                </a:ext>
              </a:extLst>
            </p:cNvPr>
            <p:cNvSpPr txBox="1"/>
            <p:nvPr/>
          </p:nvSpPr>
          <p:spPr>
            <a:xfrm>
              <a:off x="8287983" y="2930427"/>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grpSp>
    </p:spTree>
    <p:extLst>
      <p:ext uri="{BB962C8B-B14F-4D97-AF65-F5344CB8AC3E}">
        <p14:creationId xmlns:p14="http://schemas.microsoft.com/office/powerpoint/2010/main" val="8532399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28050" y="2562001"/>
            <a:ext cx="4834550" cy="1846659"/>
          </a:xfrm>
          <a:prstGeom prst="rect">
            <a:avLst/>
          </a:prstGeom>
        </p:spPr>
        <p:txBody>
          <a:bodyPr vert="horz" wrap="square" lIns="0" tIns="0" rIns="0" bIns="0" rtlCol="0">
            <a:spAutoFit/>
          </a:bodyPr>
          <a:lstStyle/>
          <a:p>
            <a:pPr>
              <a:spcBef>
                <a:spcPts val="0"/>
              </a:spcBef>
            </a:pPr>
            <a:r>
              <a:rPr sz="2000" b="1" spc="-9" dirty="0">
                <a:solidFill>
                  <a:srgbClr val="3366FF"/>
                </a:solidFill>
                <a:latin typeface="Calibri" panose="020F0502020204030204" pitchFamily="34" charset="0"/>
                <a:cs typeface="Calibri" panose="020F0502020204030204" pitchFamily="34" charset="0"/>
              </a:rPr>
              <a:t>Input:</a:t>
            </a:r>
            <a:endParaRPr lang="en-US" sz="2000" b="1" spc="-9" dirty="0">
              <a:solidFill>
                <a:srgbClr val="3366FF"/>
              </a:solidFill>
              <a:latin typeface="Calibri" panose="020F0502020204030204" pitchFamily="34" charset="0"/>
              <a:cs typeface="Calibri" panose="020F0502020204030204" pitchFamily="34" charset="0"/>
            </a:endParaRPr>
          </a:p>
          <a:p>
            <a:pPr>
              <a:spcBef>
                <a:spcPts val="0"/>
              </a:spcBef>
            </a:pPr>
            <a:endParaRPr sz="2000" dirty="0">
              <a:solidFill>
                <a:srgbClr val="3366FF"/>
              </a:solidFill>
              <a:latin typeface="Calibri" panose="020F0502020204030204" pitchFamily="34" charset="0"/>
              <a:cs typeface="Calibri" panose="020F0502020204030204" pitchFamily="34" charset="0"/>
            </a:endParaRPr>
          </a:p>
          <a:p>
            <a:pPr marR="300310" indent="-10827">
              <a:spcBef>
                <a:spcPts val="0"/>
              </a:spcBef>
            </a:pPr>
            <a:r>
              <a:rPr sz="2000" spc="-4" dirty="0">
                <a:solidFill>
                  <a:srgbClr val="3366FF"/>
                </a:solidFill>
                <a:latin typeface="Calibri" panose="020F0502020204030204" pitchFamily="34" charset="0"/>
                <a:cs typeface="Calibri" panose="020F0502020204030204" pitchFamily="34" charset="0"/>
              </a:rPr>
              <a:t>tweet1, </a:t>
            </a:r>
            <a:r>
              <a:rPr sz="2000" spc="-9" dirty="0">
                <a:solidFill>
                  <a:srgbClr val="3366FF"/>
                </a:solidFill>
                <a:latin typeface="Calibri" panose="020F0502020204030204" pitchFamily="34" charset="0"/>
                <a:cs typeface="Calibri" panose="020F0502020204030204" pitchFamily="34" charset="0"/>
              </a:rPr>
              <a:t>(“I</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love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pancakes</a:t>
            </a:r>
            <a:r>
              <a:rPr sz="2000" spc="-4" dirty="0">
                <a:solidFill>
                  <a:srgbClr val="3366FF"/>
                </a:solidFill>
                <a:latin typeface="Calibri" panose="020F0502020204030204" pitchFamily="34" charset="0"/>
                <a:cs typeface="Calibri" panose="020F0502020204030204" pitchFamily="34" charset="0"/>
              </a:rPr>
              <a:t> f</a:t>
            </a:r>
            <a:r>
              <a:rPr sz="2000" dirty="0">
                <a:solidFill>
                  <a:srgbClr val="3366FF"/>
                </a:solidFill>
                <a:latin typeface="Calibri" panose="020F0502020204030204" pitchFamily="34" charset="0"/>
                <a:cs typeface="Calibri" panose="020F0502020204030204" pitchFamily="34" charset="0"/>
              </a:rPr>
              <a:t>or</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brea</a:t>
            </a:r>
            <a:r>
              <a:rPr sz="2000" spc="-9" dirty="0">
                <a:solidFill>
                  <a:srgbClr val="3366FF"/>
                </a:solidFill>
                <a:latin typeface="Calibri" panose="020F0502020204030204" pitchFamily="34" charset="0"/>
                <a:cs typeface="Calibri" panose="020F0502020204030204" pitchFamily="34" charset="0"/>
              </a:rPr>
              <a:t>kf</a:t>
            </a:r>
            <a:r>
              <a:rPr sz="2000" dirty="0">
                <a:solidFill>
                  <a:srgbClr val="3366FF"/>
                </a:solidFill>
                <a:latin typeface="Calibri" panose="020F0502020204030204" pitchFamily="34" charset="0"/>
                <a:cs typeface="Calibri" panose="020F0502020204030204" pitchFamily="34" charset="0"/>
              </a:rPr>
              <a:t>a</a:t>
            </a:r>
            <a:r>
              <a:rPr sz="2000" spc="-9" dirty="0">
                <a:solidFill>
                  <a:srgbClr val="3366FF"/>
                </a:solidFill>
                <a:latin typeface="Calibri" panose="020F0502020204030204" pitchFamily="34" charset="0"/>
                <a:cs typeface="Calibri" panose="020F0502020204030204" pitchFamily="34" charset="0"/>
              </a:rPr>
              <a:t>st</a:t>
            </a:r>
            <a:r>
              <a:rPr sz="2000" dirty="0">
                <a:solidFill>
                  <a:srgbClr val="3366FF"/>
                </a:solidFill>
                <a:latin typeface="Calibri" panose="020F0502020204030204" pitchFamily="34" charset="0"/>
                <a:cs typeface="Calibri" panose="020F0502020204030204" pitchFamily="34" charset="0"/>
              </a:rPr>
              <a:t>”) </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2</a:t>
            </a:r>
            <a:r>
              <a:rPr sz="2000" spc="-4" dirty="0">
                <a:solidFill>
                  <a:srgbClr val="3366FF"/>
                </a:solidFill>
                <a:latin typeface="Calibri" panose="020F0502020204030204" pitchFamily="34" charset="0"/>
                <a:cs typeface="Calibri" panose="020F0502020204030204" pitchFamily="34" charset="0"/>
              </a:rPr>
              <a:t>, </a:t>
            </a:r>
            <a:r>
              <a:rPr sz="2000" spc="-9" dirty="0">
                <a:solidFill>
                  <a:srgbClr val="3366FF"/>
                </a:solidFill>
                <a:latin typeface="Calibri" panose="020F0502020204030204" pitchFamily="34" charset="0"/>
                <a:cs typeface="Calibri" panose="020F0502020204030204" pitchFamily="34" charset="0"/>
              </a:rPr>
              <a:t>(“I</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dislike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pancakes”)</a:t>
            </a:r>
            <a:endParaRPr lang="en-US" sz="2000" dirty="0">
              <a:solidFill>
                <a:srgbClr val="3366FF"/>
              </a:solidFill>
              <a:latin typeface="Calibri" panose="020F0502020204030204" pitchFamily="34" charset="0"/>
              <a:cs typeface="Calibri" panose="020F0502020204030204" pitchFamily="34" charset="0"/>
            </a:endParaRPr>
          </a:p>
          <a:p>
            <a:pPr marR="300310" indent="-10827">
              <a:spcBef>
                <a:spcPts val="0"/>
              </a:spcBef>
            </a:pPr>
            <a:r>
              <a:rPr sz="2000" spc="-4" dirty="0">
                <a:solidFill>
                  <a:srgbClr val="3366FF"/>
                </a:solidFill>
                <a:latin typeface="Calibri" panose="020F0502020204030204" pitchFamily="34" charset="0"/>
                <a:cs typeface="Calibri" panose="020F0502020204030204" pitchFamily="34" charset="0"/>
              </a:rPr>
              <a:t>tweet3, </a:t>
            </a:r>
            <a:r>
              <a:rPr sz="2000" spc="-9" dirty="0">
                <a:solidFill>
                  <a:srgbClr val="3366FF"/>
                </a:solidFill>
                <a:latin typeface="Calibri" panose="020F0502020204030204" pitchFamily="34" charset="0"/>
                <a:cs typeface="Calibri" panose="020F0502020204030204" pitchFamily="34" charset="0"/>
              </a:rPr>
              <a:t>(“W</a:t>
            </a:r>
            <a:r>
              <a:rPr sz="2000" dirty="0">
                <a:solidFill>
                  <a:srgbClr val="3366FF"/>
                </a:solidFill>
                <a:latin typeface="Calibri" panose="020F0502020204030204" pitchFamily="34" charset="0"/>
                <a:cs typeface="Calibri" panose="020F0502020204030204" pitchFamily="34" charset="0"/>
              </a:rPr>
              <a:t>ha</a:t>
            </a:r>
            <a:r>
              <a:rPr sz="2000" spc="-4" dirty="0">
                <a:solidFill>
                  <a:srgbClr val="3366FF"/>
                </a:solidFill>
                <a:latin typeface="Calibri" panose="020F0502020204030204" pitchFamily="34" charset="0"/>
                <a:cs typeface="Calibri" panose="020F0502020204030204" pitchFamily="34" charset="0"/>
              </a:rPr>
              <a:t>t </a:t>
            </a:r>
            <a:r>
              <a:rPr sz="2000" dirty="0">
                <a:solidFill>
                  <a:srgbClr val="3366FF"/>
                </a:solidFill>
                <a:latin typeface="Calibri" panose="020F0502020204030204" pitchFamily="34" charset="0"/>
                <a:cs typeface="Calibri" panose="020F0502020204030204" pitchFamily="34" charset="0"/>
              </a:rPr>
              <a:t>should</a:t>
            </a:r>
            <a:r>
              <a:rPr sz="2000" spc="-4" dirty="0">
                <a:solidFill>
                  <a:srgbClr val="3366FF"/>
                </a:solidFill>
                <a:latin typeface="Calibri" panose="020F0502020204030204" pitchFamily="34" charset="0"/>
                <a:cs typeface="Calibri" panose="020F0502020204030204" pitchFamily="34" charset="0"/>
              </a:rPr>
              <a:t> I </a:t>
            </a:r>
            <a:r>
              <a:rPr sz="2000" dirty="0">
                <a:solidFill>
                  <a:srgbClr val="3366FF"/>
                </a:solidFill>
                <a:latin typeface="Calibri" panose="020F0502020204030204" pitchFamily="34" charset="0"/>
                <a:cs typeface="Calibri" panose="020F0502020204030204" pitchFamily="34" charset="0"/>
              </a:rPr>
              <a:t>ea</a:t>
            </a:r>
            <a:r>
              <a:rPr sz="2000" spc="-4" dirty="0">
                <a:solidFill>
                  <a:srgbClr val="3366FF"/>
                </a:solidFill>
                <a:latin typeface="Calibri" panose="020F0502020204030204" pitchFamily="34" charset="0"/>
                <a:cs typeface="Calibri" panose="020F0502020204030204" pitchFamily="34" charset="0"/>
              </a:rPr>
              <a:t>t f</a:t>
            </a:r>
            <a:r>
              <a:rPr sz="2000" dirty="0">
                <a:solidFill>
                  <a:srgbClr val="3366FF"/>
                </a:solidFill>
                <a:latin typeface="Calibri" panose="020F0502020204030204" pitchFamily="34" charset="0"/>
                <a:cs typeface="Calibri" panose="020F0502020204030204" pitchFamily="34" charset="0"/>
              </a:rPr>
              <a:t>or</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brea</a:t>
            </a:r>
            <a:r>
              <a:rPr sz="2000" spc="-9" dirty="0">
                <a:solidFill>
                  <a:srgbClr val="3366FF"/>
                </a:solidFill>
                <a:latin typeface="Calibri" panose="020F0502020204030204" pitchFamily="34" charset="0"/>
                <a:cs typeface="Calibri" panose="020F0502020204030204" pitchFamily="34" charset="0"/>
              </a:rPr>
              <a:t>kf</a:t>
            </a:r>
            <a:r>
              <a:rPr sz="2000" dirty="0">
                <a:solidFill>
                  <a:srgbClr val="3366FF"/>
                </a:solidFill>
                <a:latin typeface="Calibri" panose="020F0502020204030204" pitchFamily="34" charset="0"/>
                <a:cs typeface="Calibri" panose="020F0502020204030204" pitchFamily="34" charset="0"/>
              </a:rPr>
              <a:t>a</a:t>
            </a:r>
            <a:r>
              <a:rPr sz="2000" spc="-9" dirty="0">
                <a:solidFill>
                  <a:srgbClr val="3366FF"/>
                </a:solidFill>
                <a:latin typeface="Calibri" panose="020F0502020204030204" pitchFamily="34" charset="0"/>
                <a:cs typeface="Calibri" panose="020F0502020204030204" pitchFamily="34" charset="0"/>
              </a:rPr>
              <a:t>st</a:t>
            </a:r>
            <a:r>
              <a:rPr sz="2000" dirty="0">
                <a:solidFill>
                  <a:srgbClr val="3366FF"/>
                </a:solidFill>
                <a:latin typeface="Calibri" panose="020F0502020204030204" pitchFamily="34" charset="0"/>
                <a:cs typeface="Calibri" panose="020F0502020204030204" pitchFamily="34" charset="0"/>
              </a:rPr>
              <a:t>?”) </a:t>
            </a:r>
            <a:endParaRPr lang="en-US" sz="2000" dirty="0">
              <a:solidFill>
                <a:srgbClr val="3366FF"/>
              </a:solidFill>
              <a:latin typeface="Calibri" panose="020F0502020204030204" pitchFamily="34" charset="0"/>
              <a:cs typeface="Calibri" panose="020F0502020204030204" pitchFamily="34" charset="0"/>
            </a:endParaRPr>
          </a:p>
          <a:p>
            <a:pPr marR="300310" indent="-10827">
              <a:spcBef>
                <a:spcPts val="0"/>
              </a:spcBef>
            </a:pP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4</a:t>
            </a:r>
            <a:r>
              <a:rPr sz="2000" spc="-4" dirty="0">
                <a:solidFill>
                  <a:srgbClr val="3366FF"/>
                </a:solidFill>
                <a:latin typeface="Calibri" panose="020F0502020204030204" pitchFamily="34" charset="0"/>
                <a:cs typeface="Calibri" panose="020F0502020204030204" pitchFamily="34" charset="0"/>
              </a:rPr>
              <a:t>, </a:t>
            </a:r>
            <a:r>
              <a:rPr sz="2000" spc="-9" dirty="0">
                <a:solidFill>
                  <a:srgbClr val="3366FF"/>
                </a:solidFill>
                <a:latin typeface="Calibri" panose="020F0502020204030204" pitchFamily="34" charset="0"/>
                <a:cs typeface="Calibri" panose="020F0502020204030204" pitchFamily="34" charset="0"/>
              </a:rPr>
              <a:t>(“I</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love</a:t>
            </a:r>
            <a:r>
              <a:rPr sz="2000" spc="-4" dirty="0">
                <a:solidFill>
                  <a:srgbClr val="3366FF"/>
                </a:solidFill>
                <a:latin typeface="Calibri" panose="020F0502020204030204" pitchFamily="34" charset="0"/>
                <a:cs typeface="Calibri" panose="020F0502020204030204" pitchFamily="34" charset="0"/>
              </a:rPr>
              <a:t> t</a:t>
            </a:r>
            <a:r>
              <a:rPr sz="2000" dirty="0">
                <a:solidFill>
                  <a:srgbClr val="3366FF"/>
                </a:solidFill>
                <a:latin typeface="Calibri" panose="020F0502020204030204" pitchFamily="34" charset="0"/>
                <a:cs typeface="Calibri" panose="020F0502020204030204" pitchFamily="34" charset="0"/>
              </a:rPr>
              <a:t>o</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ea</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a:t>
            </a:r>
          </a:p>
        </p:txBody>
      </p:sp>
      <p:sp>
        <p:nvSpPr>
          <p:cNvPr id="4" name="object 4"/>
          <p:cNvSpPr txBox="1"/>
          <p:nvPr/>
        </p:nvSpPr>
        <p:spPr>
          <a:xfrm>
            <a:off x="5562600" y="2514600"/>
            <a:ext cx="3581400" cy="2154436"/>
          </a:xfrm>
          <a:prstGeom prst="rect">
            <a:avLst/>
          </a:prstGeom>
        </p:spPr>
        <p:txBody>
          <a:bodyPr vert="horz" wrap="square" lIns="0" tIns="0" rIns="0" bIns="0" rtlCol="0">
            <a:spAutoFit/>
          </a:bodyPr>
          <a:lstStyle/>
          <a:p>
            <a:pPr indent="-25643"/>
            <a:r>
              <a:rPr sz="2000" b="1" dirty="0">
                <a:solidFill>
                  <a:srgbClr val="3366FF"/>
                </a:solidFill>
                <a:latin typeface="Calibri" panose="020F0502020204030204" pitchFamily="34" charset="0"/>
                <a:cs typeface="Calibri" panose="020F0502020204030204" pitchFamily="34" charset="0"/>
              </a:rPr>
              <a:t>Des</a:t>
            </a:r>
            <a:r>
              <a:rPr sz="2000" b="1" spc="-4" dirty="0">
                <a:solidFill>
                  <a:srgbClr val="3366FF"/>
                </a:solidFill>
                <a:latin typeface="Calibri" panose="020F0502020204030204" pitchFamily="34" charset="0"/>
                <a:cs typeface="Calibri" panose="020F0502020204030204" pitchFamily="34" charset="0"/>
              </a:rPr>
              <a:t>ire</a:t>
            </a:r>
            <a:r>
              <a:rPr sz="2000" b="1" spc="-13" dirty="0">
                <a:solidFill>
                  <a:srgbClr val="3366FF"/>
                </a:solidFill>
                <a:latin typeface="Calibri" panose="020F0502020204030204" pitchFamily="34" charset="0"/>
                <a:cs typeface="Calibri" panose="020F0502020204030204" pitchFamily="34" charset="0"/>
              </a:rPr>
              <a:t>d</a:t>
            </a:r>
            <a:r>
              <a:rPr sz="2000" b="1" spc="-4" dirty="0">
                <a:solidFill>
                  <a:srgbClr val="3366FF"/>
                </a:solidFill>
                <a:latin typeface="Calibri" panose="020F0502020204030204" pitchFamily="34" charset="0"/>
                <a:cs typeface="Calibri" panose="020F0502020204030204" pitchFamily="34" charset="0"/>
              </a:rPr>
              <a:t> </a:t>
            </a:r>
            <a:r>
              <a:rPr sz="2000" b="1" spc="-9" dirty="0">
                <a:solidFill>
                  <a:srgbClr val="3366FF"/>
                </a:solidFill>
                <a:latin typeface="Calibri" panose="020F0502020204030204" pitchFamily="34" charset="0"/>
                <a:cs typeface="Calibri" panose="020F0502020204030204" pitchFamily="34" charset="0"/>
              </a:rPr>
              <a:t>outpu</a:t>
            </a:r>
            <a:r>
              <a:rPr sz="2000" b="1" dirty="0">
                <a:solidFill>
                  <a:srgbClr val="3366FF"/>
                </a:solidFill>
                <a:latin typeface="Calibri" panose="020F0502020204030204" pitchFamily="34" charset="0"/>
                <a:cs typeface="Calibri" panose="020F0502020204030204" pitchFamily="34" charset="0"/>
              </a:rPr>
              <a:t>t:</a:t>
            </a:r>
            <a:endParaRPr lang="en-US" sz="2000" b="1" dirty="0">
              <a:solidFill>
                <a:srgbClr val="3366FF"/>
              </a:solidFill>
              <a:latin typeface="Calibri" panose="020F0502020204030204" pitchFamily="34" charset="0"/>
              <a:cs typeface="Calibri" panose="020F0502020204030204" pitchFamily="34" charset="0"/>
            </a:endParaRPr>
          </a:p>
          <a:p>
            <a:pPr indent="-25643"/>
            <a:endParaRPr sz="2000" dirty="0">
              <a:solidFill>
                <a:srgbClr val="3366FF"/>
              </a:solidFill>
              <a:latin typeface="Calibri" panose="020F0502020204030204" pitchFamily="34" charset="0"/>
              <a:cs typeface="Calibri" panose="020F0502020204030204" pitchFamily="34" charset="0"/>
            </a:endParaRPr>
          </a:p>
          <a:p>
            <a:pPr marR="4559" indent="-12537"/>
            <a:r>
              <a:rPr sz="2000" dirty="0">
                <a:solidFill>
                  <a:srgbClr val="3366FF"/>
                </a:solidFill>
                <a:latin typeface="Calibri" panose="020F0502020204030204" pitchFamily="34" charset="0"/>
                <a:cs typeface="Calibri" panose="020F0502020204030204" pitchFamily="34" charset="0"/>
              </a:rPr>
              <a:t>“pancake</a:t>
            </a:r>
            <a:r>
              <a:rPr sz="2000" spc="-9" dirty="0">
                <a:solidFill>
                  <a:srgbClr val="3366FF"/>
                </a:solidFill>
                <a:latin typeface="Calibri" panose="020F0502020204030204" pitchFamily="34" charset="0"/>
                <a:cs typeface="Calibri" panose="020F0502020204030204" pitchFamily="34" charset="0"/>
              </a:rPr>
              <a:t>s”,</a:t>
            </a:r>
            <a:r>
              <a:rPr sz="2000" spc="-4" dirty="0">
                <a:solidFill>
                  <a:srgbClr val="3366FF"/>
                </a:solidFill>
                <a:latin typeface="Calibri" panose="020F0502020204030204" pitchFamily="34" charset="0"/>
                <a:cs typeface="Calibri" panose="020F0502020204030204" pitchFamily="34" charset="0"/>
              </a:rPr>
              <a:t> </a:t>
            </a:r>
            <a:r>
              <a:rPr sz="2000" spc="-9"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1</a:t>
            </a:r>
            <a:r>
              <a:rPr sz="2000" spc="-4" dirty="0">
                <a:solidFill>
                  <a:srgbClr val="3366FF"/>
                </a:solidFill>
                <a:latin typeface="Calibri" panose="020F0502020204030204" pitchFamily="34" charset="0"/>
                <a:cs typeface="Calibri" panose="020F0502020204030204" pitchFamily="34" charset="0"/>
              </a:rPr>
              <a:t>, 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2) “brea</a:t>
            </a:r>
            <a:r>
              <a:rPr sz="2000" spc="-9" dirty="0">
                <a:solidFill>
                  <a:srgbClr val="3366FF"/>
                </a:solidFill>
                <a:latin typeface="Calibri" panose="020F0502020204030204" pitchFamily="34" charset="0"/>
                <a:cs typeface="Calibri" panose="020F0502020204030204" pitchFamily="34" charset="0"/>
              </a:rPr>
              <a:t>kf</a:t>
            </a:r>
            <a:r>
              <a:rPr sz="2000" dirty="0">
                <a:solidFill>
                  <a:srgbClr val="3366FF"/>
                </a:solidFill>
                <a:latin typeface="Calibri" panose="020F0502020204030204" pitchFamily="34" charset="0"/>
                <a:cs typeface="Calibri" panose="020F0502020204030204" pitchFamily="34" charset="0"/>
              </a:rPr>
              <a:t>a</a:t>
            </a:r>
            <a:r>
              <a:rPr sz="2000" spc="-9" dirty="0">
                <a:solidFill>
                  <a:srgbClr val="3366FF"/>
                </a:solidFill>
                <a:latin typeface="Calibri" panose="020F0502020204030204" pitchFamily="34" charset="0"/>
                <a:cs typeface="Calibri" panose="020F0502020204030204" pitchFamily="34" charset="0"/>
              </a:rPr>
              <a:t>st”,</a:t>
            </a:r>
            <a:r>
              <a:rPr sz="2000" spc="-4" dirty="0">
                <a:solidFill>
                  <a:srgbClr val="3366FF"/>
                </a:solidFill>
                <a:latin typeface="Calibri" panose="020F0502020204030204" pitchFamily="34" charset="0"/>
                <a:cs typeface="Calibri" panose="020F0502020204030204" pitchFamily="34" charset="0"/>
              </a:rPr>
              <a:t> </a:t>
            </a:r>
            <a:r>
              <a:rPr sz="2000" spc="-9"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1</a:t>
            </a:r>
            <a:r>
              <a:rPr sz="2000" spc="-4" dirty="0">
                <a:solidFill>
                  <a:srgbClr val="3366FF"/>
                </a:solidFill>
                <a:latin typeface="Calibri" panose="020F0502020204030204" pitchFamily="34" charset="0"/>
                <a:cs typeface="Calibri" panose="020F0502020204030204" pitchFamily="34" charset="0"/>
              </a:rPr>
              <a:t>, 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3) “ea</a:t>
            </a:r>
            <a:r>
              <a:rPr sz="2000" spc="-9" dirty="0">
                <a:solidFill>
                  <a:srgbClr val="3366FF"/>
                </a:solidFill>
                <a:latin typeface="Calibri" panose="020F0502020204030204" pitchFamily="34" charset="0"/>
                <a:cs typeface="Calibri" panose="020F0502020204030204" pitchFamily="34" charset="0"/>
              </a:rPr>
              <a:t>t”,</a:t>
            </a:r>
            <a:r>
              <a:rPr sz="2000" spc="-4" dirty="0">
                <a:solidFill>
                  <a:srgbClr val="3366FF"/>
                </a:solidFill>
                <a:latin typeface="Calibri" panose="020F0502020204030204" pitchFamily="34" charset="0"/>
                <a:cs typeface="Calibri" panose="020F0502020204030204" pitchFamily="34" charset="0"/>
              </a:rPr>
              <a:t> </a:t>
            </a:r>
            <a:r>
              <a:rPr sz="2000" spc="-9"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3</a:t>
            </a:r>
            <a:r>
              <a:rPr sz="2000" spc="-4" dirty="0">
                <a:solidFill>
                  <a:srgbClr val="3366FF"/>
                </a:solidFill>
                <a:latin typeface="Calibri" panose="020F0502020204030204" pitchFamily="34" charset="0"/>
                <a:cs typeface="Calibri" panose="020F0502020204030204" pitchFamily="34" charset="0"/>
              </a:rPr>
              <a:t>, 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4) </a:t>
            </a:r>
            <a:endParaRPr lang="en-US" sz="2000" dirty="0">
              <a:solidFill>
                <a:srgbClr val="3366FF"/>
              </a:solidFill>
              <a:latin typeface="Calibri" panose="020F0502020204030204" pitchFamily="34" charset="0"/>
              <a:cs typeface="Calibri" panose="020F0502020204030204" pitchFamily="34" charset="0"/>
            </a:endParaRPr>
          </a:p>
          <a:p>
            <a:pPr marR="4559" indent="-12537"/>
            <a:r>
              <a:rPr sz="2000" dirty="0">
                <a:solidFill>
                  <a:srgbClr val="3366FF"/>
                </a:solidFill>
                <a:latin typeface="Calibri" panose="020F0502020204030204" pitchFamily="34" charset="0"/>
                <a:cs typeface="Calibri" panose="020F0502020204030204" pitchFamily="34" charset="0"/>
              </a:rPr>
              <a:t>“love</a:t>
            </a:r>
            <a:r>
              <a:rPr sz="2000" spc="-9" dirty="0">
                <a:solidFill>
                  <a:srgbClr val="3366FF"/>
                </a:solidFill>
                <a:latin typeface="Calibri" panose="020F0502020204030204" pitchFamily="34" charset="0"/>
                <a:cs typeface="Calibri" panose="020F0502020204030204" pitchFamily="34" charset="0"/>
              </a:rPr>
              <a:t>”,</a:t>
            </a:r>
            <a:r>
              <a:rPr sz="2000" spc="-4" dirty="0">
                <a:solidFill>
                  <a:srgbClr val="3366FF"/>
                </a:solidFill>
                <a:latin typeface="Calibri" panose="020F0502020204030204" pitchFamily="34" charset="0"/>
                <a:cs typeface="Calibri" panose="020F0502020204030204" pitchFamily="34" charset="0"/>
              </a:rPr>
              <a:t> </a:t>
            </a:r>
            <a:r>
              <a:rPr sz="2000" spc="-9"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1</a:t>
            </a:r>
            <a:r>
              <a:rPr sz="2000" spc="-4" dirty="0">
                <a:solidFill>
                  <a:srgbClr val="3366FF"/>
                </a:solidFill>
                <a:latin typeface="Calibri" panose="020F0502020204030204" pitchFamily="34" charset="0"/>
                <a:cs typeface="Calibri" panose="020F0502020204030204" pitchFamily="34" charset="0"/>
              </a:rPr>
              <a:t>, 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4)</a:t>
            </a:r>
          </a:p>
          <a:p>
            <a:r>
              <a:rPr sz="2000" dirty="0">
                <a:solidFill>
                  <a:srgbClr val="3366FF"/>
                </a:solidFill>
                <a:latin typeface="Calibri" panose="020F0502020204030204" pitchFamily="34" charset="0"/>
                <a:cs typeface="Calibri" panose="020F0502020204030204" pitchFamily="34" charset="0"/>
              </a:rPr>
              <a:t>…</a:t>
            </a:r>
          </a:p>
        </p:txBody>
      </p:sp>
      <p:sp>
        <p:nvSpPr>
          <p:cNvPr id="11" name="TextBox 10"/>
          <p:cNvSpPr txBox="1"/>
          <p:nvPr/>
        </p:nvSpPr>
        <p:spPr>
          <a:xfrm>
            <a:off x="723900" y="4920228"/>
            <a:ext cx="7696200" cy="1631216"/>
          </a:xfrm>
          <a:prstGeom prst="rect">
            <a:avLst/>
          </a:prstGeom>
          <a:noFill/>
        </p:spPr>
        <p:txBody>
          <a:bodyPr wrap="square" rtlCol="0">
            <a:spAutoFit/>
          </a:bodyPr>
          <a:lstStyle/>
          <a:p>
            <a:r>
              <a:rPr lang="en-US" sz="2000" b="1" dirty="0">
                <a:solidFill>
                  <a:srgbClr val="A01A06"/>
                </a:solidFill>
                <a:latin typeface="Calibri" panose="020F0502020204030204" pitchFamily="34" charset="0"/>
                <a:cs typeface="Calibri" panose="020F0502020204030204" pitchFamily="34" charset="0"/>
              </a:rPr>
              <a:t>Map task: </a:t>
            </a:r>
          </a:p>
          <a:p>
            <a:r>
              <a:rPr lang="en-US" sz="2000" dirty="0">
                <a:latin typeface="Calibri" panose="020F0502020204030204" pitchFamily="34" charset="0"/>
                <a:cs typeface="Calibri" panose="020F0502020204030204" pitchFamily="34" charset="0"/>
              </a:rPr>
              <a:t>What intermediate (key, value) pairs produced?</a:t>
            </a:r>
          </a:p>
          <a:p>
            <a:endParaRPr lang="en-US" sz="2000" dirty="0">
              <a:latin typeface="Calibri" panose="020F0502020204030204" pitchFamily="34" charset="0"/>
              <a:cs typeface="Calibri" panose="020F0502020204030204" pitchFamily="34" charset="0"/>
            </a:endParaRPr>
          </a:p>
          <a:p>
            <a:r>
              <a:rPr lang="en-US" sz="2000" b="1" dirty="0">
                <a:solidFill>
                  <a:srgbClr val="A01A06"/>
                </a:solidFill>
                <a:latin typeface="Calibri" panose="020F0502020204030204" pitchFamily="34" charset="0"/>
                <a:cs typeface="Calibri" panose="020F0502020204030204" pitchFamily="34" charset="0"/>
              </a:rPr>
              <a:t>Reduce task:</a:t>
            </a:r>
          </a:p>
          <a:p>
            <a:r>
              <a:rPr lang="en-US" sz="2000" dirty="0">
                <a:latin typeface="Calibri" panose="020F0502020204030204" pitchFamily="34" charset="0"/>
                <a:cs typeface="Calibri" panose="020F0502020204030204" pitchFamily="34" charset="0"/>
              </a:rPr>
              <a:t>?</a:t>
            </a:r>
          </a:p>
        </p:txBody>
      </p:sp>
      <p:sp>
        <p:nvSpPr>
          <p:cNvPr id="7" name="Content Placeholder 2"/>
          <p:cNvSpPr>
            <a:spLocks noGrp="1"/>
          </p:cNvSpPr>
          <p:nvPr>
            <p:ph sz="half" idx="1"/>
          </p:nvPr>
        </p:nvSpPr>
        <p:spPr>
          <a:xfrm>
            <a:off x="597151" y="1447800"/>
            <a:ext cx="7848600" cy="1066800"/>
          </a:xfrm>
        </p:spPr>
        <p:txBody>
          <a:bodyPr/>
          <a:lstStyle/>
          <a:p>
            <a:pPr>
              <a:buClr>
                <a:schemeClr val="tx1"/>
              </a:buClr>
            </a:pPr>
            <a:r>
              <a:rPr lang="en-US" sz="2400" dirty="0">
                <a:latin typeface="Calibri" panose="020F0502020204030204" pitchFamily="34" charset="0"/>
                <a:cs typeface="Calibri" panose="020F0502020204030204" pitchFamily="34" charset="0"/>
              </a:rPr>
              <a:t>(ID, content) =&gt; (content, List[IDs])</a:t>
            </a:r>
          </a:p>
          <a:p>
            <a:pPr>
              <a:buClr>
                <a:schemeClr val="tx1"/>
              </a:buClr>
            </a:pPr>
            <a:r>
              <a:rPr lang="en-US" sz="2400" dirty="0">
                <a:latin typeface="Calibri" panose="020F0502020204030204" pitchFamily="34" charset="0"/>
                <a:cs typeface="Calibri" panose="020F0502020204030204" pitchFamily="34" charset="0"/>
              </a:rPr>
              <a:t>Application: Search Engines, supporting full text searches</a:t>
            </a:r>
          </a:p>
        </p:txBody>
      </p:sp>
      <p:sp>
        <p:nvSpPr>
          <p:cNvPr id="8" name="Rectangle 2">
            <a:extLst>
              <a:ext uri="{FF2B5EF4-FFF2-40B4-BE49-F238E27FC236}">
                <a16:creationId xmlns:a16="http://schemas.microsoft.com/office/drawing/2014/main" id="{9B682759-4728-064C-AE1B-EA4FA97BFE16}"/>
              </a:ext>
            </a:extLst>
          </p:cNvPr>
          <p:cNvSpPr txBox="1">
            <a:spLocks noChangeArrowheads="1"/>
          </p:cNvSpPr>
          <p:nvPr/>
        </p:nvSpPr>
        <p:spPr>
          <a:xfrm>
            <a:off x="685800" y="3048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a:t>
            </a:r>
          </a:p>
          <a:p>
            <a:r>
              <a:rPr lang="en-US" sz="3200" b="0" kern="0" dirty="0">
                <a:solidFill>
                  <a:srgbClr val="A01A06"/>
                </a:solidFill>
                <a:latin typeface="Calibri" panose="020F0502020204030204" pitchFamily="34" charset="0"/>
                <a:cs typeface="Calibri" panose="020F0502020204030204" pitchFamily="34" charset="0"/>
              </a:rPr>
              <a:t>Build an inverted index</a:t>
            </a:r>
          </a:p>
        </p:txBody>
      </p:sp>
    </p:spTree>
    <p:extLst>
      <p:ext uri="{BB962C8B-B14F-4D97-AF65-F5344CB8AC3E}">
        <p14:creationId xmlns:p14="http://schemas.microsoft.com/office/powerpoint/2010/main" val="42151868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28050" y="2562001"/>
            <a:ext cx="4834550" cy="1846659"/>
          </a:xfrm>
          <a:prstGeom prst="rect">
            <a:avLst/>
          </a:prstGeom>
        </p:spPr>
        <p:txBody>
          <a:bodyPr vert="horz" wrap="square" lIns="0" tIns="0" rIns="0" bIns="0" rtlCol="0">
            <a:spAutoFit/>
          </a:bodyPr>
          <a:lstStyle/>
          <a:p>
            <a:pPr>
              <a:spcBef>
                <a:spcPts val="0"/>
              </a:spcBef>
            </a:pPr>
            <a:r>
              <a:rPr sz="2000" b="1" spc="-9" dirty="0">
                <a:solidFill>
                  <a:srgbClr val="3366FF"/>
                </a:solidFill>
                <a:latin typeface="Calibri" panose="020F0502020204030204" pitchFamily="34" charset="0"/>
                <a:cs typeface="Calibri" panose="020F0502020204030204" pitchFamily="34" charset="0"/>
              </a:rPr>
              <a:t>Input</a:t>
            </a:r>
            <a:r>
              <a:rPr lang="en-US" sz="2000" b="1" spc="-9" dirty="0">
                <a:solidFill>
                  <a:srgbClr val="3366FF"/>
                </a:solidFill>
                <a:latin typeface="Calibri" panose="020F0502020204030204" pitchFamily="34" charset="0"/>
                <a:cs typeface="Calibri" panose="020F0502020204030204" pitchFamily="34" charset="0"/>
              </a:rPr>
              <a:t> (key, value)</a:t>
            </a:r>
            <a:r>
              <a:rPr sz="2000" b="1" spc="-9" dirty="0">
                <a:solidFill>
                  <a:srgbClr val="3366FF"/>
                </a:solidFill>
                <a:latin typeface="Calibri" panose="020F0502020204030204" pitchFamily="34" charset="0"/>
                <a:cs typeface="Calibri" panose="020F0502020204030204" pitchFamily="34" charset="0"/>
              </a:rPr>
              <a:t>:</a:t>
            </a:r>
            <a:endParaRPr lang="en-US" sz="2000" b="1" spc="-9" dirty="0">
              <a:solidFill>
                <a:srgbClr val="3366FF"/>
              </a:solidFill>
              <a:latin typeface="Calibri" panose="020F0502020204030204" pitchFamily="34" charset="0"/>
              <a:cs typeface="Calibri" panose="020F0502020204030204" pitchFamily="34" charset="0"/>
            </a:endParaRPr>
          </a:p>
          <a:p>
            <a:pPr>
              <a:spcBef>
                <a:spcPts val="0"/>
              </a:spcBef>
            </a:pPr>
            <a:endParaRPr sz="2000" dirty="0">
              <a:solidFill>
                <a:srgbClr val="3366FF"/>
              </a:solidFill>
              <a:latin typeface="Calibri" panose="020F0502020204030204" pitchFamily="34" charset="0"/>
              <a:cs typeface="Calibri" panose="020F0502020204030204" pitchFamily="34" charset="0"/>
            </a:endParaRPr>
          </a:p>
          <a:p>
            <a:pPr marR="300310" indent="-10827">
              <a:spcBef>
                <a:spcPts val="0"/>
              </a:spcBef>
            </a:pPr>
            <a:r>
              <a:rPr sz="2000" spc="-4" dirty="0">
                <a:solidFill>
                  <a:srgbClr val="3366FF"/>
                </a:solidFill>
                <a:latin typeface="Calibri" panose="020F0502020204030204" pitchFamily="34" charset="0"/>
                <a:cs typeface="Calibri" panose="020F0502020204030204" pitchFamily="34" charset="0"/>
              </a:rPr>
              <a:t>tweet1, </a:t>
            </a:r>
            <a:r>
              <a:rPr sz="2000" spc="-9" dirty="0">
                <a:solidFill>
                  <a:srgbClr val="3366FF"/>
                </a:solidFill>
                <a:latin typeface="Calibri" panose="020F0502020204030204" pitchFamily="34" charset="0"/>
                <a:cs typeface="Calibri" panose="020F0502020204030204" pitchFamily="34" charset="0"/>
              </a:rPr>
              <a:t>(“I</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love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pancakes</a:t>
            </a:r>
            <a:r>
              <a:rPr sz="2000" spc="-4" dirty="0">
                <a:solidFill>
                  <a:srgbClr val="3366FF"/>
                </a:solidFill>
                <a:latin typeface="Calibri" panose="020F0502020204030204" pitchFamily="34" charset="0"/>
                <a:cs typeface="Calibri" panose="020F0502020204030204" pitchFamily="34" charset="0"/>
              </a:rPr>
              <a:t> f</a:t>
            </a:r>
            <a:r>
              <a:rPr sz="2000" dirty="0">
                <a:solidFill>
                  <a:srgbClr val="3366FF"/>
                </a:solidFill>
                <a:latin typeface="Calibri" panose="020F0502020204030204" pitchFamily="34" charset="0"/>
                <a:cs typeface="Calibri" panose="020F0502020204030204" pitchFamily="34" charset="0"/>
              </a:rPr>
              <a:t>or</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brea</a:t>
            </a:r>
            <a:r>
              <a:rPr sz="2000" spc="-9" dirty="0">
                <a:solidFill>
                  <a:srgbClr val="3366FF"/>
                </a:solidFill>
                <a:latin typeface="Calibri" panose="020F0502020204030204" pitchFamily="34" charset="0"/>
                <a:cs typeface="Calibri" panose="020F0502020204030204" pitchFamily="34" charset="0"/>
              </a:rPr>
              <a:t>kf</a:t>
            </a:r>
            <a:r>
              <a:rPr sz="2000" dirty="0">
                <a:solidFill>
                  <a:srgbClr val="3366FF"/>
                </a:solidFill>
                <a:latin typeface="Calibri" panose="020F0502020204030204" pitchFamily="34" charset="0"/>
                <a:cs typeface="Calibri" panose="020F0502020204030204" pitchFamily="34" charset="0"/>
              </a:rPr>
              <a:t>a</a:t>
            </a:r>
            <a:r>
              <a:rPr sz="2000" spc="-9" dirty="0">
                <a:solidFill>
                  <a:srgbClr val="3366FF"/>
                </a:solidFill>
                <a:latin typeface="Calibri" panose="020F0502020204030204" pitchFamily="34" charset="0"/>
                <a:cs typeface="Calibri" panose="020F0502020204030204" pitchFamily="34" charset="0"/>
              </a:rPr>
              <a:t>st</a:t>
            </a:r>
            <a:r>
              <a:rPr sz="2000" dirty="0">
                <a:solidFill>
                  <a:srgbClr val="3366FF"/>
                </a:solidFill>
                <a:latin typeface="Calibri" panose="020F0502020204030204" pitchFamily="34" charset="0"/>
                <a:cs typeface="Calibri" panose="020F0502020204030204" pitchFamily="34" charset="0"/>
              </a:rPr>
              <a:t>”) </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2</a:t>
            </a:r>
            <a:r>
              <a:rPr sz="2000" spc="-4" dirty="0">
                <a:solidFill>
                  <a:srgbClr val="3366FF"/>
                </a:solidFill>
                <a:latin typeface="Calibri" panose="020F0502020204030204" pitchFamily="34" charset="0"/>
                <a:cs typeface="Calibri" panose="020F0502020204030204" pitchFamily="34" charset="0"/>
              </a:rPr>
              <a:t>, </a:t>
            </a:r>
            <a:r>
              <a:rPr sz="2000" spc="-9" dirty="0">
                <a:solidFill>
                  <a:srgbClr val="3366FF"/>
                </a:solidFill>
                <a:latin typeface="Calibri" panose="020F0502020204030204" pitchFamily="34" charset="0"/>
                <a:cs typeface="Calibri" panose="020F0502020204030204" pitchFamily="34" charset="0"/>
              </a:rPr>
              <a:t>(“I</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dislike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pancakes”)</a:t>
            </a:r>
            <a:endParaRPr lang="en-US" sz="2000" dirty="0">
              <a:solidFill>
                <a:srgbClr val="3366FF"/>
              </a:solidFill>
              <a:latin typeface="Calibri" panose="020F0502020204030204" pitchFamily="34" charset="0"/>
              <a:cs typeface="Calibri" panose="020F0502020204030204" pitchFamily="34" charset="0"/>
            </a:endParaRPr>
          </a:p>
          <a:p>
            <a:pPr marR="300310" indent="-10827">
              <a:spcBef>
                <a:spcPts val="0"/>
              </a:spcBef>
            </a:pPr>
            <a:r>
              <a:rPr sz="2000" spc="-4" dirty="0">
                <a:solidFill>
                  <a:srgbClr val="3366FF"/>
                </a:solidFill>
                <a:latin typeface="Calibri" panose="020F0502020204030204" pitchFamily="34" charset="0"/>
                <a:cs typeface="Calibri" panose="020F0502020204030204" pitchFamily="34" charset="0"/>
              </a:rPr>
              <a:t>tweet3, </a:t>
            </a:r>
            <a:r>
              <a:rPr sz="2000" spc="-9" dirty="0">
                <a:solidFill>
                  <a:srgbClr val="3366FF"/>
                </a:solidFill>
                <a:latin typeface="Calibri" panose="020F0502020204030204" pitchFamily="34" charset="0"/>
                <a:cs typeface="Calibri" panose="020F0502020204030204" pitchFamily="34" charset="0"/>
              </a:rPr>
              <a:t>(“W</a:t>
            </a:r>
            <a:r>
              <a:rPr sz="2000" dirty="0">
                <a:solidFill>
                  <a:srgbClr val="3366FF"/>
                </a:solidFill>
                <a:latin typeface="Calibri" panose="020F0502020204030204" pitchFamily="34" charset="0"/>
                <a:cs typeface="Calibri" panose="020F0502020204030204" pitchFamily="34" charset="0"/>
              </a:rPr>
              <a:t>ha</a:t>
            </a:r>
            <a:r>
              <a:rPr sz="2000" spc="-4" dirty="0">
                <a:solidFill>
                  <a:srgbClr val="3366FF"/>
                </a:solidFill>
                <a:latin typeface="Calibri" panose="020F0502020204030204" pitchFamily="34" charset="0"/>
                <a:cs typeface="Calibri" panose="020F0502020204030204" pitchFamily="34" charset="0"/>
              </a:rPr>
              <a:t>t </a:t>
            </a:r>
            <a:r>
              <a:rPr sz="2000" dirty="0">
                <a:solidFill>
                  <a:srgbClr val="3366FF"/>
                </a:solidFill>
                <a:latin typeface="Calibri" panose="020F0502020204030204" pitchFamily="34" charset="0"/>
                <a:cs typeface="Calibri" panose="020F0502020204030204" pitchFamily="34" charset="0"/>
              </a:rPr>
              <a:t>should</a:t>
            </a:r>
            <a:r>
              <a:rPr sz="2000" spc="-4" dirty="0">
                <a:solidFill>
                  <a:srgbClr val="3366FF"/>
                </a:solidFill>
                <a:latin typeface="Calibri" panose="020F0502020204030204" pitchFamily="34" charset="0"/>
                <a:cs typeface="Calibri" panose="020F0502020204030204" pitchFamily="34" charset="0"/>
              </a:rPr>
              <a:t> I </a:t>
            </a:r>
            <a:r>
              <a:rPr sz="2000" dirty="0">
                <a:solidFill>
                  <a:srgbClr val="3366FF"/>
                </a:solidFill>
                <a:latin typeface="Calibri" panose="020F0502020204030204" pitchFamily="34" charset="0"/>
                <a:cs typeface="Calibri" panose="020F0502020204030204" pitchFamily="34" charset="0"/>
              </a:rPr>
              <a:t>ea</a:t>
            </a:r>
            <a:r>
              <a:rPr sz="2000" spc="-4" dirty="0">
                <a:solidFill>
                  <a:srgbClr val="3366FF"/>
                </a:solidFill>
                <a:latin typeface="Calibri" panose="020F0502020204030204" pitchFamily="34" charset="0"/>
                <a:cs typeface="Calibri" panose="020F0502020204030204" pitchFamily="34" charset="0"/>
              </a:rPr>
              <a:t>t f</a:t>
            </a:r>
            <a:r>
              <a:rPr sz="2000" dirty="0">
                <a:solidFill>
                  <a:srgbClr val="3366FF"/>
                </a:solidFill>
                <a:latin typeface="Calibri" panose="020F0502020204030204" pitchFamily="34" charset="0"/>
                <a:cs typeface="Calibri" panose="020F0502020204030204" pitchFamily="34" charset="0"/>
              </a:rPr>
              <a:t>or</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brea</a:t>
            </a:r>
            <a:r>
              <a:rPr sz="2000" spc="-9" dirty="0">
                <a:solidFill>
                  <a:srgbClr val="3366FF"/>
                </a:solidFill>
                <a:latin typeface="Calibri" panose="020F0502020204030204" pitchFamily="34" charset="0"/>
                <a:cs typeface="Calibri" panose="020F0502020204030204" pitchFamily="34" charset="0"/>
              </a:rPr>
              <a:t>kf</a:t>
            </a:r>
            <a:r>
              <a:rPr sz="2000" dirty="0">
                <a:solidFill>
                  <a:srgbClr val="3366FF"/>
                </a:solidFill>
                <a:latin typeface="Calibri" panose="020F0502020204030204" pitchFamily="34" charset="0"/>
                <a:cs typeface="Calibri" panose="020F0502020204030204" pitchFamily="34" charset="0"/>
              </a:rPr>
              <a:t>a</a:t>
            </a:r>
            <a:r>
              <a:rPr sz="2000" spc="-9" dirty="0">
                <a:solidFill>
                  <a:srgbClr val="3366FF"/>
                </a:solidFill>
                <a:latin typeface="Calibri" panose="020F0502020204030204" pitchFamily="34" charset="0"/>
                <a:cs typeface="Calibri" panose="020F0502020204030204" pitchFamily="34" charset="0"/>
              </a:rPr>
              <a:t>st</a:t>
            </a:r>
            <a:r>
              <a:rPr sz="2000" dirty="0">
                <a:solidFill>
                  <a:srgbClr val="3366FF"/>
                </a:solidFill>
                <a:latin typeface="Calibri" panose="020F0502020204030204" pitchFamily="34" charset="0"/>
                <a:cs typeface="Calibri" panose="020F0502020204030204" pitchFamily="34" charset="0"/>
              </a:rPr>
              <a:t>?”) </a:t>
            </a:r>
            <a:endParaRPr lang="en-US" sz="2000" dirty="0">
              <a:solidFill>
                <a:srgbClr val="3366FF"/>
              </a:solidFill>
              <a:latin typeface="Calibri" panose="020F0502020204030204" pitchFamily="34" charset="0"/>
              <a:cs typeface="Calibri" panose="020F0502020204030204" pitchFamily="34" charset="0"/>
            </a:endParaRPr>
          </a:p>
          <a:p>
            <a:pPr marR="300310" indent="-10827">
              <a:spcBef>
                <a:spcPts val="0"/>
              </a:spcBef>
            </a:pP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4</a:t>
            </a:r>
            <a:r>
              <a:rPr sz="2000" spc="-4" dirty="0">
                <a:solidFill>
                  <a:srgbClr val="3366FF"/>
                </a:solidFill>
                <a:latin typeface="Calibri" panose="020F0502020204030204" pitchFamily="34" charset="0"/>
                <a:cs typeface="Calibri" panose="020F0502020204030204" pitchFamily="34" charset="0"/>
              </a:rPr>
              <a:t>, </a:t>
            </a:r>
            <a:r>
              <a:rPr sz="2000" spc="-9" dirty="0">
                <a:solidFill>
                  <a:srgbClr val="3366FF"/>
                </a:solidFill>
                <a:latin typeface="Calibri" panose="020F0502020204030204" pitchFamily="34" charset="0"/>
                <a:cs typeface="Calibri" panose="020F0502020204030204" pitchFamily="34" charset="0"/>
              </a:rPr>
              <a:t>(“I</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love</a:t>
            </a:r>
            <a:r>
              <a:rPr sz="2000" spc="-4" dirty="0">
                <a:solidFill>
                  <a:srgbClr val="3366FF"/>
                </a:solidFill>
                <a:latin typeface="Calibri" panose="020F0502020204030204" pitchFamily="34" charset="0"/>
                <a:cs typeface="Calibri" panose="020F0502020204030204" pitchFamily="34" charset="0"/>
              </a:rPr>
              <a:t> t</a:t>
            </a:r>
            <a:r>
              <a:rPr sz="2000" dirty="0">
                <a:solidFill>
                  <a:srgbClr val="3366FF"/>
                </a:solidFill>
                <a:latin typeface="Calibri" panose="020F0502020204030204" pitchFamily="34" charset="0"/>
                <a:cs typeface="Calibri" panose="020F0502020204030204" pitchFamily="34" charset="0"/>
              </a:rPr>
              <a:t>o</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ea</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a:t>
            </a:r>
          </a:p>
        </p:txBody>
      </p:sp>
      <p:sp>
        <p:nvSpPr>
          <p:cNvPr id="4" name="object 4"/>
          <p:cNvSpPr txBox="1"/>
          <p:nvPr/>
        </p:nvSpPr>
        <p:spPr>
          <a:xfrm>
            <a:off x="5562600" y="2514600"/>
            <a:ext cx="3581400" cy="2154436"/>
          </a:xfrm>
          <a:prstGeom prst="rect">
            <a:avLst/>
          </a:prstGeom>
        </p:spPr>
        <p:txBody>
          <a:bodyPr vert="horz" wrap="square" lIns="0" tIns="0" rIns="0" bIns="0" rtlCol="0">
            <a:spAutoFit/>
          </a:bodyPr>
          <a:lstStyle/>
          <a:p>
            <a:pPr indent="-25643"/>
            <a:r>
              <a:rPr sz="2000" b="1" dirty="0">
                <a:solidFill>
                  <a:srgbClr val="3366FF"/>
                </a:solidFill>
                <a:latin typeface="Calibri" panose="020F0502020204030204" pitchFamily="34" charset="0"/>
                <a:cs typeface="Calibri" panose="020F0502020204030204" pitchFamily="34" charset="0"/>
              </a:rPr>
              <a:t>Des</a:t>
            </a:r>
            <a:r>
              <a:rPr sz="2000" b="1" spc="-4" dirty="0">
                <a:solidFill>
                  <a:srgbClr val="3366FF"/>
                </a:solidFill>
                <a:latin typeface="Calibri" panose="020F0502020204030204" pitchFamily="34" charset="0"/>
                <a:cs typeface="Calibri" panose="020F0502020204030204" pitchFamily="34" charset="0"/>
              </a:rPr>
              <a:t>ire</a:t>
            </a:r>
            <a:r>
              <a:rPr sz="2000" b="1" spc="-13" dirty="0">
                <a:solidFill>
                  <a:srgbClr val="3366FF"/>
                </a:solidFill>
                <a:latin typeface="Calibri" panose="020F0502020204030204" pitchFamily="34" charset="0"/>
                <a:cs typeface="Calibri" panose="020F0502020204030204" pitchFamily="34" charset="0"/>
              </a:rPr>
              <a:t>d</a:t>
            </a:r>
            <a:r>
              <a:rPr sz="2000" b="1" spc="-4" dirty="0">
                <a:solidFill>
                  <a:srgbClr val="3366FF"/>
                </a:solidFill>
                <a:latin typeface="Calibri" panose="020F0502020204030204" pitchFamily="34" charset="0"/>
                <a:cs typeface="Calibri" panose="020F0502020204030204" pitchFamily="34" charset="0"/>
              </a:rPr>
              <a:t> </a:t>
            </a:r>
            <a:r>
              <a:rPr sz="2000" b="1" spc="-9" dirty="0">
                <a:solidFill>
                  <a:srgbClr val="3366FF"/>
                </a:solidFill>
                <a:latin typeface="Calibri" panose="020F0502020204030204" pitchFamily="34" charset="0"/>
                <a:cs typeface="Calibri" panose="020F0502020204030204" pitchFamily="34" charset="0"/>
              </a:rPr>
              <a:t>outpu</a:t>
            </a:r>
            <a:r>
              <a:rPr sz="2000" b="1" dirty="0">
                <a:solidFill>
                  <a:srgbClr val="3366FF"/>
                </a:solidFill>
                <a:latin typeface="Calibri" panose="020F0502020204030204" pitchFamily="34" charset="0"/>
                <a:cs typeface="Calibri" panose="020F0502020204030204" pitchFamily="34" charset="0"/>
              </a:rPr>
              <a:t>t:</a:t>
            </a:r>
            <a:endParaRPr lang="en-US" sz="2000" b="1" dirty="0">
              <a:solidFill>
                <a:srgbClr val="3366FF"/>
              </a:solidFill>
              <a:latin typeface="Calibri" panose="020F0502020204030204" pitchFamily="34" charset="0"/>
              <a:cs typeface="Calibri" panose="020F0502020204030204" pitchFamily="34" charset="0"/>
            </a:endParaRPr>
          </a:p>
          <a:p>
            <a:pPr indent="-25643"/>
            <a:endParaRPr sz="2000" dirty="0">
              <a:solidFill>
                <a:srgbClr val="3366FF"/>
              </a:solidFill>
              <a:latin typeface="Calibri" panose="020F0502020204030204" pitchFamily="34" charset="0"/>
              <a:cs typeface="Calibri" panose="020F0502020204030204" pitchFamily="34" charset="0"/>
            </a:endParaRPr>
          </a:p>
          <a:p>
            <a:pPr marR="4559" indent="-12537"/>
            <a:r>
              <a:rPr sz="2000" dirty="0">
                <a:solidFill>
                  <a:srgbClr val="3366FF"/>
                </a:solidFill>
                <a:latin typeface="Calibri" panose="020F0502020204030204" pitchFamily="34" charset="0"/>
                <a:cs typeface="Calibri" panose="020F0502020204030204" pitchFamily="34" charset="0"/>
              </a:rPr>
              <a:t>“pancake</a:t>
            </a:r>
            <a:r>
              <a:rPr sz="2000" spc="-9" dirty="0">
                <a:solidFill>
                  <a:srgbClr val="3366FF"/>
                </a:solidFill>
                <a:latin typeface="Calibri" panose="020F0502020204030204" pitchFamily="34" charset="0"/>
                <a:cs typeface="Calibri" panose="020F0502020204030204" pitchFamily="34" charset="0"/>
              </a:rPr>
              <a:t>s”,</a:t>
            </a:r>
            <a:r>
              <a:rPr sz="2000" spc="-4" dirty="0">
                <a:solidFill>
                  <a:srgbClr val="3366FF"/>
                </a:solidFill>
                <a:latin typeface="Calibri" panose="020F0502020204030204" pitchFamily="34" charset="0"/>
                <a:cs typeface="Calibri" panose="020F0502020204030204" pitchFamily="34" charset="0"/>
              </a:rPr>
              <a:t> </a:t>
            </a:r>
            <a:r>
              <a:rPr sz="2000" spc="-9"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1</a:t>
            </a:r>
            <a:r>
              <a:rPr sz="2000" spc="-4" dirty="0">
                <a:solidFill>
                  <a:srgbClr val="3366FF"/>
                </a:solidFill>
                <a:latin typeface="Calibri" panose="020F0502020204030204" pitchFamily="34" charset="0"/>
                <a:cs typeface="Calibri" panose="020F0502020204030204" pitchFamily="34" charset="0"/>
              </a:rPr>
              <a:t>, 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2) “brea</a:t>
            </a:r>
            <a:r>
              <a:rPr sz="2000" spc="-9" dirty="0">
                <a:solidFill>
                  <a:srgbClr val="3366FF"/>
                </a:solidFill>
                <a:latin typeface="Calibri" panose="020F0502020204030204" pitchFamily="34" charset="0"/>
                <a:cs typeface="Calibri" panose="020F0502020204030204" pitchFamily="34" charset="0"/>
              </a:rPr>
              <a:t>kf</a:t>
            </a:r>
            <a:r>
              <a:rPr sz="2000" dirty="0">
                <a:solidFill>
                  <a:srgbClr val="3366FF"/>
                </a:solidFill>
                <a:latin typeface="Calibri" panose="020F0502020204030204" pitchFamily="34" charset="0"/>
                <a:cs typeface="Calibri" panose="020F0502020204030204" pitchFamily="34" charset="0"/>
              </a:rPr>
              <a:t>a</a:t>
            </a:r>
            <a:r>
              <a:rPr sz="2000" spc="-9" dirty="0">
                <a:solidFill>
                  <a:srgbClr val="3366FF"/>
                </a:solidFill>
                <a:latin typeface="Calibri" panose="020F0502020204030204" pitchFamily="34" charset="0"/>
                <a:cs typeface="Calibri" panose="020F0502020204030204" pitchFamily="34" charset="0"/>
              </a:rPr>
              <a:t>st”,</a:t>
            </a:r>
            <a:r>
              <a:rPr sz="2000" spc="-4" dirty="0">
                <a:solidFill>
                  <a:srgbClr val="3366FF"/>
                </a:solidFill>
                <a:latin typeface="Calibri" panose="020F0502020204030204" pitchFamily="34" charset="0"/>
                <a:cs typeface="Calibri" panose="020F0502020204030204" pitchFamily="34" charset="0"/>
              </a:rPr>
              <a:t> </a:t>
            </a:r>
            <a:r>
              <a:rPr sz="2000" spc="-9"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1</a:t>
            </a:r>
            <a:r>
              <a:rPr sz="2000" spc="-4" dirty="0">
                <a:solidFill>
                  <a:srgbClr val="3366FF"/>
                </a:solidFill>
                <a:latin typeface="Calibri" panose="020F0502020204030204" pitchFamily="34" charset="0"/>
                <a:cs typeface="Calibri" panose="020F0502020204030204" pitchFamily="34" charset="0"/>
              </a:rPr>
              <a:t>, 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3) “ea</a:t>
            </a:r>
            <a:r>
              <a:rPr sz="2000" spc="-9" dirty="0">
                <a:solidFill>
                  <a:srgbClr val="3366FF"/>
                </a:solidFill>
                <a:latin typeface="Calibri" panose="020F0502020204030204" pitchFamily="34" charset="0"/>
                <a:cs typeface="Calibri" panose="020F0502020204030204" pitchFamily="34" charset="0"/>
              </a:rPr>
              <a:t>t”,</a:t>
            </a:r>
            <a:r>
              <a:rPr sz="2000" spc="-4" dirty="0">
                <a:solidFill>
                  <a:srgbClr val="3366FF"/>
                </a:solidFill>
                <a:latin typeface="Calibri" panose="020F0502020204030204" pitchFamily="34" charset="0"/>
                <a:cs typeface="Calibri" panose="020F0502020204030204" pitchFamily="34" charset="0"/>
              </a:rPr>
              <a:t> </a:t>
            </a:r>
            <a:r>
              <a:rPr sz="2000" spc="-9"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3</a:t>
            </a:r>
            <a:r>
              <a:rPr sz="2000" spc="-4" dirty="0">
                <a:solidFill>
                  <a:srgbClr val="3366FF"/>
                </a:solidFill>
                <a:latin typeface="Calibri" panose="020F0502020204030204" pitchFamily="34" charset="0"/>
                <a:cs typeface="Calibri" panose="020F0502020204030204" pitchFamily="34" charset="0"/>
              </a:rPr>
              <a:t>, 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4) </a:t>
            </a:r>
            <a:endParaRPr lang="en-US" sz="2000" dirty="0">
              <a:solidFill>
                <a:srgbClr val="3366FF"/>
              </a:solidFill>
              <a:latin typeface="Calibri" panose="020F0502020204030204" pitchFamily="34" charset="0"/>
              <a:cs typeface="Calibri" panose="020F0502020204030204" pitchFamily="34" charset="0"/>
            </a:endParaRPr>
          </a:p>
          <a:p>
            <a:pPr marR="4559" indent="-12537"/>
            <a:r>
              <a:rPr sz="2000" dirty="0">
                <a:solidFill>
                  <a:srgbClr val="3366FF"/>
                </a:solidFill>
                <a:latin typeface="Calibri" panose="020F0502020204030204" pitchFamily="34" charset="0"/>
                <a:cs typeface="Calibri" panose="020F0502020204030204" pitchFamily="34" charset="0"/>
              </a:rPr>
              <a:t>“love</a:t>
            </a:r>
            <a:r>
              <a:rPr sz="2000" spc="-9" dirty="0">
                <a:solidFill>
                  <a:srgbClr val="3366FF"/>
                </a:solidFill>
                <a:latin typeface="Calibri" panose="020F0502020204030204" pitchFamily="34" charset="0"/>
                <a:cs typeface="Calibri" panose="020F0502020204030204" pitchFamily="34" charset="0"/>
              </a:rPr>
              <a:t>”,</a:t>
            </a:r>
            <a:r>
              <a:rPr sz="2000" spc="-4" dirty="0">
                <a:solidFill>
                  <a:srgbClr val="3366FF"/>
                </a:solidFill>
                <a:latin typeface="Calibri" panose="020F0502020204030204" pitchFamily="34" charset="0"/>
                <a:cs typeface="Calibri" panose="020F0502020204030204" pitchFamily="34" charset="0"/>
              </a:rPr>
              <a:t> </a:t>
            </a:r>
            <a:r>
              <a:rPr sz="2000" spc="-9"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1</a:t>
            </a:r>
            <a:r>
              <a:rPr sz="2000" spc="-4" dirty="0">
                <a:solidFill>
                  <a:srgbClr val="3366FF"/>
                </a:solidFill>
                <a:latin typeface="Calibri" panose="020F0502020204030204" pitchFamily="34" charset="0"/>
                <a:cs typeface="Calibri" panose="020F0502020204030204" pitchFamily="34" charset="0"/>
              </a:rPr>
              <a:t>, 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4)</a:t>
            </a:r>
          </a:p>
          <a:p>
            <a:r>
              <a:rPr sz="2000" dirty="0">
                <a:solidFill>
                  <a:srgbClr val="3366FF"/>
                </a:solidFill>
                <a:latin typeface="Calibri" panose="020F0502020204030204" pitchFamily="34" charset="0"/>
                <a:cs typeface="Calibri" panose="020F0502020204030204" pitchFamily="34" charset="0"/>
              </a:rPr>
              <a:t>…</a:t>
            </a:r>
          </a:p>
        </p:txBody>
      </p:sp>
      <p:sp>
        <p:nvSpPr>
          <p:cNvPr id="11" name="TextBox 10"/>
          <p:cNvSpPr txBox="1"/>
          <p:nvPr/>
        </p:nvSpPr>
        <p:spPr>
          <a:xfrm>
            <a:off x="723900" y="4920228"/>
            <a:ext cx="7696200" cy="1938992"/>
          </a:xfrm>
          <a:prstGeom prst="rect">
            <a:avLst/>
          </a:prstGeom>
          <a:noFill/>
        </p:spPr>
        <p:txBody>
          <a:bodyPr wrap="square" rtlCol="0">
            <a:spAutoFit/>
          </a:bodyPr>
          <a:lstStyle/>
          <a:p>
            <a:r>
              <a:rPr lang="en-US" sz="2000" b="1" dirty="0">
                <a:solidFill>
                  <a:srgbClr val="A01A06"/>
                </a:solidFill>
                <a:latin typeface="Calibri" panose="020F0502020204030204" pitchFamily="34" charset="0"/>
                <a:cs typeface="Calibri" panose="020F0502020204030204" pitchFamily="34" charset="0"/>
              </a:rPr>
              <a:t>Map task: </a:t>
            </a:r>
          </a:p>
          <a:p>
            <a:r>
              <a:rPr lang="en-US" sz="2000" dirty="0">
                <a:latin typeface="Calibri" panose="020F0502020204030204" pitchFamily="34" charset="0"/>
                <a:cs typeface="Calibri" panose="020F0502020204030204" pitchFamily="34" charset="0"/>
              </a:rPr>
              <a:t>For each word in input value, emit (word, </a:t>
            </a:r>
            <a:r>
              <a:rPr lang="en-US" sz="2000" dirty="0" err="1">
                <a:latin typeface="Calibri" panose="020F0502020204030204" pitchFamily="34" charset="0"/>
                <a:cs typeface="Calibri" panose="020F0502020204030204" pitchFamily="34" charset="0"/>
              </a:rPr>
              <a:t>tweet_ID</a:t>
            </a:r>
            <a:r>
              <a:rPr lang="en-US" sz="2000" dirty="0">
                <a:latin typeface="Calibri" panose="020F0502020204030204" pitchFamily="34" charset="0"/>
                <a:cs typeface="Calibri" panose="020F0502020204030204" pitchFamily="34" charset="0"/>
              </a:rPr>
              <a:t>) as intermediate (key, value) pair</a:t>
            </a:r>
          </a:p>
          <a:p>
            <a:endParaRPr lang="en-US" sz="2000" b="1" dirty="0">
              <a:solidFill>
                <a:srgbClr val="A01A06"/>
              </a:solidFill>
              <a:latin typeface="Calibri" panose="020F0502020204030204" pitchFamily="34" charset="0"/>
              <a:cs typeface="Calibri" panose="020F0502020204030204" pitchFamily="34" charset="0"/>
            </a:endParaRPr>
          </a:p>
          <a:p>
            <a:r>
              <a:rPr lang="en-US" sz="2000" b="1" dirty="0">
                <a:solidFill>
                  <a:srgbClr val="A01A06"/>
                </a:solidFill>
                <a:latin typeface="Calibri" panose="020F0502020204030204" pitchFamily="34" charset="0"/>
                <a:cs typeface="Calibri" panose="020F0502020204030204" pitchFamily="34" charset="0"/>
              </a:rPr>
              <a:t>Reduce task</a:t>
            </a:r>
          </a:p>
          <a:p>
            <a:r>
              <a:rPr lang="en-US" sz="2000" dirty="0">
                <a:latin typeface="Calibri" panose="020F0502020204030204" pitchFamily="34" charset="0"/>
                <a:cs typeface="Calibri" panose="020F0502020204030204" pitchFamily="34" charset="0"/>
              </a:rPr>
              <a:t>?</a:t>
            </a:r>
          </a:p>
        </p:txBody>
      </p:sp>
      <p:sp>
        <p:nvSpPr>
          <p:cNvPr id="7" name="Content Placeholder 2"/>
          <p:cNvSpPr>
            <a:spLocks noGrp="1"/>
          </p:cNvSpPr>
          <p:nvPr>
            <p:ph sz="half" idx="1"/>
          </p:nvPr>
        </p:nvSpPr>
        <p:spPr>
          <a:xfrm>
            <a:off x="597151" y="1447800"/>
            <a:ext cx="7848600" cy="1066800"/>
          </a:xfrm>
        </p:spPr>
        <p:txBody>
          <a:bodyPr/>
          <a:lstStyle/>
          <a:p>
            <a:pPr>
              <a:buClr>
                <a:schemeClr val="tx1"/>
              </a:buClr>
            </a:pPr>
            <a:r>
              <a:rPr lang="en-US" sz="2400" dirty="0">
                <a:latin typeface="Calibri" panose="020F0502020204030204" pitchFamily="34" charset="0"/>
                <a:cs typeface="Calibri" panose="020F0502020204030204" pitchFamily="34" charset="0"/>
              </a:rPr>
              <a:t>(ID, content) =&gt; (content, List[IDs])</a:t>
            </a:r>
          </a:p>
          <a:p>
            <a:pPr>
              <a:buClr>
                <a:schemeClr val="tx1"/>
              </a:buClr>
            </a:pPr>
            <a:r>
              <a:rPr lang="en-US" sz="2400" dirty="0">
                <a:latin typeface="Calibri" panose="020F0502020204030204" pitchFamily="34" charset="0"/>
                <a:cs typeface="Calibri" panose="020F0502020204030204" pitchFamily="34" charset="0"/>
              </a:rPr>
              <a:t>Application: Search Engines, supporting full text searches</a:t>
            </a:r>
          </a:p>
        </p:txBody>
      </p:sp>
      <p:sp>
        <p:nvSpPr>
          <p:cNvPr id="9" name="Rectangle 2">
            <a:extLst>
              <a:ext uri="{FF2B5EF4-FFF2-40B4-BE49-F238E27FC236}">
                <a16:creationId xmlns:a16="http://schemas.microsoft.com/office/drawing/2014/main" id="{795C0A97-531F-1740-9AFB-695EEC0F4CB2}"/>
              </a:ext>
            </a:extLst>
          </p:cNvPr>
          <p:cNvSpPr txBox="1">
            <a:spLocks noChangeArrowheads="1"/>
          </p:cNvSpPr>
          <p:nvPr/>
        </p:nvSpPr>
        <p:spPr>
          <a:xfrm>
            <a:off x="685800" y="3048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a:t>
            </a:r>
          </a:p>
          <a:p>
            <a:r>
              <a:rPr lang="en-US" sz="3200" b="0" kern="0" dirty="0">
                <a:solidFill>
                  <a:srgbClr val="A01A06"/>
                </a:solidFill>
                <a:latin typeface="Calibri" panose="020F0502020204030204" pitchFamily="34" charset="0"/>
                <a:cs typeface="Calibri" panose="020F0502020204030204" pitchFamily="34" charset="0"/>
              </a:rPr>
              <a:t>Build an inverted index</a:t>
            </a:r>
          </a:p>
        </p:txBody>
      </p:sp>
    </p:spTree>
    <p:extLst>
      <p:ext uri="{BB962C8B-B14F-4D97-AF65-F5344CB8AC3E}">
        <p14:creationId xmlns:p14="http://schemas.microsoft.com/office/powerpoint/2010/main" val="10060901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28050" y="2562001"/>
            <a:ext cx="4834550" cy="1846659"/>
          </a:xfrm>
          <a:prstGeom prst="rect">
            <a:avLst/>
          </a:prstGeom>
        </p:spPr>
        <p:txBody>
          <a:bodyPr vert="horz" wrap="square" lIns="0" tIns="0" rIns="0" bIns="0" rtlCol="0">
            <a:spAutoFit/>
          </a:bodyPr>
          <a:lstStyle/>
          <a:p>
            <a:pPr>
              <a:spcBef>
                <a:spcPts val="0"/>
              </a:spcBef>
            </a:pPr>
            <a:r>
              <a:rPr sz="2000" b="1" spc="-9" dirty="0">
                <a:solidFill>
                  <a:srgbClr val="3366FF"/>
                </a:solidFill>
                <a:latin typeface="Calibri" panose="020F0502020204030204" pitchFamily="34" charset="0"/>
                <a:cs typeface="Calibri" panose="020F0502020204030204" pitchFamily="34" charset="0"/>
              </a:rPr>
              <a:t>Input</a:t>
            </a:r>
            <a:r>
              <a:rPr lang="en-US" sz="2000" b="1" spc="-9" dirty="0">
                <a:solidFill>
                  <a:srgbClr val="3366FF"/>
                </a:solidFill>
                <a:latin typeface="Calibri" panose="020F0502020204030204" pitchFamily="34" charset="0"/>
                <a:cs typeface="Calibri" panose="020F0502020204030204" pitchFamily="34" charset="0"/>
              </a:rPr>
              <a:t> (key, value)</a:t>
            </a:r>
            <a:r>
              <a:rPr sz="2000" b="1" spc="-9" dirty="0">
                <a:solidFill>
                  <a:srgbClr val="3366FF"/>
                </a:solidFill>
                <a:latin typeface="Calibri" panose="020F0502020204030204" pitchFamily="34" charset="0"/>
                <a:cs typeface="Calibri" panose="020F0502020204030204" pitchFamily="34" charset="0"/>
              </a:rPr>
              <a:t>:</a:t>
            </a:r>
            <a:endParaRPr lang="en-US" sz="2000" b="1" spc="-9" dirty="0">
              <a:solidFill>
                <a:srgbClr val="3366FF"/>
              </a:solidFill>
              <a:latin typeface="Calibri" panose="020F0502020204030204" pitchFamily="34" charset="0"/>
              <a:cs typeface="Calibri" panose="020F0502020204030204" pitchFamily="34" charset="0"/>
            </a:endParaRPr>
          </a:p>
          <a:p>
            <a:pPr>
              <a:spcBef>
                <a:spcPts val="0"/>
              </a:spcBef>
            </a:pPr>
            <a:endParaRPr sz="2000" dirty="0">
              <a:solidFill>
                <a:srgbClr val="3366FF"/>
              </a:solidFill>
              <a:latin typeface="Calibri" panose="020F0502020204030204" pitchFamily="34" charset="0"/>
              <a:cs typeface="Calibri" panose="020F0502020204030204" pitchFamily="34" charset="0"/>
            </a:endParaRPr>
          </a:p>
          <a:p>
            <a:pPr marR="300310" indent="-10827">
              <a:spcBef>
                <a:spcPts val="0"/>
              </a:spcBef>
            </a:pPr>
            <a:r>
              <a:rPr sz="2000" spc="-4" dirty="0">
                <a:solidFill>
                  <a:srgbClr val="3366FF"/>
                </a:solidFill>
                <a:latin typeface="Calibri" panose="020F0502020204030204" pitchFamily="34" charset="0"/>
                <a:cs typeface="Calibri" panose="020F0502020204030204" pitchFamily="34" charset="0"/>
              </a:rPr>
              <a:t>tweet1, </a:t>
            </a:r>
            <a:r>
              <a:rPr sz="2000" spc="-9" dirty="0">
                <a:solidFill>
                  <a:srgbClr val="3366FF"/>
                </a:solidFill>
                <a:latin typeface="Calibri" panose="020F0502020204030204" pitchFamily="34" charset="0"/>
                <a:cs typeface="Calibri" panose="020F0502020204030204" pitchFamily="34" charset="0"/>
              </a:rPr>
              <a:t>(“I</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love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pancakes</a:t>
            </a:r>
            <a:r>
              <a:rPr sz="2000" spc="-4" dirty="0">
                <a:solidFill>
                  <a:srgbClr val="3366FF"/>
                </a:solidFill>
                <a:latin typeface="Calibri" panose="020F0502020204030204" pitchFamily="34" charset="0"/>
                <a:cs typeface="Calibri" panose="020F0502020204030204" pitchFamily="34" charset="0"/>
              </a:rPr>
              <a:t> f</a:t>
            </a:r>
            <a:r>
              <a:rPr sz="2000" dirty="0">
                <a:solidFill>
                  <a:srgbClr val="3366FF"/>
                </a:solidFill>
                <a:latin typeface="Calibri" panose="020F0502020204030204" pitchFamily="34" charset="0"/>
                <a:cs typeface="Calibri" panose="020F0502020204030204" pitchFamily="34" charset="0"/>
              </a:rPr>
              <a:t>or</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brea</a:t>
            </a:r>
            <a:r>
              <a:rPr sz="2000" spc="-9" dirty="0">
                <a:solidFill>
                  <a:srgbClr val="3366FF"/>
                </a:solidFill>
                <a:latin typeface="Calibri" panose="020F0502020204030204" pitchFamily="34" charset="0"/>
                <a:cs typeface="Calibri" panose="020F0502020204030204" pitchFamily="34" charset="0"/>
              </a:rPr>
              <a:t>kf</a:t>
            </a:r>
            <a:r>
              <a:rPr sz="2000" dirty="0">
                <a:solidFill>
                  <a:srgbClr val="3366FF"/>
                </a:solidFill>
                <a:latin typeface="Calibri" panose="020F0502020204030204" pitchFamily="34" charset="0"/>
                <a:cs typeface="Calibri" panose="020F0502020204030204" pitchFamily="34" charset="0"/>
              </a:rPr>
              <a:t>a</a:t>
            </a:r>
            <a:r>
              <a:rPr sz="2000" spc="-9" dirty="0">
                <a:solidFill>
                  <a:srgbClr val="3366FF"/>
                </a:solidFill>
                <a:latin typeface="Calibri" panose="020F0502020204030204" pitchFamily="34" charset="0"/>
                <a:cs typeface="Calibri" panose="020F0502020204030204" pitchFamily="34" charset="0"/>
              </a:rPr>
              <a:t>st</a:t>
            </a:r>
            <a:r>
              <a:rPr sz="2000" dirty="0">
                <a:solidFill>
                  <a:srgbClr val="3366FF"/>
                </a:solidFill>
                <a:latin typeface="Calibri" panose="020F0502020204030204" pitchFamily="34" charset="0"/>
                <a:cs typeface="Calibri" panose="020F0502020204030204" pitchFamily="34" charset="0"/>
              </a:rPr>
              <a:t>”) </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2</a:t>
            </a:r>
            <a:r>
              <a:rPr sz="2000" spc="-4" dirty="0">
                <a:solidFill>
                  <a:srgbClr val="3366FF"/>
                </a:solidFill>
                <a:latin typeface="Calibri" panose="020F0502020204030204" pitchFamily="34" charset="0"/>
                <a:cs typeface="Calibri" panose="020F0502020204030204" pitchFamily="34" charset="0"/>
              </a:rPr>
              <a:t>, </a:t>
            </a:r>
            <a:r>
              <a:rPr sz="2000" spc="-9" dirty="0">
                <a:solidFill>
                  <a:srgbClr val="3366FF"/>
                </a:solidFill>
                <a:latin typeface="Calibri" panose="020F0502020204030204" pitchFamily="34" charset="0"/>
                <a:cs typeface="Calibri" panose="020F0502020204030204" pitchFamily="34" charset="0"/>
              </a:rPr>
              <a:t>(“I</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dislike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pancakes”)</a:t>
            </a:r>
            <a:endParaRPr lang="en-US" sz="2000" dirty="0">
              <a:solidFill>
                <a:srgbClr val="3366FF"/>
              </a:solidFill>
              <a:latin typeface="Calibri" panose="020F0502020204030204" pitchFamily="34" charset="0"/>
              <a:cs typeface="Calibri" panose="020F0502020204030204" pitchFamily="34" charset="0"/>
            </a:endParaRPr>
          </a:p>
          <a:p>
            <a:pPr marR="300310" indent="-10827">
              <a:spcBef>
                <a:spcPts val="0"/>
              </a:spcBef>
            </a:pPr>
            <a:r>
              <a:rPr sz="2000" spc="-4" dirty="0">
                <a:solidFill>
                  <a:srgbClr val="3366FF"/>
                </a:solidFill>
                <a:latin typeface="Calibri" panose="020F0502020204030204" pitchFamily="34" charset="0"/>
                <a:cs typeface="Calibri" panose="020F0502020204030204" pitchFamily="34" charset="0"/>
              </a:rPr>
              <a:t>tweet3, </a:t>
            </a:r>
            <a:r>
              <a:rPr sz="2000" spc="-9" dirty="0">
                <a:solidFill>
                  <a:srgbClr val="3366FF"/>
                </a:solidFill>
                <a:latin typeface="Calibri" panose="020F0502020204030204" pitchFamily="34" charset="0"/>
                <a:cs typeface="Calibri" panose="020F0502020204030204" pitchFamily="34" charset="0"/>
              </a:rPr>
              <a:t>(“W</a:t>
            </a:r>
            <a:r>
              <a:rPr sz="2000" dirty="0">
                <a:solidFill>
                  <a:srgbClr val="3366FF"/>
                </a:solidFill>
                <a:latin typeface="Calibri" panose="020F0502020204030204" pitchFamily="34" charset="0"/>
                <a:cs typeface="Calibri" panose="020F0502020204030204" pitchFamily="34" charset="0"/>
              </a:rPr>
              <a:t>ha</a:t>
            </a:r>
            <a:r>
              <a:rPr sz="2000" spc="-4" dirty="0">
                <a:solidFill>
                  <a:srgbClr val="3366FF"/>
                </a:solidFill>
                <a:latin typeface="Calibri" panose="020F0502020204030204" pitchFamily="34" charset="0"/>
                <a:cs typeface="Calibri" panose="020F0502020204030204" pitchFamily="34" charset="0"/>
              </a:rPr>
              <a:t>t </a:t>
            </a:r>
            <a:r>
              <a:rPr sz="2000" dirty="0">
                <a:solidFill>
                  <a:srgbClr val="3366FF"/>
                </a:solidFill>
                <a:latin typeface="Calibri" panose="020F0502020204030204" pitchFamily="34" charset="0"/>
                <a:cs typeface="Calibri" panose="020F0502020204030204" pitchFamily="34" charset="0"/>
              </a:rPr>
              <a:t>should</a:t>
            </a:r>
            <a:r>
              <a:rPr sz="2000" spc="-4" dirty="0">
                <a:solidFill>
                  <a:srgbClr val="3366FF"/>
                </a:solidFill>
                <a:latin typeface="Calibri" panose="020F0502020204030204" pitchFamily="34" charset="0"/>
                <a:cs typeface="Calibri" panose="020F0502020204030204" pitchFamily="34" charset="0"/>
              </a:rPr>
              <a:t> I </a:t>
            </a:r>
            <a:r>
              <a:rPr sz="2000" dirty="0">
                <a:solidFill>
                  <a:srgbClr val="3366FF"/>
                </a:solidFill>
                <a:latin typeface="Calibri" panose="020F0502020204030204" pitchFamily="34" charset="0"/>
                <a:cs typeface="Calibri" panose="020F0502020204030204" pitchFamily="34" charset="0"/>
              </a:rPr>
              <a:t>ea</a:t>
            </a:r>
            <a:r>
              <a:rPr sz="2000" spc="-4" dirty="0">
                <a:solidFill>
                  <a:srgbClr val="3366FF"/>
                </a:solidFill>
                <a:latin typeface="Calibri" panose="020F0502020204030204" pitchFamily="34" charset="0"/>
                <a:cs typeface="Calibri" panose="020F0502020204030204" pitchFamily="34" charset="0"/>
              </a:rPr>
              <a:t>t f</a:t>
            </a:r>
            <a:r>
              <a:rPr sz="2000" dirty="0">
                <a:solidFill>
                  <a:srgbClr val="3366FF"/>
                </a:solidFill>
                <a:latin typeface="Calibri" panose="020F0502020204030204" pitchFamily="34" charset="0"/>
                <a:cs typeface="Calibri" panose="020F0502020204030204" pitchFamily="34" charset="0"/>
              </a:rPr>
              <a:t>or</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brea</a:t>
            </a:r>
            <a:r>
              <a:rPr sz="2000" spc="-9" dirty="0">
                <a:solidFill>
                  <a:srgbClr val="3366FF"/>
                </a:solidFill>
                <a:latin typeface="Calibri" panose="020F0502020204030204" pitchFamily="34" charset="0"/>
                <a:cs typeface="Calibri" panose="020F0502020204030204" pitchFamily="34" charset="0"/>
              </a:rPr>
              <a:t>kf</a:t>
            </a:r>
            <a:r>
              <a:rPr sz="2000" dirty="0">
                <a:solidFill>
                  <a:srgbClr val="3366FF"/>
                </a:solidFill>
                <a:latin typeface="Calibri" panose="020F0502020204030204" pitchFamily="34" charset="0"/>
                <a:cs typeface="Calibri" panose="020F0502020204030204" pitchFamily="34" charset="0"/>
              </a:rPr>
              <a:t>a</a:t>
            </a:r>
            <a:r>
              <a:rPr sz="2000" spc="-9" dirty="0">
                <a:solidFill>
                  <a:srgbClr val="3366FF"/>
                </a:solidFill>
                <a:latin typeface="Calibri" panose="020F0502020204030204" pitchFamily="34" charset="0"/>
                <a:cs typeface="Calibri" panose="020F0502020204030204" pitchFamily="34" charset="0"/>
              </a:rPr>
              <a:t>st</a:t>
            </a:r>
            <a:r>
              <a:rPr sz="2000" dirty="0">
                <a:solidFill>
                  <a:srgbClr val="3366FF"/>
                </a:solidFill>
                <a:latin typeface="Calibri" panose="020F0502020204030204" pitchFamily="34" charset="0"/>
                <a:cs typeface="Calibri" panose="020F0502020204030204" pitchFamily="34" charset="0"/>
              </a:rPr>
              <a:t>?”) </a:t>
            </a:r>
            <a:endParaRPr lang="en-US" sz="2000" dirty="0">
              <a:solidFill>
                <a:srgbClr val="3366FF"/>
              </a:solidFill>
              <a:latin typeface="Calibri" panose="020F0502020204030204" pitchFamily="34" charset="0"/>
              <a:cs typeface="Calibri" panose="020F0502020204030204" pitchFamily="34" charset="0"/>
            </a:endParaRPr>
          </a:p>
          <a:p>
            <a:pPr marR="300310" indent="-10827">
              <a:spcBef>
                <a:spcPts val="0"/>
              </a:spcBef>
            </a:pP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4</a:t>
            </a:r>
            <a:r>
              <a:rPr sz="2000" spc="-4" dirty="0">
                <a:solidFill>
                  <a:srgbClr val="3366FF"/>
                </a:solidFill>
                <a:latin typeface="Calibri" panose="020F0502020204030204" pitchFamily="34" charset="0"/>
                <a:cs typeface="Calibri" panose="020F0502020204030204" pitchFamily="34" charset="0"/>
              </a:rPr>
              <a:t>, </a:t>
            </a:r>
            <a:r>
              <a:rPr sz="2000" spc="-9" dirty="0">
                <a:solidFill>
                  <a:srgbClr val="3366FF"/>
                </a:solidFill>
                <a:latin typeface="Calibri" panose="020F0502020204030204" pitchFamily="34" charset="0"/>
                <a:cs typeface="Calibri" panose="020F0502020204030204" pitchFamily="34" charset="0"/>
              </a:rPr>
              <a:t>(“I</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love</a:t>
            </a:r>
            <a:r>
              <a:rPr sz="2000" spc="-4" dirty="0">
                <a:solidFill>
                  <a:srgbClr val="3366FF"/>
                </a:solidFill>
                <a:latin typeface="Calibri" panose="020F0502020204030204" pitchFamily="34" charset="0"/>
                <a:cs typeface="Calibri" panose="020F0502020204030204" pitchFamily="34" charset="0"/>
              </a:rPr>
              <a:t> t</a:t>
            </a:r>
            <a:r>
              <a:rPr sz="2000" dirty="0">
                <a:solidFill>
                  <a:srgbClr val="3366FF"/>
                </a:solidFill>
                <a:latin typeface="Calibri" panose="020F0502020204030204" pitchFamily="34" charset="0"/>
                <a:cs typeface="Calibri" panose="020F0502020204030204" pitchFamily="34" charset="0"/>
              </a:rPr>
              <a:t>o</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ea</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a:t>
            </a:r>
          </a:p>
        </p:txBody>
      </p:sp>
      <p:sp>
        <p:nvSpPr>
          <p:cNvPr id="4" name="object 4"/>
          <p:cNvSpPr txBox="1"/>
          <p:nvPr/>
        </p:nvSpPr>
        <p:spPr>
          <a:xfrm>
            <a:off x="5562600" y="2514600"/>
            <a:ext cx="3581400" cy="2154436"/>
          </a:xfrm>
          <a:prstGeom prst="rect">
            <a:avLst/>
          </a:prstGeom>
        </p:spPr>
        <p:txBody>
          <a:bodyPr vert="horz" wrap="square" lIns="0" tIns="0" rIns="0" bIns="0" rtlCol="0">
            <a:spAutoFit/>
          </a:bodyPr>
          <a:lstStyle/>
          <a:p>
            <a:pPr indent="-25643"/>
            <a:r>
              <a:rPr sz="2000" b="1" dirty="0">
                <a:solidFill>
                  <a:srgbClr val="3366FF"/>
                </a:solidFill>
                <a:latin typeface="Calibri" panose="020F0502020204030204" pitchFamily="34" charset="0"/>
                <a:cs typeface="Calibri" panose="020F0502020204030204" pitchFamily="34" charset="0"/>
              </a:rPr>
              <a:t>Des</a:t>
            </a:r>
            <a:r>
              <a:rPr sz="2000" b="1" spc="-4" dirty="0">
                <a:solidFill>
                  <a:srgbClr val="3366FF"/>
                </a:solidFill>
                <a:latin typeface="Calibri" panose="020F0502020204030204" pitchFamily="34" charset="0"/>
                <a:cs typeface="Calibri" panose="020F0502020204030204" pitchFamily="34" charset="0"/>
              </a:rPr>
              <a:t>ire</a:t>
            </a:r>
            <a:r>
              <a:rPr sz="2000" b="1" spc="-13" dirty="0">
                <a:solidFill>
                  <a:srgbClr val="3366FF"/>
                </a:solidFill>
                <a:latin typeface="Calibri" panose="020F0502020204030204" pitchFamily="34" charset="0"/>
                <a:cs typeface="Calibri" panose="020F0502020204030204" pitchFamily="34" charset="0"/>
              </a:rPr>
              <a:t>d</a:t>
            </a:r>
            <a:r>
              <a:rPr sz="2000" b="1" spc="-4" dirty="0">
                <a:solidFill>
                  <a:srgbClr val="3366FF"/>
                </a:solidFill>
                <a:latin typeface="Calibri" panose="020F0502020204030204" pitchFamily="34" charset="0"/>
                <a:cs typeface="Calibri" panose="020F0502020204030204" pitchFamily="34" charset="0"/>
              </a:rPr>
              <a:t> </a:t>
            </a:r>
            <a:r>
              <a:rPr sz="2000" b="1" spc="-9" dirty="0">
                <a:solidFill>
                  <a:srgbClr val="3366FF"/>
                </a:solidFill>
                <a:latin typeface="Calibri" panose="020F0502020204030204" pitchFamily="34" charset="0"/>
                <a:cs typeface="Calibri" panose="020F0502020204030204" pitchFamily="34" charset="0"/>
              </a:rPr>
              <a:t>outpu</a:t>
            </a:r>
            <a:r>
              <a:rPr sz="2000" b="1" dirty="0">
                <a:solidFill>
                  <a:srgbClr val="3366FF"/>
                </a:solidFill>
                <a:latin typeface="Calibri" panose="020F0502020204030204" pitchFamily="34" charset="0"/>
                <a:cs typeface="Calibri" panose="020F0502020204030204" pitchFamily="34" charset="0"/>
              </a:rPr>
              <a:t>t:</a:t>
            </a:r>
            <a:endParaRPr lang="en-US" sz="2000" b="1" dirty="0">
              <a:solidFill>
                <a:srgbClr val="3366FF"/>
              </a:solidFill>
              <a:latin typeface="Calibri" panose="020F0502020204030204" pitchFamily="34" charset="0"/>
              <a:cs typeface="Calibri" panose="020F0502020204030204" pitchFamily="34" charset="0"/>
            </a:endParaRPr>
          </a:p>
          <a:p>
            <a:pPr indent="-25643"/>
            <a:endParaRPr sz="2000" dirty="0">
              <a:solidFill>
                <a:srgbClr val="3366FF"/>
              </a:solidFill>
              <a:latin typeface="Calibri" panose="020F0502020204030204" pitchFamily="34" charset="0"/>
              <a:cs typeface="Calibri" panose="020F0502020204030204" pitchFamily="34" charset="0"/>
            </a:endParaRPr>
          </a:p>
          <a:p>
            <a:pPr marR="4559" indent="-12537"/>
            <a:r>
              <a:rPr sz="2000" dirty="0">
                <a:solidFill>
                  <a:srgbClr val="3366FF"/>
                </a:solidFill>
                <a:latin typeface="Calibri" panose="020F0502020204030204" pitchFamily="34" charset="0"/>
                <a:cs typeface="Calibri" panose="020F0502020204030204" pitchFamily="34" charset="0"/>
              </a:rPr>
              <a:t>“pancake</a:t>
            </a:r>
            <a:r>
              <a:rPr sz="2000" spc="-9" dirty="0">
                <a:solidFill>
                  <a:srgbClr val="3366FF"/>
                </a:solidFill>
                <a:latin typeface="Calibri" panose="020F0502020204030204" pitchFamily="34" charset="0"/>
                <a:cs typeface="Calibri" panose="020F0502020204030204" pitchFamily="34" charset="0"/>
              </a:rPr>
              <a:t>s”,</a:t>
            </a:r>
            <a:r>
              <a:rPr sz="2000" spc="-4" dirty="0">
                <a:solidFill>
                  <a:srgbClr val="3366FF"/>
                </a:solidFill>
                <a:latin typeface="Calibri" panose="020F0502020204030204" pitchFamily="34" charset="0"/>
                <a:cs typeface="Calibri" panose="020F0502020204030204" pitchFamily="34" charset="0"/>
              </a:rPr>
              <a:t> </a:t>
            </a:r>
            <a:r>
              <a:rPr sz="2000" spc="-9"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1</a:t>
            </a:r>
            <a:r>
              <a:rPr sz="2000" spc="-4" dirty="0">
                <a:solidFill>
                  <a:srgbClr val="3366FF"/>
                </a:solidFill>
                <a:latin typeface="Calibri" panose="020F0502020204030204" pitchFamily="34" charset="0"/>
                <a:cs typeface="Calibri" panose="020F0502020204030204" pitchFamily="34" charset="0"/>
              </a:rPr>
              <a:t>, 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2) “brea</a:t>
            </a:r>
            <a:r>
              <a:rPr sz="2000" spc="-9" dirty="0">
                <a:solidFill>
                  <a:srgbClr val="3366FF"/>
                </a:solidFill>
                <a:latin typeface="Calibri" panose="020F0502020204030204" pitchFamily="34" charset="0"/>
                <a:cs typeface="Calibri" panose="020F0502020204030204" pitchFamily="34" charset="0"/>
              </a:rPr>
              <a:t>kf</a:t>
            </a:r>
            <a:r>
              <a:rPr sz="2000" dirty="0">
                <a:solidFill>
                  <a:srgbClr val="3366FF"/>
                </a:solidFill>
                <a:latin typeface="Calibri" panose="020F0502020204030204" pitchFamily="34" charset="0"/>
                <a:cs typeface="Calibri" panose="020F0502020204030204" pitchFamily="34" charset="0"/>
              </a:rPr>
              <a:t>a</a:t>
            </a:r>
            <a:r>
              <a:rPr sz="2000" spc="-9" dirty="0">
                <a:solidFill>
                  <a:srgbClr val="3366FF"/>
                </a:solidFill>
                <a:latin typeface="Calibri" panose="020F0502020204030204" pitchFamily="34" charset="0"/>
                <a:cs typeface="Calibri" panose="020F0502020204030204" pitchFamily="34" charset="0"/>
              </a:rPr>
              <a:t>st”,</a:t>
            </a:r>
            <a:r>
              <a:rPr sz="2000" spc="-4" dirty="0">
                <a:solidFill>
                  <a:srgbClr val="3366FF"/>
                </a:solidFill>
                <a:latin typeface="Calibri" panose="020F0502020204030204" pitchFamily="34" charset="0"/>
                <a:cs typeface="Calibri" panose="020F0502020204030204" pitchFamily="34" charset="0"/>
              </a:rPr>
              <a:t> </a:t>
            </a:r>
            <a:r>
              <a:rPr sz="2000" spc="-9"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1</a:t>
            </a:r>
            <a:r>
              <a:rPr sz="2000" spc="-4" dirty="0">
                <a:solidFill>
                  <a:srgbClr val="3366FF"/>
                </a:solidFill>
                <a:latin typeface="Calibri" panose="020F0502020204030204" pitchFamily="34" charset="0"/>
                <a:cs typeface="Calibri" panose="020F0502020204030204" pitchFamily="34" charset="0"/>
              </a:rPr>
              <a:t>, 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3) “ea</a:t>
            </a:r>
            <a:r>
              <a:rPr sz="2000" spc="-9" dirty="0">
                <a:solidFill>
                  <a:srgbClr val="3366FF"/>
                </a:solidFill>
                <a:latin typeface="Calibri" panose="020F0502020204030204" pitchFamily="34" charset="0"/>
                <a:cs typeface="Calibri" panose="020F0502020204030204" pitchFamily="34" charset="0"/>
              </a:rPr>
              <a:t>t”,</a:t>
            </a:r>
            <a:r>
              <a:rPr sz="2000" spc="-4" dirty="0">
                <a:solidFill>
                  <a:srgbClr val="3366FF"/>
                </a:solidFill>
                <a:latin typeface="Calibri" panose="020F0502020204030204" pitchFamily="34" charset="0"/>
                <a:cs typeface="Calibri" panose="020F0502020204030204" pitchFamily="34" charset="0"/>
              </a:rPr>
              <a:t> </a:t>
            </a:r>
            <a:r>
              <a:rPr sz="2000" spc="-9"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3</a:t>
            </a:r>
            <a:r>
              <a:rPr sz="2000" spc="-4" dirty="0">
                <a:solidFill>
                  <a:srgbClr val="3366FF"/>
                </a:solidFill>
                <a:latin typeface="Calibri" panose="020F0502020204030204" pitchFamily="34" charset="0"/>
                <a:cs typeface="Calibri" panose="020F0502020204030204" pitchFamily="34" charset="0"/>
              </a:rPr>
              <a:t>, 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4) </a:t>
            </a:r>
            <a:endParaRPr lang="en-US" sz="2000" dirty="0">
              <a:solidFill>
                <a:srgbClr val="3366FF"/>
              </a:solidFill>
              <a:latin typeface="Calibri" panose="020F0502020204030204" pitchFamily="34" charset="0"/>
              <a:cs typeface="Calibri" panose="020F0502020204030204" pitchFamily="34" charset="0"/>
            </a:endParaRPr>
          </a:p>
          <a:p>
            <a:pPr marR="4559" indent="-12537"/>
            <a:r>
              <a:rPr sz="2000" dirty="0">
                <a:solidFill>
                  <a:srgbClr val="3366FF"/>
                </a:solidFill>
                <a:latin typeface="Calibri" panose="020F0502020204030204" pitchFamily="34" charset="0"/>
                <a:cs typeface="Calibri" panose="020F0502020204030204" pitchFamily="34" charset="0"/>
              </a:rPr>
              <a:t>“love</a:t>
            </a:r>
            <a:r>
              <a:rPr sz="2000" spc="-9" dirty="0">
                <a:solidFill>
                  <a:srgbClr val="3366FF"/>
                </a:solidFill>
                <a:latin typeface="Calibri" panose="020F0502020204030204" pitchFamily="34" charset="0"/>
                <a:cs typeface="Calibri" panose="020F0502020204030204" pitchFamily="34" charset="0"/>
              </a:rPr>
              <a:t>”,</a:t>
            </a:r>
            <a:r>
              <a:rPr sz="2000" spc="-4" dirty="0">
                <a:solidFill>
                  <a:srgbClr val="3366FF"/>
                </a:solidFill>
                <a:latin typeface="Calibri" panose="020F0502020204030204" pitchFamily="34" charset="0"/>
                <a:cs typeface="Calibri" panose="020F0502020204030204" pitchFamily="34" charset="0"/>
              </a:rPr>
              <a:t> </a:t>
            </a:r>
            <a:r>
              <a:rPr sz="2000" spc="-9"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1</a:t>
            </a:r>
            <a:r>
              <a:rPr sz="2000" spc="-4" dirty="0">
                <a:solidFill>
                  <a:srgbClr val="3366FF"/>
                </a:solidFill>
                <a:latin typeface="Calibri" panose="020F0502020204030204" pitchFamily="34" charset="0"/>
                <a:cs typeface="Calibri" panose="020F0502020204030204" pitchFamily="34" charset="0"/>
              </a:rPr>
              <a:t>, 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4)</a:t>
            </a:r>
          </a:p>
          <a:p>
            <a:r>
              <a:rPr sz="2000" dirty="0">
                <a:solidFill>
                  <a:srgbClr val="3366FF"/>
                </a:solidFill>
                <a:latin typeface="Calibri" panose="020F0502020204030204" pitchFamily="34" charset="0"/>
                <a:cs typeface="Calibri" panose="020F0502020204030204" pitchFamily="34" charset="0"/>
              </a:rPr>
              <a:t>…</a:t>
            </a:r>
          </a:p>
        </p:txBody>
      </p:sp>
      <p:sp>
        <p:nvSpPr>
          <p:cNvPr id="11" name="TextBox 10"/>
          <p:cNvSpPr txBox="1"/>
          <p:nvPr/>
        </p:nvSpPr>
        <p:spPr>
          <a:xfrm>
            <a:off x="723900" y="4920228"/>
            <a:ext cx="7696200" cy="1938992"/>
          </a:xfrm>
          <a:prstGeom prst="rect">
            <a:avLst/>
          </a:prstGeom>
          <a:noFill/>
        </p:spPr>
        <p:txBody>
          <a:bodyPr wrap="square" rtlCol="0">
            <a:spAutoFit/>
          </a:bodyPr>
          <a:lstStyle/>
          <a:p>
            <a:r>
              <a:rPr lang="en-US" sz="2000" b="1" dirty="0">
                <a:solidFill>
                  <a:srgbClr val="A01A06"/>
                </a:solidFill>
                <a:latin typeface="Calibri" panose="020F0502020204030204" pitchFamily="34" charset="0"/>
                <a:cs typeface="Calibri" panose="020F0502020204030204" pitchFamily="34" charset="0"/>
              </a:rPr>
              <a:t>Map task: </a:t>
            </a:r>
          </a:p>
          <a:p>
            <a:r>
              <a:rPr lang="en-US" sz="2000" dirty="0">
                <a:latin typeface="Calibri" panose="020F0502020204030204" pitchFamily="34" charset="0"/>
                <a:cs typeface="Calibri" panose="020F0502020204030204" pitchFamily="34" charset="0"/>
              </a:rPr>
              <a:t>For each word in input value, emit (word, </a:t>
            </a:r>
            <a:r>
              <a:rPr lang="en-US" sz="2000" dirty="0" err="1">
                <a:latin typeface="Calibri" panose="020F0502020204030204" pitchFamily="34" charset="0"/>
                <a:cs typeface="Calibri" panose="020F0502020204030204" pitchFamily="34" charset="0"/>
              </a:rPr>
              <a:t>tweet_ID</a:t>
            </a:r>
            <a:r>
              <a:rPr lang="en-US" sz="2000" dirty="0">
                <a:latin typeface="Calibri" panose="020F0502020204030204" pitchFamily="34" charset="0"/>
                <a:cs typeface="Calibri" panose="020F0502020204030204" pitchFamily="34" charset="0"/>
              </a:rPr>
              <a:t>) as intermediate (key, value) pair</a:t>
            </a:r>
          </a:p>
          <a:p>
            <a:endParaRPr lang="en-US" sz="2000" b="1" dirty="0">
              <a:solidFill>
                <a:srgbClr val="A01A06"/>
              </a:solidFill>
              <a:latin typeface="Calibri" panose="020F0502020204030204" pitchFamily="34" charset="0"/>
              <a:cs typeface="Calibri" panose="020F0502020204030204" pitchFamily="34" charset="0"/>
            </a:endParaRPr>
          </a:p>
          <a:p>
            <a:r>
              <a:rPr lang="en-US" sz="2000" b="1" dirty="0">
                <a:solidFill>
                  <a:srgbClr val="A01A06"/>
                </a:solidFill>
                <a:latin typeface="Calibri" panose="020F0502020204030204" pitchFamily="34" charset="0"/>
                <a:cs typeface="Calibri" panose="020F0502020204030204" pitchFamily="34" charset="0"/>
              </a:rPr>
              <a:t>Reduce task</a:t>
            </a:r>
          </a:p>
          <a:p>
            <a:r>
              <a:rPr lang="en-US" sz="2000" dirty="0">
                <a:latin typeface="Calibri" panose="020F0502020204030204" pitchFamily="34" charset="0"/>
                <a:cs typeface="Calibri" panose="020F0502020204030204" pitchFamily="34" charset="0"/>
              </a:rPr>
              <a:t>Reduce function emits key and list of </a:t>
            </a:r>
            <a:r>
              <a:rPr lang="en-US" sz="2000" dirty="0" err="1">
                <a:latin typeface="Calibri" panose="020F0502020204030204" pitchFamily="34" charset="0"/>
                <a:cs typeface="Calibri" panose="020F0502020204030204" pitchFamily="34" charset="0"/>
              </a:rPr>
              <a:t>tweet_IDs</a:t>
            </a:r>
            <a:r>
              <a:rPr lang="en-US" sz="2000" dirty="0">
                <a:latin typeface="Calibri" panose="020F0502020204030204" pitchFamily="34" charset="0"/>
                <a:cs typeface="Calibri" panose="020F0502020204030204" pitchFamily="34" charset="0"/>
              </a:rPr>
              <a:t> associated with that key</a:t>
            </a:r>
          </a:p>
        </p:txBody>
      </p:sp>
      <p:sp>
        <p:nvSpPr>
          <p:cNvPr id="7" name="Content Placeholder 2"/>
          <p:cNvSpPr>
            <a:spLocks noGrp="1"/>
          </p:cNvSpPr>
          <p:nvPr>
            <p:ph sz="half" idx="1"/>
          </p:nvPr>
        </p:nvSpPr>
        <p:spPr>
          <a:xfrm>
            <a:off x="597151" y="1447800"/>
            <a:ext cx="7848600" cy="1066800"/>
          </a:xfrm>
        </p:spPr>
        <p:txBody>
          <a:bodyPr/>
          <a:lstStyle/>
          <a:p>
            <a:pPr>
              <a:buClr>
                <a:schemeClr val="tx1"/>
              </a:buClr>
            </a:pPr>
            <a:r>
              <a:rPr lang="en-US" sz="2400" dirty="0">
                <a:latin typeface="Calibri" panose="020F0502020204030204" pitchFamily="34" charset="0"/>
                <a:cs typeface="Calibri" panose="020F0502020204030204" pitchFamily="34" charset="0"/>
              </a:rPr>
              <a:t>(ID, content) =&gt; (content, List[IDs])</a:t>
            </a:r>
          </a:p>
          <a:p>
            <a:pPr>
              <a:buClr>
                <a:schemeClr val="tx1"/>
              </a:buClr>
            </a:pPr>
            <a:r>
              <a:rPr lang="en-US" sz="2400" dirty="0">
                <a:latin typeface="Calibri" panose="020F0502020204030204" pitchFamily="34" charset="0"/>
                <a:cs typeface="Calibri" panose="020F0502020204030204" pitchFamily="34" charset="0"/>
              </a:rPr>
              <a:t>Application: Search Engines, supporting full text searches</a:t>
            </a:r>
          </a:p>
        </p:txBody>
      </p:sp>
      <p:sp>
        <p:nvSpPr>
          <p:cNvPr id="9" name="Rectangle 2">
            <a:extLst>
              <a:ext uri="{FF2B5EF4-FFF2-40B4-BE49-F238E27FC236}">
                <a16:creationId xmlns:a16="http://schemas.microsoft.com/office/drawing/2014/main" id="{795C0A97-531F-1740-9AFB-695EEC0F4CB2}"/>
              </a:ext>
            </a:extLst>
          </p:cNvPr>
          <p:cNvSpPr txBox="1">
            <a:spLocks noChangeArrowheads="1"/>
          </p:cNvSpPr>
          <p:nvPr/>
        </p:nvSpPr>
        <p:spPr>
          <a:xfrm>
            <a:off x="685800" y="3048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a:t>
            </a:r>
          </a:p>
          <a:p>
            <a:r>
              <a:rPr lang="en-US" sz="3200" b="0" kern="0" dirty="0">
                <a:solidFill>
                  <a:srgbClr val="A01A06"/>
                </a:solidFill>
                <a:latin typeface="Calibri" panose="020F0502020204030204" pitchFamily="34" charset="0"/>
                <a:cs typeface="Calibri" panose="020F0502020204030204" pitchFamily="34" charset="0"/>
              </a:rPr>
              <a:t>Build an inverted index</a:t>
            </a:r>
          </a:p>
        </p:txBody>
      </p:sp>
    </p:spTree>
    <p:extLst>
      <p:ext uri="{BB962C8B-B14F-4D97-AF65-F5344CB8AC3E}">
        <p14:creationId xmlns:p14="http://schemas.microsoft.com/office/powerpoint/2010/main" val="20120074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43000" y="2477106"/>
            <a:ext cx="1894670" cy="3077766"/>
          </a:xfrm>
          <a:prstGeom prst="rect">
            <a:avLst/>
          </a:prstGeom>
        </p:spPr>
        <p:txBody>
          <a:bodyPr vert="horz" wrap="square" lIns="0" tIns="0" rIns="0" bIns="0" rtlCol="0">
            <a:spAutoFit/>
          </a:bodyPr>
          <a:lstStyle/>
          <a:p>
            <a:pPr>
              <a:spcBef>
                <a:spcPts val="0"/>
              </a:spcBef>
            </a:pPr>
            <a:r>
              <a:rPr sz="2000" b="1" dirty="0">
                <a:solidFill>
                  <a:srgbClr val="3366FF"/>
                </a:solidFill>
                <a:latin typeface="Calibri" panose="020F0502020204030204" pitchFamily="34" charset="0"/>
                <a:cs typeface="Calibri" panose="020F0502020204030204" pitchFamily="34" charset="0"/>
              </a:rPr>
              <a:t>Input</a:t>
            </a:r>
            <a:r>
              <a:rPr lang="en-US" sz="2000" b="1" dirty="0">
                <a:solidFill>
                  <a:srgbClr val="3366FF"/>
                </a:solidFill>
                <a:latin typeface="Calibri" panose="020F0502020204030204" pitchFamily="34" charset="0"/>
                <a:cs typeface="Calibri" panose="020F0502020204030204" pitchFamily="34" charset="0"/>
              </a:rPr>
              <a:t> (key, value)</a:t>
            </a:r>
            <a:endParaRPr sz="2000" b="1" dirty="0">
              <a:solidFill>
                <a:srgbClr val="3366FF"/>
              </a:solidFill>
              <a:latin typeface="Calibri" panose="020F0502020204030204" pitchFamily="34" charset="0"/>
              <a:cs typeface="Calibri" panose="020F0502020204030204" pitchFamily="34" charset="0"/>
            </a:endParaRPr>
          </a:p>
          <a:p>
            <a:pPr marR="4559">
              <a:spcBef>
                <a:spcPts val="0"/>
              </a:spcBef>
            </a:pPr>
            <a:endParaRPr lang="en-US" sz="2000" dirty="0">
              <a:solidFill>
                <a:srgbClr val="3366FF"/>
              </a:solidFill>
              <a:latin typeface="Calibri" panose="020F0502020204030204" pitchFamily="34" charset="0"/>
              <a:cs typeface="Calibri" panose="020F0502020204030204" pitchFamily="34" charset="0"/>
            </a:endParaRP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Sue</a:t>
            </a:r>
            <a:r>
              <a:rPr lang="en-US" sz="2000" dirty="0">
                <a:solidFill>
                  <a:srgbClr val="3366FF"/>
                </a:solidFill>
                <a:latin typeface="Calibri" panose="020F0502020204030204" pitchFamily="34" charset="0"/>
                <a:cs typeface="Calibri" panose="020F0502020204030204" pitchFamily="34" charset="0"/>
              </a:rPr>
              <a:t>)</a:t>
            </a: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Sue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Jim</a:t>
            </a:r>
            <a:r>
              <a:rPr lang="en-US" sz="2000" dirty="0">
                <a:solidFill>
                  <a:srgbClr val="3366FF"/>
                </a:solidFill>
                <a:latin typeface="Calibri" panose="020F0502020204030204" pitchFamily="34" charset="0"/>
                <a:cs typeface="Calibri" panose="020F0502020204030204" pitchFamily="34" charset="0"/>
              </a:rPr>
              <a:t>)</a:t>
            </a: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Lin</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Joe</a:t>
            </a:r>
            <a:r>
              <a:rPr lang="en-US" sz="2000" dirty="0">
                <a:solidFill>
                  <a:srgbClr val="3366FF"/>
                </a:solidFill>
                <a:latin typeface="Calibri" panose="020F0502020204030204" pitchFamily="34" charset="0"/>
                <a:cs typeface="Calibri" panose="020F0502020204030204" pitchFamily="34" charset="0"/>
              </a:rPr>
              <a:t>)</a:t>
            </a: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Joe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Lin</a:t>
            </a: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 </a:t>
            </a:r>
            <a:endParaRPr lang="en-US" sz="2000" dirty="0">
              <a:solidFill>
                <a:srgbClr val="3366FF"/>
              </a:solidFill>
              <a:latin typeface="Calibri" panose="020F0502020204030204" pitchFamily="34" charset="0"/>
              <a:cs typeface="Calibri" panose="020F0502020204030204" pitchFamily="34" charset="0"/>
            </a:endParaRP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Kai</a:t>
            </a: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 </a:t>
            </a:r>
            <a:endParaRPr lang="en-US" sz="2000" dirty="0">
              <a:solidFill>
                <a:srgbClr val="3366FF"/>
              </a:solidFill>
              <a:latin typeface="Calibri" panose="020F0502020204030204" pitchFamily="34" charset="0"/>
              <a:cs typeface="Calibri" panose="020F0502020204030204" pitchFamily="34" charset="0"/>
            </a:endParaRP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Kai</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Jim</a:t>
            </a: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 </a:t>
            </a:r>
            <a:endParaRPr lang="en-US" sz="2000" dirty="0">
              <a:solidFill>
                <a:srgbClr val="3366FF"/>
              </a:solidFill>
              <a:latin typeface="Calibri" panose="020F0502020204030204" pitchFamily="34" charset="0"/>
              <a:cs typeface="Calibri" panose="020F0502020204030204" pitchFamily="34" charset="0"/>
            </a:endParaRP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Lin</a:t>
            </a: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 </a:t>
            </a:r>
            <a:endParaRPr lang="en-US" sz="2000" dirty="0">
              <a:solidFill>
                <a:srgbClr val="3366FF"/>
              </a:solidFill>
              <a:latin typeface="Calibri" panose="020F0502020204030204" pitchFamily="34" charset="0"/>
              <a:cs typeface="Calibri" panose="020F0502020204030204" pitchFamily="34" charset="0"/>
            </a:endParaRP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Lin</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Jim</a:t>
            </a:r>
            <a:r>
              <a:rPr lang="en-US" sz="2000" dirty="0">
                <a:solidFill>
                  <a:srgbClr val="3366FF"/>
                </a:solidFill>
                <a:latin typeface="Calibri" panose="020F0502020204030204" pitchFamily="34" charset="0"/>
                <a:cs typeface="Calibri" panose="020F0502020204030204" pitchFamily="34" charset="0"/>
              </a:rPr>
              <a:t>)</a:t>
            </a:r>
            <a:endParaRPr sz="1600" dirty="0">
              <a:solidFill>
                <a:srgbClr val="3366FF"/>
              </a:solidFill>
              <a:latin typeface="Calibri" panose="020F0502020204030204" pitchFamily="34" charset="0"/>
              <a:cs typeface="Calibri" panose="020F0502020204030204" pitchFamily="34" charset="0"/>
            </a:endParaRPr>
          </a:p>
        </p:txBody>
      </p:sp>
      <p:sp>
        <p:nvSpPr>
          <p:cNvPr id="4" name="object 4"/>
          <p:cNvSpPr txBox="1"/>
          <p:nvPr/>
        </p:nvSpPr>
        <p:spPr>
          <a:xfrm>
            <a:off x="4521451" y="2482616"/>
            <a:ext cx="1639456" cy="2154436"/>
          </a:xfrm>
          <a:prstGeom prst="rect">
            <a:avLst/>
          </a:prstGeom>
        </p:spPr>
        <p:txBody>
          <a:bodyPr vert="horz" wrap="square" lIns="0" tIns="0" rIns="0" bIns="0" rtlCol="0">
            <a:spAutoFit/>
          </a:bodyPr>
          <a:lstStyle/>
          <a:p>
            <a:pPr marR="4559" indent="-158418">
              <a:spcBef>
                <a:spcPts val="0"/>
              </a:spcBef>
            </a:pPr>
            <a:r>
              <a:rPr sz="2000" b="1" dirty="0">
                <a:solidFill>
                  <a:srgbClr val="3366FF"/>
                </a:solidFill>
                <a:latin typeface="Calibri" panose="020F0502020204030204" pitchFamily="34" charset="0"/>
                <a:cs typeface="Calibri" panose="020F0502020204030204" pitchFamily="34" charset="0"/>
              </a:rPr>
              <a:t>Desired</a:t>
            </a:r>
            <a:r>
              <a:rPr sz="2000" b="1" spc="-4" dirty="0">
                <a:solidFill>
                  <a:srgbClr val="3366FF"/>
                </a:solidFill>
                <a:latin typeface="Calibri" panose="020F0502020204030204" pitchFamily="34" charset="0"/>
                <a:cs typeface="Calibri" panose="020F0502020204030204" pitchFamily="34" charset="0"/>
              </a:rPr>
              <a:t> </a:t>
            </a:r>
            <a:r>
              <a:rPr sz="2000" b="1" spc="-13" dirty="0">
                <a:solidFill>
                  <a:srgbClr val="3366FF"/>
                </a:solidFill>
                <a:latin typeface="Calibri" panose="020F0502020204030204" pitchFamily="34" charset="0"/>
                <a:cs typeface="Calibri" panose="020F0502020204030204" pitchFamily="34" charset="0"/>
              </a:rPr>
              <a:t>O</a:t>
            </a:r>
            <a:r>
              <a:rPr sz="2000" b="1" dirty="0">
                <a:solidFill>
                  <a:srgbClr val="3366FF"/>
                </a:solidFill>
                <a:latin typeface="Calibri" panose="020F0502020204030204" pitchFamily="34" charset="0"/>
                <a:cs typeface="Calibri" panose="020F0502020204030204" pitchFamily="34" charset="0"/>
              </a:rPr>
              <a:t>u</a:t>
            </a:r>
            <a:r>
              <a:rPr sz="2000" b="1" spc="-4" dirty="0">
                <a:solidFill>
                  <a:srgbClr val="3366FF"/>
                </a:solidFill>
                <a:latin typeface="Calibri" panose="020F0502020204030204" pitchFamily="34" charset="0"/>
                <a:cs typeface="Calibri" panose="020F0502020204030204" pitchFamily="34" charset="0"/>
              </a:rPr>
              <a:t>t</a:t>
            </a:r>
            <a:r>
              <a:rPr sz="2000" b="1" dirty="0">
                <a:solidFill>
                  <a:srgbClr val="3366FF"/>
                </a:solidFill>
                <a:latin typeface="Calibri" panose="020F0502020204030204" pitchFamily="34" charset="0"/>
                <a:cs typeface="Calibri" panose="020F0502020204030204" pitchFamily="34" charset="0"/>
              </a:rPr>
              <a:t>pu</a:t>
            </a:r>
            <a:r>
              <a:rPr sz="2000" b="1" spc="-4" dirty="0">
                <a:solidFill>
                  <a:srgbClr val="3366FF"/>
                </a:solidFill>
                <a:latin typeface="Calibri" panose="020F0502020204030204" pitchFamily="34" charset="0"/>
                <a:cs typeface="Calibri" panose="020F0502020204030204" pitchFamily="34" charset="0"/>
              </a:rPr>
              <a:t>t </a:t>
            </a:r>
            <a:endParaRPr lang="en-US" sz="2000" b="1" spc="-4" dirty="0">
              <a:solidFill>
                <a:srgbClr val="3366FF"/>
              </a:solidFill>
              <a:latin typeface="Calibri" panose="020F0502020204030204" pitchFamily="34" charset="0"/>
              <a:cs typeface="Calibri" panose="020F0502020204030204" pitchFamily="34" charset="0"/>
            </a:endParaRPr>
          </a:p>
          <a:p>
            <a:pPr marR="4559" indent="-158418">
              <a:spcBef>
                <a:spcPts val="0"/>
              </a:spcBef>
            </a:pPr>
            <a:endParaRPr lang="en-US" sz="2000" b="1" spc="-4" dirty="0">
              <a:solidFill>
                <a:srgbClr val="3366FF"/>
              </a:solidFill>
              <a:latin typeface="Calibri" panose="020F0502020204030204" pitchFamily="34" charset="0"/>
              <a:cs typeface="Calibri" panose="020F0502020204030204" pitchFamily="34" charset="0"/>
            </a:endParaRPr>
          </a:p>
          <a:p>
            <a:pPr marR="4559" indent="-158418">
              <a:spcBef>
                <a:spcPts val="0"/>
              </a:spcBef>
            </a:pPr>
            <a:r>
              <a:rPr lang="en-US" sz="2000" spc="-4"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3</a:t>
            </a:r>
            <a:r>
              <a:rPr lang="en-US" sz="2000" dirty="0">
                <a:solidFill>
                  <a:srgbClr val="3366FF"/>
                </a:solidFill>
                <a:latin typeface="Calibri" panose="020F0502020204030204" pitchFamily="34" charset="0"/>
                <a:cs typeface="Calibri" panose="020F0502020204030204" pitchFamily="34" charset="0"/>
              </a:rPr>
              <a:t>)</a:t>
            </a:r>
            <a:endParaRPr sz="2000" dirty="0">
              <a:solidFill>
                <a:srgbClr val="3366FF"/>
              </a:solidFill>
              <a:latin typeface="Calibri" panose="020F0502020204030204" pitchFamily="34" charset="0"/>
              <a:cs typeface="Calibri" panose="020F0502020204030204" pitchFamily="34" charset="0"/>
            </a:endParaRPr>
          </a:p>
          <a:p>
            <a:pPr>
              <a:spcBef>
                <a:spcPts val="0"/>
              </a:spcBef>
            </a:pPr>
            <a:r>
              <a:rPr lang="en-US" sz="2000" spc="-4" dirty="0">
                <a:solidFill>
                  <a:srgbClr val="3366FF"/>
                </a:solidFill>
                <a:latin typeface="Calibri" panose="020F0502020204030204" pitchFamily="34" charset="0"/>
                <a:cs typeface="Calibri" panose="020F0502020204030204" pitchFamily="34" charset="0"/>
              </a:rPr>
              <a:t>(</a:t>
            </a:r>
            <a:r>
              <a:rPr sz="2000" spc="-4" dirty="0">
                <a:solidFill>
                  <a:srgbClr val="3366FF"/>
                </a:solidFill>
                <a:latin typeface="Calibri" panose="020F0502020204030204" pitchFamily="34" charset="0"/>
                <a:cs typeface="Calibri" panose="020F0502020204030204" pitchFamily="34" charset="0"/>
              </a:rPr>
              <a:t>Lin</a:t>
            </a:r>
            <a:r>
              <a:rPr sz="2000" dirty="0">
                <a:solidFill>
                  <a:srgbClr val="3366FF"/>
                </a:solidFill>
                <a:latin typeface="Calibri" panose="020F0502020204030204" pitchFamily="34" charset="0"/>
                <a:cs typeface="Calibri" panose="020F0502020204030204" pitchFamily="34" charset="0"/>
              </a:rPr>
              <a:t>, 2</a:t>
            </a:r>
            <a:r>
              <a:rPr lang="en-US" sz="2000" dirty="0">
                <a:solidFill>
                  <a:srgbClr val="3366FF"/>
                </a:solidFill>
                <a:latin typeface="Calibri" panose="020F0502020204030204" pitchFamily="34" charset="0"/>
                <a:cs typeface="Calibri" panose="020F0502020204030204" pitchFamily="34" charset="0"/>
              </a:rPr>
              <a:t>)</a:t>
            </a:r>
            <a:endParaRPr sz="2000" dirty="0">
              <a:solidFill>
                <a:srgbClr val="3366FF"/>
              </a:solidFill>
              <a:latin typeface="Calibri" panose="020F0502020204030204" pitchFamily="34" charset="0"/>
              <a:cs typeface="Calibri" panose="020F0502020204030204" pitchFamily="34" charset="0"/>
            </a:endParaRPr>
          </a:p>
          <a:p>
            <a:pPr>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Sue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r>
              <a:rPr lang="en-US" sz="2000" dirty="0">
                <a:solidFill>
                  <a:srgbClr val="3366FF"/>
                </a:solidFill>
                <a:latin typeface="Calibri" panose="020F0502020204030204" pitchFamily="34" charset="0"/>
                <a:cs typeface="Calibri" panose="020F0502020204030204" pitchFamily="34" charset="0"/>
              </a:rPr>
              <a:t>)</a:t>
            </a:r>
            <a:endParaRPr sz="2000" dirty="0">
              <a:solidFill>
                <a:srgbClr val="3366FF"/>
              </a:solidFill>
              <a:latin typeface="Calibri" panose="020F0502020204030204" pitchFamily="34" charset="0"/>
              <a:cs typeface="Calibri" panose="020F0502020204030204" pitchFamily="34" charset="0"/>
            </a:endParaRPr>
          </a:p>
          <a:p>
            <a:pPr>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Kai</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r>
              <a:rPr lang="en-US" sz="2000" dirty="0">
                <a:solidFill>
                  <a:srgbClr val="3366FF"/>
                </a:solidFill>
                <a:latin typeface="Calibri" panose="020F0502020204030204" pitchFamily="34" charset="0"/>
                <a:cs typeface="Calibri" panose="020F0502020204030204" pitchFamily="34" charset="0"/>
              </a:rPr>
              <a:t>)</a:t>
            </a:r>
            <a:endParaRPr sz="2000" dirty="0">
              <a:solidFill>
                <a:srgbClr val="3366FF"/>
              </a:solidFill>
              <a:latin typeface="Calibri" panose="020F0502020204030204" pitchFamily="34" charset="0"/>
              <a:cs typeface="Calibri" panose="020F0502020204030204" pitchFamily="34" charset="0"/>
            </a:endParaRPr>
          </a:p>
          <a:p>
            <a:pPr>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Joe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r>
              <a:rPr lang="en-US" sz="2000" dirty="0">
                <a:solidFill>
                  <a:srgbClr val="3366FF"/>
                </a:solidFill>
                <a:latin typeface="Calibri" panose="020F0502020204030204" pitchFamily="34" charset="0"/>
                <a:cs typeface="Calibri" panose="020F0502020204030204" pitchFamily="34" charset="0"/>
              </a:rPr>
              <a:t>)</a:t>
            </a:r>
            <a:endParaRPr sz="2000" dirty="0">
              <a:solidFill>
                <a:srgbClr val="3366FF"/>
              </a:solidFill>
              <a:latin typeface="Calibri" panose="020F0502020204030204" pitchFamily="34" charset="0"/>
              <a:cs typeface="Calibri" panose="020F0502020204030204" pitchFamily="34" charset="0"/>
            </a:endParaRPr>
          </a:p>
        </p:txBody>
      </p:sp>
      <p:sp>
        <p:nvSpPr>
          <p:cNvPr id="22" name="TextBox 21"/>
          <p:cNvSpPr txBox="1"/>
          <p:nvPr/>
        </p:nvSpPr>
        <p:spPr>
          <a:xfrm>
            <a:off x="685800" y="5991242"/>
            <a:ext cx="6934200" cy="400110"/>
          </a:xfrm>
          <a:prstGeom prst="rect">
            <a:avLst/>
          </a:prstGeom>
          <a:noFill/>
        </p:spPr>
        <p:txBody>
          <a:bodyPr wrap="square" rtlCol="0">
            <a:spAutoFit/>
          </a:bodyPr>
          <a:lstStyle/>
          <a:p>
            <a:pPr marL="0" indent="0">
              <a:buNone/>
            </a:pPr>
            <a:r>
              <a:rPr lang="en-US" sz="2000" b="1" dirty="0">
                <a:solidFill>
                  <a:srgbClr val="A01A06"/>
                </a:solidFill>
                <a:latin typeface="Calibri" panose="020F0502020204030204" pitchFamily="34" charset="0"/>
                <a:cs typeface="Calibri" panose="020F0502020204030204" pitchFamily="34" charset="0"/>
              </a:rPr>
              <a:t>Map task: ? Reduce task: ?</a:t>
            </a:r>
          </a:p>
        </p:txBody>
      </p:sp>
      <p:sp>
        <p:nvSpPr>
          <p:cNvPr id="24" name="Rectangle 2">
            <a:extLst>
              <a:ext uri="{FF2B5EF4-FFF2-40B4-BE49-F238E27FC236}">
                <a16:creationId xmlns:a16="http://schemas.microsoft.com/office/drawing/2014/main" id="{378DE3DA-F813-684E-885D-E0DC6BAEEFED}"/>
              </a:ext>
            </a:extLst>
          </p:cNvPr>
          <p:cNvSpPr txBox="1">
            <a:spLocks noChangeArrowheads="1"/>
          </p:cNvSpPr>
          <p:nvPr/>
        </p:nvSpPr>
        <p:spPr>
          <a:xfrm>
            <a:off x="685800" y="3048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a:t>
            </a:r>
          </a:p>
          <a:p>
            <a:r>
              <a:rPr lang="en-US" sz="3200" b="0" kern="0" dirty="0">
                <a:solidFill>
                  <a:srgbClr val="A01A06"/>
                </a:solidFill>
                <a:latin typeface="Calibri" panose="020F0502020204030204" pitchFamily="34" charset="0"/>
                <a:cs typeface="Calibri" panose="020F0502020204030204" pitchFamily="34" charset="0"/>
              </a:rPr>
              <a:t>Social Network Analysis: Count Friends</a:t>
            </a:r>
          </a:p>
        </p:txBody>
      </p:sp>
      <p:sp>
        <p:nvSpPr>
          <p:cNvPr id="25" name="Content Placeholder 2">
            <a:extLst>
              <a:ext uri="{FF2B5EF4-FFF2-40B4-BE49-F238E27FC236}">
                <a16:creationId xmlns:a16="http://schemas.microsoft.com/office/drawing/2014/main" id="{6BBEE46D-8D8D-7548-9202-F890F48EDA75}"/>
              </a:ext>
            </a:extLst>
          </p:cNvPr>
          <p:cNvSpPr txBox="1">
            <a:spLocks/>
          </p:cNvSpPr>
          <p:nvPr/>
        </p:nvSpPr>
        <p:spPr bwMode="auto">
          <a:xfrm>
            <a:off x="597151" y="1537931"/>
            <a:ext cx="7848600" cy="92226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Arial" panose="020B0604020202020204" pitchFamily="34" charset="0"/>
              <a:buChar char="•"/>
              <a:defRPr sz="2800">
                <a:solidFill>
                  <a:schemeClr val="tx1"/>
                </a:solidFill>
                <a:latin typeface="Times New Roman"/>
                <a:ea typeface="+mn-ea"/>
                <a:cs typeface="Times New Roman"/>
              </a:defRPr>
            </a:lvl1pPr>
            <a:lvl2pPr marL="742950" indent="-285750" algn="l" rtl="0" eaLnBrk="1" fontAlgn="base" hangingPunct="1">
              <a:spcBef>
                <a:spcPct val="20000"/>
              </a:spcBef>
              <a:spcAft>
                <a:spcPct val="0"/>
              </a:spcAft>
              <a:buClr>
                <a:schemeClr val="tx2"/>
              </a:buClr>
              <a:buFont typeface="Arial" panose="020B0604020202020204" pitchFamily="34" charset="0"/>
              <a:buChar char="•"/>
              <a:defRPr sz="2400">
                <a:solidFill>
                  <a:schemeClr val="tx1"/>
                </a:solidFill>
                <a:latin typeface="Times New Roman"/>
                <a:ea typeface="+mn-ea"/>
                <a:cs typeface="Times New Roman"/>
              </a:defRPr>
            </a:lvl2pPr>
            <a:lvl3pPr marL="1143000" indent="-228600" algn="l" rtl="0" eaLnBrk="1" fontAlgn="base" hangingPunct="1">
              <a:spcBef>
                <a:spcPct val="20000"/>
              </a:spcBef>
              <a:spcAft>
                <a:spcPct val="0"/>
              </a:spcAft>
              <a:buClr>
                <a:schemeClr val="tx2"/>
              </a:buClr>
              <a:buChar char="•"/>
              <a:defRPr sz="2000">
                <a:solidFill>
                  <a:schemeClr val="tx1"/>
                </a:solidFill>
                <a:latin typeface="Times New Roman"/>
                <a:ea typeface="+mn-ea"/>
                <a:cs typeface="Times New Roman"/>
              </a:defRPr>
            </a:lvl3pPr>
            <a:lvl4pPr marL="16002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4pPr>
            <a:lvl5pPr marL="20574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5pPr>
            <a:lvl6pPr marL="2514600" indent="-228600" algn="l" rtl="0" eaLnBrk="1" fontAlgn="base" hangingPunct="1">
              <a:spcBef>
                <a:spcPct val="20000"/>
              </a:spcBef>
              <a:spcAft>
                <a:spcPct val="0"/>
              </a:spcAft>
              <a:buChar char="»"/>
              <a:defRPr sz="1800">
                <a:solidFill>
                  <a:schemeClr val="tx1"/>
                </a:solidFill>
                <a:latin typeface="Times New Roman" charset="0"/>
                <a:ea typeface="+mn-ea"/>
              </a:defRPr>
            </a:lvl6pPr>
            <a:lvl7pPr marL="2971800" indent="-228600" algn="l" rtl="0" eaLnBrk="1" fontAlgn="base" hangingPunct="1">
              <a:spcBef>
                <a:spcPct val="20000"/>
              </a:spcBef>
              <a:spcAft>
                <a:spcPct val="0"/>
              </a:spcAft>
              <a:buChar char="»"/>
              <a:defRPr sz="1800">
                <a:solidFill>
                  <a:schemeClr val="tx1"/>
                </a:solidFill>
                <a:latin typeface="Times New Roman" charset="0"/>
                <a:ea typeface="+mn-ea"/>
              </a:defRPr>
            </a:lvl7pPr>
            <a:lvl8pPr marL="3429000" indent="-228600" algn="l" rtl="0" eaLnBrk="1" fontAlgn="base" hangingPunct="1">
              <a:spcBef>
                <a:spcPct val="20000"/>
              </a:spcBef>
              <a:spcAft>
                <a:spcPct val="0"/>
              </a:spcAft>
              <a:buChar char="»"/>
              <a:defRPr sz="1800">
                <a:solidFill>
                  <a:schemeClr val="tx1"/>
                </a:solidFill>
                <a:latin typeface="Times New Roman" charset="0"/>
                <a:ea typeface="+mn-ea"/>
              </a:defRPr>
            </a:lvl8pPr>
            <a:lvl9pPr marL="3886200" indent="-228600" algn="l" rtl="0" eaLnBrk="1" fontAlgn="base" hangingPunct="1">
              <a:spcBef>
                <a:spcPct val="20000"/>
              </a:spcBef>
              <a:spcAft>
                <a:spcPct val="0"/>
              </a:spcAft>
              <a:buChar char="»"/>
              <a:defRPr sz="1800">
                <a:solidFill>
                  <a:schemeClr val="tx1"/>
                </a:solidFill>
                <a:latin typeface="Times New Roman" charset="0"/>
                <a:ea typeface="+mn-ea"/>
              </a:defRPr>
            </a:lvl9pPr>
          </a:lstStyle>
          <a:p>
            <a:pPr>
              <a:buClr>
                <a:schemeClr val="tx1"/>
              </a:buClr>
            </a:pPr>
            <a:r>
              <a:rPr lang="en-US" sz="2400" kern="0" dirty="0">
                <a:latin typeface="Calibri" panose="020F0502020204030204" pitchFamily="34" charset="0"/>
                <a:cs typeface="Calibri" panose="020F0502020204030204" pitchFamily="34" charset="0"/>
              </a:rPr>
              <a:t>In a social network (Facebook, Instagram, etc.), how many friends does each person have? </a:t>
            </a:r>
          </a:p>
        </p:txBody>
      </p:sp>
    </p:spTree>
    <p:extLst>
      <p:ext uri="{BB962C8B-B14F-4D97-AF65-F5344CB8AC3E}">
        <p14:creationId xmlns:p14="http://schemas.microsoft.com/office/powerpoint/2010/main" val="25414284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43000" y="2477106"/>
            <a:ext cx="1894670" cy="3077766"/>
          </a:xfrm>
          <a:prstGeom prst="rect">
            <a:avLst/>
          </a:prstGeom>
        </p:spPr>
        <p:txBody>
          <a:bodyPr vert="horz" wrap="square" lIns="0" tIns="0" rIns="0" bIns="0" rtlCol="0">
            <a:spAutoFit/>
          </a:bodyPr>
          <a:lstStyle/>
          <a:p>
            <a:pPr>
              <a:spcBef>
                <a:spcPts val="0"/>
              </a:spcBef>
            </a:pPr>
            <a:r>
              <a:rPr sz="2000" b="1" dirty="0">
                <a:solidFill>
                  <a:srgbClr val="3366FF"/>
                </a:solidFill>
                <a:latin typeface="Calibri" panose="020F0502020204030204" pitchFamily="34" charset="0"/>
                <a:cs typeface="Calibri" panose="020F0502020204030204" pitchFamily="34" charset="0"/>
              </a:rPr>
              <a:t>Input</a:t>
            </a:r>
            <a:r>
              <a:rPr lang="en-US" sz="2000" b="1" dirty="0">
                <a:solidFill>
                  <a:srgbClr val="3366FF"/>
                </a:solidFill>
                <a:latin typeface="Calibri" panose="020F0502020204030204" pitchFamily="34" charset="0"/>
                <a:cs typeface="Calibri" panose="020F0502020204030204" pitchFamily="34" charset="0"/>
              </a:rPr>
              <a:t> (key, value)</a:t>
            </a:r>
            <a:endParaRPr sz="2000" b="1" dirty="0">
              <a:solidFill>
                <a:srgbClr val="3366FF"/>
              </a:solidFill>
              <a:latin typeface="Calibri" panose="020F0502020204030204" pitchFamily="34" charset="0"/>
              <a:cs typeface="Calibri" panose="020F0502020204030204" pitchFamily="34" charset="0"/>
            </a:endParaRPr>
          </a:p>
          <a:p>
            <a:pPr marR="4559">
              <a:spcBef>
                <a:spcPts val="0"/>
              </a:spcBef>
            </a:pPr>
            <a:endParaRPr lang="en-US" sz="2000" dirty="0">
              <a:solidFill>
                <a:srgbClr val="3366FF"/>
              </a:solidFill>
              <a:latin typeface="Calibri" panose="020F0502020204030204" pitchFamily="34" charset="0"/>
              <a:cs typeface="Calibri" panose="020F0502020204030204" pitchFamily="34" charset="0"/>
            </a:endParaRP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Sue</a:t>
            </a:r>
            <a:r>
              <a:rPr lang="en-US" sz="2000" dirty="0">
                <a:solidFill>
                  <a:srgbClr val="3366FF"/>
                </a:solidFill>
                <a:latin typeface="Calibri" panose="020F0502020204030204" pitchFamily="34" charset="0"/>
                <a:cs typeface="Calibri" panose="020F0502020204030204" pitchFamily="34" charset="0"/>
              </a:rPr>
              <a:t>)</a:t>
            </a: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Sue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Jim</a:t>
            </a:r>
            <a:r>
              <a:rPr lang="en-US" sz="2000" dirty="0">
                <a:solidFill>
                  <a:srgbClr val="3366FF"/>
                </a:solidFill>
                <a:latin typeface="Calibri" panose="020F0502020204030204" pitchFamily="34" charset="0"/>
                <a:cs typeface="Calibri" panose="020F0502020204030204" pitchFamily="34" charset="0"/>
              </a:rPr>
              <a:t>)</a:t>
            </a: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Lin</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Joe</a:t>
            </a:r>
            <a:r>
              <a:rPr lang="en-US" sz="2000" dirty="0">
                <a:solidFill>
                  <a:srgbClr val="3366FF"/>
                </a:solidFill>
                <a:latin typeface="Calibri" panose="020F0502020204030204" pitchFamily="34" charset="0"/>
                <a:cs typeface="Calibri" panose="020F0502020204030204" pitchFamily="34" charset="0"/>
              </a:rPr>
              <a:t>)</a:t>
            </a: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Joe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Lin</a:t>
            </a: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 </a:t>
            </a:r>
            <a:endParaRPr lang="en-US" sz="2000" dirty="0">
              <a:solidFill>
                <a:srgbClr val="3366FF"/>
              </a:solidFill>
              <a:latin typeface="Calibri" panose="020F0502020204030204" pitchFamily="34" charset="0"/>
              <a:cs typeface="Calibri" panose="020F0502020204030204" pitchFamily="34" charset="0"/>
            </a:endParaRP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Kai</a:t>
            </a: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 </a:t>
            </a:r>
            <a:endParaRPr lang="en-US" sz="2000" dirty="0">
              <a:solidFill>
                <a:srgbClr val="3366FF"/>
              </a:solidFill>
              <a:latin typeface="Calibri" panose="020F0502020204030204" pitchFamily="34" charset="0"/>
              <a:cs typeface="Calibri" panose="020F0502020204030204" pitchFamily="34" charset="0"/>
            </a:endParaRP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Kai</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Jim</a:t>
            </a: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 </a:t>
            </a:r>
            <a:endParaRPr lang="en-US" sz="2000" dirty="0">
              <a:solidFill>
                <a:srgbClr val="3366FF"/>
              </a:solidFill>
              <a:latin typeface="Calibri" panose="020F0502020204030204" pitchFamily="34" charset="0"/>
              <a:cs typeface="Calibri" panose="020F0502020204030204" pitchFamily="34" charset="0"/>
            </a:endParaRP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Lin</a:t>
            </a: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 </a:t>
            </a:r>
            <a:endParaRPr lang="en-US" sz="2000" dirty="0">
              <a:solidFill>
                <a:srgbClr val="3366FF"/>
              </a:solidFill>
              <a:latin typeface="Calibri" panose="020F0502020204030204" pitchFamily="34" charset="0"/>
              <a:cs typeface="Calibri" panose="020F0502020204030204" pitchFamily="34" charset="0"/>
            </a:endParaRP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Lin</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Jim</a:t>
            </a:r>
            <a:r>
              <a:rPr lang="en-US" sz="2000" dirty="0">
                <a:solidFill>
                  <a:srgbClr val="3366FF"/>
                </a:solidFill>
                <a:latin typeface="Calibri" panose="020F0502020204030204" pitchFamily="34" charset="0"/>
                <a:cs typeface="Calibri" panose="020F0502020204030204" pitchFamily="34" charset="0"/>
              </a:rPr>
              <a:t>)</a:t>
            </a:r>
            <a:endParaRPr sz="1600" dirty="0">
              <a:solidFill>
                <a:srgbClr val="3366FF"/>
              </a:solidFill>
              <a:latin typeface="Calibri" panose="020F0502020204030204" pitchFamily="34" charset="0"/>
              <a:cs typeface="Calibri" panose="020F0502020204030204" pitchFamily="34" charset="0"/>
            </a:endParaRPr>
          </a:p>
        </p:txBody>
      </p:sp>
      <p:sp>
        <p:nvSpPr>
          <p:cNvPr id="24" name="Rectangle 2">
            <a:extLst>
              <a:ext uri="{FF2B5EF4-FFF2-40B4-BE49-F238E27FC236}">
                <a16:creationId xmlns:a16="http://schemas.microsoft.com/office/drawing/2014/main" id="{378DE3DA-F813-684E-885D-E0DC6BAEEFED}"/>
              </a:ext>
            </a:extLst>
          </p:cNvPr>
          <p:cNvSpPr txBox="1">
            <a:spLocks noChangeArrowheads="1"/>
          </p:cNvSpPr>
          <p:nvPr/>
        </p:nvSpPr>
        <p:spPr>
          <a:xfrm>
            <a:off x="685800" y="3048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a:t>
            </a:r>
          </a:p>
          <a:p>
            <a:r>
              <a:rPr lang="en-US" sz="3200" b="0" kern="0" dirty="0">
                <a:solidFill>
                  <a:srgbClr val="A01A06"/>
                </a:solidFill>
                <a:latin typeface="Calibri" panose="020F0502020204030204" pitchFamily="34" charset="0"/>
                <a:cs typeface="Calibri" panose="020F0502020204030204" pitchFamily="34" charset="0"/>
              </a:rPr>
              <a:t>Social Network Analysis: Count Friends</a:t>
            </a:r>
          </a:p>
        </p:txBody>
      </p:sp>
      <p:sp>
        <p:nvSpPr>
          <p:cNvPr id="25" name="Content Placeholder 2">
            <a:extLst>
              <a:ext uri="{FF2B5EF4-FFF2-40B4-BE49-F238E27FC236}">
                <a16:creationId xmlns:a16="http://schemas.microsoft.com/office/drawing/2014/main" id="{6BBEE46D-8D8D-7548-9202-F890F48EDA75}"/>
              </a:ext>
            </a:extLst>
          </p:cNvPr>
          <p:cNvSpPr txBox="1">
            <a:spLocks/>
          </p:cNvSpPr>
          <p:nvPr/>
        </p:nvSpPr>
        <p:spPr bwMode="auto">
          <a:xfrm>
            <a:off x="597151" y="1537931"/>
            <a:ext cx="7848600" cy="92226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Arial" panose="020B0604020202020204" pitchFamily="34" charset="0"/>
              <a:buChar char="•"/>
              <a:defRPr sz="2800">
                <a:solidFill>
                  <a:schemeClr val="tx1"/>
                </a:solidFill>
                <a:latin typeface="Times New Roman"/>
                <a:ea typeface="+mn-ea"/>
                <a:cs typeface="Times New Roman"/>
              </a:defRPr>
            </a:lvl1pPr>
            <a:lvl2pPr marL="742950" indent="-285750" algn="l" rtl="0" eaLnBrk="1" fontAlgn="base" hangingPunct="1">
              <a:spcBef>
                <a:spcPct val="20000"/>
              </a:spcBef>
              <a:spcAft>
                <a:spcPct val="0"/>
              </a:spcAft>
              <a:buClr>
                <a:schemeClr val="tx2"/>
              </a:buClr>
              <a:buFont typeface="Arial" panose="020B0604020202020204" pitchFamily="34" charset="0"/>
              <a:buChar char="•"/>
              <a:defRPr sz="2400">
                <a:solidFill>
                  <a:schemeClr val="tx1"/>
                </a:solidFill>
                <a:latin typeface="Times New Roman"/>
                <a:ea typeface="+mn-ea"/>
                <a:cs typeface="Times New Roman"/>
              </a:defRPr>
            </a:lvl2pPr>
            <a:lvl3pPr marL="1143000" indent="-228600" algn="l" rtl="0" eaLnBrk="1" fontAlgn="base" hangingPunct="1">
              <a:spcBef>
                <a:spcPct val="20000"/>
              </a:spcBef>
              <a:spcAft>
                <a:spcPct val="0"/>
              </a:spcAft>
              <a:buClr>
                <a:schemeClr val="tx2"/>
              </a:buClr>
              <a:buChar char="•"/>
              <a:defRPr sz="2000">
                <a:solidFill>
                  <a:schemeClr val="tx1"/>
                </a:solidFill>
                <a:latin typeface="Times New Roman"/>
                <a:ea typeface="+mn-ea"/>
                <a:cs typeface="Times New Roman"/>
              </a:defRPr>
            </a:lvl3pPr>
            <a:lvl4pPr marL="16002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4pPr>
            <a:lvl5pPr marL="20574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5pPr>
            <a:lvl6pPr marL="2514600" indent="-228600" algn="l" rtl="0" eaLnBrk="1" fontAlgn="base" hangingPunct="1">
              <a:spcBef>
                <a:spcPct val="20000"/>
              </a:spcBef>
              <a:spcAft>
                <a:spcPct val="0"/>
              </a:spcAft>
              <a:buChar char="»"/>
              <a:defRPr sz="1800">
                <a:solidFill>
                  <a:schemeClr val="tx1"/>
                </a:solidFill>
                <a:latin typeface="Times New Roman" charset="0"/>
                <a:ea typeface="+mn-ea"/>
              </a:defRPr>
            </a:lvl6pPr>
            <a:lvl7pPr marL="2971800" indent="-228600" algn="l" rtl="0" eaLnBrk="1" fontAlgn="base" hangingPunct="1">
              <a:spcBef>
                <a:spcPct val="20000"/>
              </a:spcBef>
              <a:spcAft>
                <a:spcPct val="0"/>
              </a:spcAft>
              <a:buChar char="»"/>
              <a:defRPr sz="1800">
                <a:solidFill>
                  <a:schemeClr val="tx1"/>
                </a:solidFill>
                <a:latin typeface="Times New Roman" charset="0"/>
                <a:ea typeface="+mn-ea"/>
              </a:defRPr>
            </a:lvl7pPr>
            <a:lvl8pPr marL="3429000" indent="-228600" algn="l" rtl="0" eaLnBrk="1" fontAlgn="base" hangingPunct="1">
              <a:spcBef>
                <a:spcPct val="20000"/>
              </a:spcBef>
              <a:spcAft>
                <a:spcPct val="0"/>
              </a:spcAft>
              <a:buChar char="»"/>
              <a:defRPr sz="1800">
                <a:solidFill>
                  <a:schemeClr val="tx1"/>
                </a:solidFill>
                <a:latin typeface="Times New Roman" charset="0"/>
                <a:ea typeface="+mn-ea"/>
              </a:defRPr>
            </a:lvl8pPr>
            <a:lvl9pPr marL="3886200" indent="-228600" algn="l" rtl="0" eaLnBrk="1" fontAlgn="base" hangingPunct="1">
              <a:spcBef>
                <a:spcPct val="20000"/>
              </a:spcBef>
              <a:spcAft>
                <a:spcPct val="0"/>
              </a:spcAft>
              <a:buChar char="»"/>
              <a:defRPr sz="1800">
                <a:solidFill>
                  <a:schemeClr val="tx1"/>
                </a:solidFill>
                <a:latin typeface="Times New Roman" charset="0"/>
                <a:ea typeface="+mn-ea"/>
              </a:defRPr>
            </a:lvl9pPr>
          </a:lstStyle>
          <a:p>
            <a:pPr>
              <a:buClr>
                <a:schemeClr val="tx1"/>
              </a:buClr>
            </a:pPr>
            <a:r>
              <a:rPr lang="en-US" sz="2400" kern="0" dirty="0">
                <a:latin typeface="Calibri" panose="020F0502020204030204" pitchFamily="34" charset="0"/>
                <a:cs typeface="Calibri" panose="020F0502020204030204" pitchFamily="34" charset="0"/>
              </a:rPr>
              <a:t>In a social network (Facebook, Instagram, etc.), how many friends does each person have? </a:t>
            </a:r>
          </a:p>
        </p:txBody>
      </p:sp>
      <p:grpSp>
        <p:nvGrpSpPr>
          <p:cNvPr id="5" name="Group 4">
            <a:extLst>
              <a:ext uri="{FF2B5EF4-FFF2-40B4-BE49-F238E27FC236}">
                <a16:creationId xmlns:a16="http://schemas.microsoft.com/office/drawing/2014/main" id="{5F8DCCD9-D476-A843-85C8-86AD1D337948}"/>
              </a:ext>
            </a:extLst>
          </p:cNvPr>
          <p:cNvGrpSpPr/>
          <p:nvPr/>
        </p:nvGrpSpPr>
        <p:grpSpPr>
          <a:xfrm>
            <a:off x="2209800" y="3180508"/>
            <a:ext cx="717917" cy="2222432"/>
            <a:chOff x="2319753" y="3180508"/>
            <a:chExt cx="717917" cy="2222432"/>
          </a:xfrm>
        </p:grpSpPr>
        <p:sp>
          <p:nvSpPr>
            <p:cNvPr id="8" name="object 5">
              <a:extLst>
                <a:ext uri="{FF2B5EF4-FFF2-40B4-BE49-F238E27FC236}">
                  <a16:creationId xmlns:a16="http://schemas.microsoft.com/office/drawing/2014/main" id="{6DE52064-8B3B-BF49-96E9-4313E0E16269}"/>
                </a:ext>
              </a:extLst>
            </p:cNvPr>
            <p:cNvSpPr/>
            <p:nvPr/>
          </p:nvSpPr>
          <p:spPr>
            <a:xfrm>
              <a:off x="2319753" y="3180508"/>
              <a:ext cx="717917" cy="2222432"/>
            </a:xfrm>
            <a:prstGeom prst="rect">
              <a:avLst/>
            </a:prstGeom>
            <a:blipFill>
              <a:blip r:embed="rId3" cstate="print"/>
              <a:stretch>
                <a:fillRect/>
              </a:stretch>
            </a:blipFill>
          </p:spPr>
          <p:txBody>
            <a:bodyPr wrap="square" lIns="0" tIns="0" rIns="0" bIns="0" rtlCol="0"/>
            <a:lstStyle/>
            <a:p>
              <a:endParaRPr/>
            </a:p>
          </p:txBody>
        </p:sp>
        <p:sp>
          <p:nvSpPr>
            <p:cNvPr id="9" name="object 6">
              <a:extLst>
                <a:ext uri="{FF2B5EF4-FFF2-40B4-BE49-F238E27FC236}">
                  <a16:creationId xmlns:a16="http://schemas.microsoft.com/office/drawing/2014/main" id="{2AF506FD-E0A8-F54E-9AE2-B9F2FD65E29D}"/>
                </a:ext>
              </a:extLst>
            </p:cNvPr>
            <p:cNvSpPr/>
            <p:nvPr/>
          </p:nvSpPr>
          <p:spPr>
            <a:xfrm>
              <a:off x="2366355" y="3229043"/>
              <a:ext cx="623455" cy="2084854"/>
            </a:xfrm>
            <a:custGeom>
              <a:avLst/>
              <a:gdLst/>
              <a:ahLst/>
              <a:cxnLst/>
              <a:rect l="l" t="t" r="r" b="b"/>
              <a:pathLst>
                <a:path w="685800" h="2362835">
                  <a:moveTo>
                    <a:pt x="342900" y="0"/>
                  </a:moveTo>
                  <a:lnTo>
                    <a:pt x="342900" y="189635"/>
                  </a:lnTo>
                  <a:lnTo>
                    <a:pt x="0" y="189635"/>
                  </a:lnTo>
                  <a:lnTo>
                    <a:pt x="0" y="2173133"/>
                  </a:lnTo>
                  <a:lnTo>
                    <a:pt x="342900" y="2173133"/>
                  </a:lnTo>
                  <a:lnTo>
                    <a:pt x="342900" y="2362770"/>
                  </a:lnTo>
                  <a:lnTo>
                    <a:pt x="685800" y="1181385"/>
                  </a:lnTo>
                  <a:lnTo>
                    <a:pt x="342900" y="0"/>
                  </a:lnTo>
                  <a:close/>
                </a:path>
              </a:pathLst>
            </a:custGeom>
            <a:solidFill>
              <a:srgbClr val="FFFFFF"/>
            </a:solidFill>
          </p:spPr>
          <p:txBody>
            <a:bodyPr wrap="square" lIns="0" tIns="0" rIns="0" bIns="0" rtlCol="0"/>
            <a:lstStyle/>
            <a:p>
              <a:endParaRPr/>
            </a:p>
          </p:txBody>
        </p:sp>
        <p:sp>
          <p:nvSpPr>
            <p:cNvPr id="10" name="object 7">
              <a:extLst>
                <a:ext uri="{FF2B5EF4-FFF2-40B4-BE49-F238E27FC236}">
                  <a16:creationId xmlns:a16="http://schemas.microsoft.com/office/drawing/2014/main" id="{B7E00B28-AC34-6140-8334-41B11585E9A3}"/>
                </a:ext>
              </a:extLst>
            </p:cNvPr>
            <p:cNvSpPr/>
            <p:nvPr/>
          </p:nvSpPr>
          <p:spPr>
            <a:xfrm>
              <a:off x="2366354" y="3229043"/>
              <a:ext cx="623455" cy="2084854"/>
            </a:xfrm>
            <a:custGeom>
              <a:avLst/>
              <a:gdLst/>
              <a:ahLst/>
              <a:cxnLst/>
              <a:rect l="l" t="t" r="r" b="b"/>
              <a:pathLst>
                <a:path w="685800" h="2362835">
                  <a:moveTo>
                    <a:pt x="0" y="189636"/>
                  </a:moveTo>
                  <a:lnTo>
                    <a:pt x="342899" y="189636"/>
                  </a:lnTo>
                  <a:lnTo>
                    <a:pt x="342899" y="0"/>
                  </a:lnTo>
                  <a:lnTo>
                    <a:pt x="685799" y="1181385"/>
                  </a:lnTo>
                  <a:lnTo>
                    <a:pt x="342899" y="2362770"/>
                  </a:lnTo>
                  <a:lnTo>
                    <a:pt x="342899" y="2173134"/>
                  </a:lnTo>
                  <a:lnTo>
                    <a:pt x="0" y="2173134"/>
                  </a:lnTo>
                  <a:lnTo>
                    <a:pt x="0" y="189636"/>
                  </a:lnTo>
                  <a:close/>
                </a:path>
              </a:pathLst>
            </a:custGeom>
            <a:ln w="9524">
              <a:solidFill>
                <a:srgbClr val="5B92C7"/>
              </a:solidFill>
            </a:ln>
          </p:spPr>
          <p:txBody>
            <a:bodyPr wrap="square" lIns="0" tIns="0" rIns="0" bIns="0" rtlCol="0"/>
            <a:lstStyle/>
            <a:p>
              <a:endParaRPr/>
            </a:p>
          </p:txBody>
        </p:sp>
        <p:sp>
          <p:nvSpPr>
            <p:cNvPr id="11" name="object 9">
              <a:extLst>
                <a:ext uri="{FF2B5EF4-FFF2-40B4-BE49-F238E27FC236}">
                  <a16:creationId xmlns:a16="http://schemas.microsoft.com/office/drawing/2014/main" id="{2B570D87-FF21-9C4B-B4BA-202EADCCE055}"/>
                </a:ext>
              </a:extLst>
            </p:cNvPr>
            <p:cNvSpPr txBox="1"/>
            <p:nvPr/>
          </p:nvSpPr>
          <p:spPr>
            <a:xfrm>
              <a:off x="2437936" y="4151303"/>
              <a:ext cx="473940" cy="246221"/>
            </a:xfrm>
            <a:prstGeom prst="rect">
              <a:avLst/>
            </a:prstGeom>
          </p:spPr>
          <p:txBody>
            <a:bodyPr vert="horz" wrap="square" lIns="0" tIns="0" rIns="0" bIns="0" rtlCol="0">
              <a:spAutoFit/>
            </a:bodyPr>
            <a:lstStyle/>
            <a:p>
              <a:pPr marL="11397"/>
              <a:r>
                <a:rPr sz="1600" spc="-13" dirty="0">
                  <a:latin typeface="Arial"/>
                  <a:cs typeface="Arial"/>
                </a:rPr>
                <a:t>MAP</a:t>
              </a:r>
              <a:endParaRPr sz="1600" dirty="0">
                <a:latin typeface="Arial"/>
                <a:cs typeface="Arial"/>
              </a:endParaRPr>
            </a:p>
          </p:txBody>
        </p:sp>
      </p:grpSp>
      <p:sp>
        <p:nvSpPr>
          <p:cNvPr id="12" name="object 8">
            <a:extLst>
              <a:ext uri="{FF2B5EF4-FFF2-40B4-BE49-F238E27FC236}">
                <a16:creationId xmlns:a16="http://schemas.microsoft.com/office/drawing/2014/main" id="{F41FF0B1-988D-6A4A-B20E-0252A421B396}"/>
              </a:ext>
            </a:extLst>
          </p:cNvPr>
          <p:cNvSpPr txBox="1"/>
          <p:nvPr/>
        </p:nvSpPr>
        <p:spPr>
          <a:xfrm>
            <a:off x="3016134" y="3092659"/>
            <a:ext cx="717666" cy="2462213"/>
          </a:xfrm>
          <a:prstGeom prst="rect">
            <a:avLst/>
          </a:prstGeom>
        </p:spPr>
        <p:txBody>
          <a:bodyPr vert="horz" wrap="square" lIns="0" tIns="0" rIns="0" bIns="0" rtlCol="0">
            <a:spAutoFit/>
          </a:bodyPr>
          <a:lstStyle/>
          <a:p>
            <a:pPr>
              <a:spcBef>
                <a:spcPts val="0"/>
              </a:spcBef>
            </a:pP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dirty="0">
                <a:solidFill>
                  <a:srgbClr val="3366FF"/>
                </a:solidFill>
                <a:latin typeface="Calibri" panose="020F0502020204030204" pitchFamily="34" charset="0"/>
                <a:cs typeface="Calibri" panose="020F0502020204030204" pitchFamily="34" charset="0"/>
              </a:rPr>
              <a:t>Sue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spc="-4" dirty="0">
                <a:solidFill>
                  <a:srgbClr val="3366FF"/>
                </a:solidFill>
                <a:latin typeface="Calibri" panose="020F0502020204030204" pitchFamily="34" charset="0"/>
                <a:cs typeface="Calibri" panose="020F0502020204030204" pitchFamily="34" charset="0"/>
              </a:rPr>
              <a:t>Lin</a:t>
            </a:r>
            <a:r>
              <a:rPr sz="2000" dirty="0">
                <a:solidFill>
                  <a:srgbClr val="3366FF"/>
                </a:solidFill>
                <a:latin typeface="Calibri" panose="020F0502020204030204" pitchFamily="34" charset="0"/>
                <a:cs typeface="Calibri" panose="020F0502020204030204" pitchFamily="34" charset="0"/>
              </a:rPr>
              <a:t>, 1</a:t>
            </a:r>
          </a:p>
          <a:p>
            <a:pPr>
              <a:spcBef>
                <a:spcPts val="0"/>
              </a:spcBef>
            </a:pPr>
            <a:r>
              <a:rPr sz="2000" dirty="0">
                <a:solidFill>
                  <a:srgbClr val="3366FF"/>
                </a:solidFill>
                <a:latin typeface="Calibri" panose="020F0502020204030204" pitchFamily="34" charset="0"/>
                <a:cs typeface="Calibri" panose="020F0502020204030204" pitchFamily="34" charset="0"/>
              </a:rPr>
              <a:t>Joe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dirty="0">
                <a:solidFill>
                  <a:srgbClr val="3366FF"/>
                </a:solidFill>
                <a:latin typeface="Calibri" panose="020F0502020204030204" pitchFamily="34" charset="0"/>
                <a:cs typeface="Calibri" panose="020F0502020204030204" pitchFamily="34" charset="0"/>
              </a:rPr>
              <a:t>Kai</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spc="-4" dirty="0">
                <a:solidFill>
                  <a:srgbClr val="3366FF"/>
                </a:solidFill>
                <a:latin typeface="Calibri" panose="020F0502020204030204" pitchFamily="34" charset="0"/>
                <a:cs typeface="Calibri" panose="020F0502020204030204" pitchFamily="34" charset="0"/>
              </a:rPr>
              <a:t>Lin</a:t>
            </a:r>
            <a:r>
              <a:rPr sz="2000" dirty="0">
                <a:solidFill>
                  <a:srgbClr val="3366FF"/>
                </a:solidFill>
                <a:latin typeface="Calibri" panose="020F0502020204030204" pitchFamily="34" charset="0"/>
                <a:cs typeface="Calibri" panose="020F0502020204030204" pitchFamily="34" charset="0"/>
              </a:rPr>
              <a:t>, 1</a:t>
            </a:r>
          </a:p>
        </p:txBody>
      </p:sp>
    </p:spTree>
    <p:extLst>
      <p:ext uri="{BB962C8B-B14F-4D97-AF65-F5344CB8AC3E}">
        <p14:creationId xmlns:p14="http://schemas.microsoft.com/office/powerpoint/2010/main" val="26112498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43000" y="2477106"/>
            <a:ext cx="1894670" cy="3077766"/>
          </a:xfrm>
          <a:prstGeom prst="rect">
            <a:avLst/>
          </a:prstGeom>
        </p:spPr>
        <p:txBody>
          <a:bodyPr vert="horz" wrap="square" lIns="0" tIns="0" rIns="0" bIns="0" rtlCol="0">
            <a:spAutoFit/>
          </a:bodyPr>
          <a:lstStyle/>
          <a:p>
            <a:pPr>
              <a:spcBef>
                <a:spcPts val="0"/>
              </a:spcBef>
            </a:pPr>
            <a:r>
              <a:rPr sz="2000" b="1" dirty="0">
                <a:solidFill>
                  <a:srgbClr val="3366FF"/>
                </a:solidFill>
                <a:latin typeface="Calibri" panose="020F0502020204030204" pitchFamily="34" charset="0"/>
                <a:cs typeface="Calibri" panose="020F0502020204030204" pitchFamily="34" charset="0"/>
              </a:rPr>
              <a:t>Input</a:t>
            </a:r>
            <a:r>
              <a:rPr lang="en-US" sz="2000" b="1" dirty="0">
                <a:solidFill>
                  <a:srgbClr val="3366FF"/>
                </a:solidFill>
                <a:latin typeface="Calibri" panose="020F0502020204030204" pitchFamily="34" charset="0"/>
                <a:cs typeface="Calibri" panose="020F0502020204030204" pitchFamily="34" charset="0"/>
              </a:rPr>
              <a:t> (key, value)</a:t>
            </a:r>
            <a:endParaRPr sz="2000" b="1" dirty="0">
              <a:solidFill>
                <a:srgbClr val="3366FF"/>
              </a:solidFill>
              <a:latin typeface="Calibri" panose="020F0502020204030204" pitchFamily="34" charset="0"/>
              <a:cs typeface="Calibri" panose="020F0502020204030204" pitchFamily="34" charset="0"/>
            </a:endParaRPr>
          </a:p>
          <a:p>
            <a:pPr marR="4559">
              <a:spcBef>
                <a:spcPts val="0"/>
              </a:spcBef>
            </a:pPr>
            <a:endParaRPr lang="en-US" sz="2000" dirty="0">
              <a:solidFill>
                <a:srgbClr val="3366FF"/>
              </a:solidFill>
              <a:latin typeface="Calibri" panose="020F0502020204030204" pitchFamily="34" charset="0"/>
              <a:cs typeface="Calibri" panose="020F0502020204030204" pitchFamily="34" charset="0"/>
            </a:endParaRP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Sue</a:t>
            </a:r>
            <a:r>
              <a:rPr lang="en-US" sz="2000" dirty="0">
                <a:solidFill>
                  <a:srgbClr val="3366FF"/>
                </a:solidFill>
                <a:latin typeface="Calibri" panose="020F0502020204030204" pitchFamily="34" charset="0"/>
                <a:cs typeface="Calibri" panose="020F0502020204030204" pitchFamily="34" charset="0"/>
              </a:rPr>
              <a:t>)</a:t>
            </a: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Sue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Jim</a:t>
            </a:r>
            <a:r>
              <a:rPr lang="en-US" sz="2000" dirty="0">
                <a:solidFill>
                  <a:srgbClr val="3366FF"/>
                </a:solidFill>
                <a:latin typeface="Calibri" panose="020F0502020204030204" pitchFamily="34" charset="0"/>
                <a:cs typeface="Calibri" panose="020F0502020204030204" pitchFamily="34" charset="0"/>
              </a:rPr>
              <a:t>)</a:t>
            </a: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Lin</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Joe</a:t>
            </a:r>
            <a:r>
              <a:rPr lang="en-US" sz="2000" dirty="0">
                <a:solidFill>
                  <a:srgbClr val="3366FF"/>
                </a:solidFill>
                <a:latin typeface="Calibri" panose="020F0502020204030204" pitchFamily="34" charset="0"/>
                <a:cs typeface="Calibri" panose="020F0502020204030204" pitchFamily="34" charset="0"/>
              </a:rPr>
              <a:t>)</a:t>
            </a: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Joe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Lin</a:t>
            </a: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 </a:t>
            </a:r>
            <a:endParaRPr lang="en-US" sz="2000" dirty="0">
              <a:solidFill>
                <a:srgbClr val="3366FF"/>
              </a:solidFill>
              <a:latin typeface="Calibri" panose="020F0502020204030204" pitchFamily="34" charset="0"/>
              <a:cs typeface="Calibri" panose="020F0502020204030204" pitchFamily="34" charset="0"/>
            </a:endParaRP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Kai</a:t>
            </a: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 </a:t>
            </a:r>
            <a:endParaRPr lang="en-US" sz="2000" dirty="0">
              <a:solidFill>
                <a:srgbClr val="3366FF"/>
              </a:solidFill>
              <a:latin typeface="Calibri" panose="020F0502020204030204" pitchFamily="34" charset="0"/>
              <a:cs typeface="Calibri" panose="020F0502020204030204" pitchFamily="34" charset="0"/>
            </a:endParaRP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Kai</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Jim</a:t>
            </a: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 </a:t>
            </a:r>
            <a:endParaRPr lang="en-US" sz="2000" dirty="0">
              <a:solidFill>
                <a:srgbClr val="3366FF"/>
              </a:solidFill>
              <a:latin typeface="Calibri" panose="020F0502020204030204" pitchFamily="34" charset="0"/>
              <a:cs typeface="Calibri" panose="020F0502020204030204" pitchFamily="34" charset="0"/>
            </a:endParaRP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Lin</a:t>
            </a: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 </a:t>
            </a:r>
            <a:endParaRPr lang="en-US" sz="2000" dirty="0">
              <a:solidFill>
                <a:srgbClr val="3366FF"/>
              </a:solidFill>
              <a:latin typeface="Calibri" panose="020F0502020204030204" pitchFamily="34" charset="0"/>
              <a:cs typeface="Calibri" panose="020F0502020204030204" pitchFamily="34" charset="0"/>
            </a:endParaRP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Lin</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Jim</a:t>
            </a:r>
            <a:r>
              <a:rPr lang="en-US" sz="2000" dirty="0">
                <a:solidFill>
                  <a:srgbClr val="3366FF"/>
                </a:solidFill>
                <a:latin typeface="Calibri" panose="020F0502020204030204" pitchFamily="34" charset="0"/>
                <a:cs typeface="Calibri" panose="020F0502020204030204" pitchFamily="34" charset="0"/>
              </a:rPr>
              <a:t>)</a:t>
            </a:r>
            <a:endParaRPr sz="1600" dirty="0">
              <a:solidFill>
                <a:srgbClr val="3366FF"/>
              </a:solidFill>
              <a:latin typeface="Calibri" panose="020F0502020204030204" pitchFamily="34" charset="0"/>
              <a:cs typeface="Calibri" panose="020F0502020204030204" pitchFamily="34" charset="0"/>
            </a:endParaRPr>
          </a:p>
        </p:txBody>
      </p:sp>
      <p:sp>
        <p:nvSpPr>
          <p:cNvPr id="24" name="Rectangle 2">
            <a:extLst>
              <a:ext uri="{FF2B5EF4-FFF2-40B4-BE49-F238E27FC236}">
                <a16:creationId xmlns:a16="http://schemas.microsoft.com/office/drawing/2014/main" id="{378DE3DA-F813-684E-885D-E0DC6BAEEFED}"/>
              </a:ext>
            </a:extLst>
          </p:cNvPr>
          <p:cNvSpPr txBox="1">
            <a:spLocks noChangeArrowheads="1"/>
          </p:cNvSpPr>
          <p:nvPr/>
        </p:nvSpPr>
        <p:spPr>
          <a:xfrm>
            <a:off x="685800" y="3048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a:t>
            </a:r>
          </a:p>
          <a:p>
            <a:r>
              <a:rPr lang="en-US" sz="3200" b="0" kern="0" dirty="0">
                <a:solidFill>
                  <a:srgbClr val="A01A06"/>
                </a:solidFill>
                <a:latin typeface="Calibri" panose="020F0502020204030204" pitchFamily="34" charset="0"/>
                <a:cs typeface="Calibri" panose="020F0502020204030204" pitchFamily="34" charset="0"/>
              </a:rPr>
              <a:t>Social Network Analysis: Count Friends</a:t>
            </a:r>
          </a:p>
        </p:txBody>
      </p:sp>
      <p:sp>
        <p:nvSpPr>
          <p:cNvPr id="25" name="Content Placeholder 2">
            <a:extLst>
              <a:ext uri="{FF2B5EF4-FFF2-40B4-BE49-F238E27FC236}">
                <a16:creationId xmlns:a16="http://schemas.microsoft.com/office/drawing/2014/main" id="{6BBEE46D-8D8D-7548-9202-F890F48EDA75}"/>
              </a:ext>
            </a:extLst>
          </p:cNvPr>
          <p:cNvSpPr txBox="1">
            <a:spLocks/>
          </p:cNvSpPr>
          <p:nvPr/>
        </p:nvSpPr>
        <p:spPr bwMode="auto">
          <a:xfrm>
            <a:off x="597151" y="1537931"/>
            <a:ext cx="7848600" cy="92226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Arial" panose="020B0604020202020204" pitchFamily="34" charset="0"/>
              <a:buChar char="•"/>
              <a:defRPr sz="2800">
                <a:solidFill>
                  <a:schemeClr val="tx1"/>
                </a:solidFill>
                <a:latin typeface="Times New Roman"/>
                <a:ea typeface="+mn-ea"/>
                <a:cs typeface="Times New Roman"/>
              </a:defRPr>
            </a:lvl1pPr>
            <a:lvl2pPr marL="742950" indent="-285750" algn="l" rtl="0" eaLnBrk="1" fontAlgn="base" hangingPunct="1">
              <a:spcBef>
                <a:spcPct val="20000"/>
              </a:spcBef>
              <a:spcAft>
                <a:spcPct val="0"/>
              </a:spcAft>
              <a:buClr>
                <a:schemeClr val="tx2"/>
              </a:buClr>
              <a:buFont typeface="Arial" panose="020B0604020202020204" pitchFamily="34" charset="0"/>
              <a:buChar char="•"/>
              <a:defRPr sz="2400">
                <a:solidFill>
                  <a:schemeClr val="tx1"/>
                </a:solidFill>
                <a:latin typeface="Times New Roman"/>
                <a:ea typeface="+mn-ea"/>
                <a:cs typeface="Times New Roman"/>
              </a:defRPr>
            </a:lvl2pPr>
            <a:lvl3pPr marL="1143000" indent="-228600" algn="l" rtl="0" eaLnBrk="1" fontAlgn="base" hangingPunct="1">
              <a:spcBef>
                <a:spcPct val="20000"/>
              </a:spcBef>
              <a:spcAft>
                <a:spcPct val="0"/>
              </a:spcAft>
              <a:buClr>
                <a:schemeClr val="tx2"/>
              </a:buClr>
              <a:buChar char="•"/>
              <a:defRPr sz="2000">
                <a:solidFill>
                  <a:schemeClr val="tx1"/>
                </a:solidFill>
                <a:latin typeface="Times New Roman"/>
                <a:ea typeface="+mn-ea"/>
                <a:cs typeface="Times New Roman"/>
              </a:defRPr>
            </a:lvl3pPr>
            <a:lvl4pPr marL="16002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4pPr>
            <a:lvl5pPr marL="20574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5pPr>
            <a:lvl6pPr marL="2514600" indent="-228600" algn="l" rtl="0" eaLnBrk="1" fontAlgn="base" hangingPunct="1">
              <a:spcBef>
                <a:spcPct val="20000"/>
              </a:spcBef>
              <a:spcAft>
                <a:spcPct val="0"/>
              </a:spcAft>
              <a:buChar char="»"/>
              <a:defRPr sz="1800">
                <a:solidFill>
                  <a:schemeClr val="tx1"/>
                </a:solidFill>
                <a:latin typeface="Times New Roman" charset="0"/>
                <a:ea typeface="+mn-ea"/>
              </a:defRPr>
            </a:lvl6pPr>
            <a:lvl7pPr marL="2971800" indent="-228600" algn="l" rtl="0" eaLnBrk="1" fontAlgn="base" hangingPunct="1">
              <a:spcBef>
                <a:spcPct val="20000"/>
              </a:spcBef>
              <a:spcAft>
                <a:spcPct val="0"/>
              </a:spcAft>
              <a:buChar char="»"/>
              <a:defRPr sz="1800">
                <a:solidFill>
                  <a:schemeClr val="tx1"/>
                </a:solidFill>
                <a:latin typeface="Times New Roman" charset="0"/>
                <a:ea typeface="+mn-ea"/>
              </a:defRPr>
            </a:lvl7pPr>
            <a:lvl8pPr marL="3429000" indent="-228600" algn="l" rtl="0" eaLnBrk="1" fontAlgn="base" hangingPunct="1">
              <a:spcBef>
                <a:spcPct val="20000"/>
              </a:spcBef>
              <a:spcAft>
                <a:spcPct val="0"/>
              </a:spcAft>
              <a:buChar char="»"/>
              <a:defRPr sz="1800">
                <a:solidFill>
                  <a:schemeClr val="tx1"/>
                </a:solidFill>
                <a:latin typeface="Times New Roman" charset="0"/>
                <a:ea typeface="+mn-ea"/>
              </a:defRPr>
            </a:lvl8pPr>
            <a:lvl9pPr marL="3886200" indent="-228600" algn="l" rtl="0" eaLnBrk="1" fontAlgn="base" hangingPunct="1">
              <a:spcBef>
                <a:spcPct val="20000"/>
              </a:spcBef>
              <a:spcAft>
                <a:spcPct val="0"/>
              </a:spcAft>
              <a:buChar char="»"/>
              <a:defRPr sz="1800">
                <a:solidFill>
                  <a:schemeClr val="tx1"/>
                </a:solidFill>
                <a:latin typeface="Times New Roman" charset="0"/>
                <a:ea typeface="+mn-ea"/>
              </a:defRPr>
            </a:lvl9pPr>
          </a:lstStyle>
          <a:p>
            <a:pPr>
              <a:buClr>
                <a:schemeClr val="tx1"/>
              </a:buClr>
            </a:pPr>
            <a:r>
              <a:rPr lang="en-US" sz="2400" kern="0" dirty="0">
                <a:latin typeface="Calibri" panose="020F0502020204030204" pitchFamily="34" charset="0"/>
                <a:cs typeface="Calibri" panose="020F0502020204030204" pitchFamily="34" charset="0"/>
              </a:rPr>
              <a:t>In a social network (Facebook, Instagram, etc.), how many friends does each person have? </a:t>
            </a:r>
          </a:p>
        </p:txBody>
      </p:sp>
      <p:grpSp>
        <p:nvGrpSpPr>
          <p:cNvPr id="5" name="Group 4">
            <a:extLst>
              <a:ext uri="{FF2B5EF4-FFF2-40B4-BE49-F238E27FC236}">
                <a16:creationId xmlns:a16="http://schemas.microsoft.com/office/drawing/2014/main" id="{5F8DCCD9-D476-A843-85C8-86AD1D337948}"/>
              </a:ext>
            </a:extLst>
          </p:cNvPr>
          <p:cNvGrpSpPr/>
          <p:nvPr/>
        </p:nvGrpSpPr>
        <p:grpSpPr>
          <a:xfrm>
            <a:off x="2209800" y="3180508"/>
            <a:ext cx="717917" cy="2222432"/>
            <a:chOff x="2319753" y="3180508"/>
            <a:chExt cx="717917" cy="2222432"/>
          </a:xfrm>
        </p:grpSpPr>
        <p:sp>
          <p:nvSpPr>
            <p:cNvPr id="8" name="object 5">
              <a:extLst>
                <a:ext uri="{FF2B5EF4-FFF2-40B4-BE49-F238E27FC236}">
                  <a16:creationId xmlns:a16="http://schemas.microsoft.com/office/drawing/2014/main" id="{6DE52064-8B3B-BF49-96E9-4313E0E16269}"/>
                </a:ext>
              </a:extLst>
            </p:cNvPr>
            <p:cNvSpPr/>
            <p:nvPr/>
          </p:nvSpPr>
          <p:spPr>
            <a:xfrm>
              <a:off x="2319753" y="3180508"/>
              <a:ext cx="717917" cy="2222432"/>
            </a:xfrm>
            <a:prstGeom prst="rect">
              <a:avLst/>
            </a:prstGeom>
            <a:blipFill>
              <a:blip r:embed="rId3" cstate="print"/>
              <a:stretch>
                <a:fillRect/>
              </a:stretch>
            </a:blipFill>
          </p:spPr>
          <p:txBody>
            <a:bodyPr wrap="square" lIns="0" tIns="0" rIns="0" bIns="0" rtlCol="0"/>
            <a:lstStyle/>
            <a:p>
              <a:endParaRPr/>
            </a:p>
          </p:txBody>
        </p:sp>
        <p:sp>
          <p:nvSpPr>
            <p:cNvPr id="9" name="object 6">
              <a:extLst>
                <a:ext uri="{FF2B5EF4-FFF2-40B4-BE49-F238E27FC236}">
                  <a16:creationId xmlns:a16="http://schemas.microsoft.com/office/drawing/2014/main" id="{2AF506FD-E0A8-F54E-9AE2-B9F2FD65E29D}"/>
                </a:ext>
              </a:extLst>
            </p:cNvPr>
            <p:cNvSpPr/>
            <p:nvPr/>
          </p:nvSpPr>
          <p:spPr>
            <a:xfrm>
              <a:off x="2366355" y="3229043"/>
              <a:ext cx="623455" cy="2084854"/>
            </a:xfrm>
            <a:custGeom>
              <a:avLst/>
              <a:gdLst/>
              <a:ahLst/>
              <a:cxnLst/>
              <a:rect l="l" t="t" r="r" b="b"/>
              <a:pathLst>
                <a:path w="685800" h="2362835">
                  <a:moveTo>
                    <a:pt x="342900" y="0"/>
                  </a:moveTo>
                  <a:lnTo>
                    <a:pt x="342900" y="189635"/>
                  </a:lnTo>
                  <a:lnTo>
                    <a:pt x="0" y="189635"/>
                  </a:lnTo>
                  <a:lnTo>
                    <a:pt x="0" y="2173133"/>
                  </a:lnTo>
                  <a:lnTo>
                    <a:pt x="342900" y="2173133"/>
                  </a:lnTo>
                  <a:lnTo>
                    <a:pt x="342900" y="2362770"/>
                  </a:lnTo>
                  <a:lnTo>
                    <a:pt x="685800" y="1181385"/>
                  </a:lnTo>
                  <a:lnTo>
                    <a:pt x="342900" y="0"/>
                  </a:lnTo>
                  <a:close/>
                </a:path>
              </a:pathLst>
            </a:custGeom>
            <a:solidFill>
              <a:srgbClr val="FFFFFF"/>
            </a:solidFill>
          </p:spPr>
          <p:txBody>
            <a:bodyPr wrap="square" lIns="0" tIns="0" rIns="0" bIns="0" rtlCol="0"/>
            <a:lstStyle/>
            <a:p>
              <a:endParaRPr/>
            </a:p>
          </p:txBody>
        </p:sp>
        <p:sp>
          <p:nvSpPr>
            <p:cNvPr id="10" name="object 7">
              <a:extLst>
                <a:ext uri="{FF2B5EF4-FFF2-40B4-BE49-F238E27FC236}">
                  <a16:creationId xmlns:a16="http://schemas.microsoft.com/office/drawing/2014/main" id="{B7E00B28-AC34-6140-8334-41B11585E9A3}"/>
                </a:ext>
              </a:extLst>
            </p:cNvPr>
            <p:cNvSpPr/>
            <p:nvPr/>
          </p:nvSpPr>
          <p:spPr>
            <a:xfrm>
              <a:off x="2366354" y="3229043"/>
              <a:ext cx="623455" cy="2084854"/>
            </a:xfrm>
            <a:custGeom>
              <a:avLst/>
              <a:gdLst/>
              <a:ahLst/>
              <a:cxnLst/>
              <a:rect l="l" t="t" r="r" b="b"/>
              <a:pathLst>
                <a:path w="685800" h="2362835">
                  <a:moveTo>
                    <a:pt x="0" y="189636"/>
                  </a:moveTo>
                  <a:lnTo>
                    <a:pt x="342899" y="189636"/>
                  </a:lnTo>
                  <a:lnTo>
                    <a:pt x="342899" y="0"/>
                  </a:lnTo>
                  <a:lnTo>
                    <a:pt x="685799" y="1181385"/>
                  </a:lnTo>
                  <a:lnTo>
                    <a:pt x="342899" y="2362770"/>
                  </a:lnTo>
                  <a:lnTo>
                    <a:pt x="342899" y="2173134"/>
                  </a:lnTo>
                  <a:lnTo>
                    <a:pt x="0" y="2173134"/>
                  </a:lnTo>
                  <a:lnTo>
                    <a:pt x="0" y="189636"/>
                  </a:lnTo>
                  <a:close/>
                </a:path>
              </a:pathLst>
            </a:custGeom>
            <a:ln w="9524">
              <a:solidFill>
                <a:srgbClr val="5B92C7"/>
              </a:solidFill>
            </a:ln>
          </p:spPr>
          <p:txBody>
            <a:bodyPr wrap="square" lIns="0" tIns="0" rIns="0" bIns="0" rtlCol="0"/>
            <a:lstStyle/>
            <a:p>
              <a:endParaRPr/>
            </a:p>
          </p:txBody>
        </p:sp>
        <p:sp>
          <p:nvSpPr>
            <p:cNvPr id="11" name="object 9">
              <a:extLst>
                <a:ext uri="{FF2B5EF4-FFF2-40B4-BE49-F238E27FC236}">
                  <a16:creationId xmlns:a16="http://schemas.microsoft.com/office/drawing/2014/main" id="{2B570D87-FF21-9C4B-B4BA-202EADCCE055}"/>
                </a:ext>
              </a:extLst>
            </p:cNvPr>
            <p:cNvSpPr txBox="1"/>
            <p:nvPr/>
          </p:nvSpPr>
          <p:spPr>
            <a:xfrm>
              <a:off x="2437936" y="4151303"/>
              <a:ext cx="473940" cy="246221"/>
            </a:xfrm>
            <a:prstGeom prst="rect">
              <a:avLst/>
            </a:prstGeom>
          </p:spPr>
          <p:txBody>
            <a:bodyPr vert="horz" wrap="square" lIns="0" tIns="0" rIns="0" bIns="0" rtlCol="0">
              <a:spAutoFit/>
            </a:bodyPr>
            <a:lstStyle/>
            <a:p>
              <a:pPr marL="11397"/>
              <a:r>
                <a:rPr sz="1600" spc="-13" dirty="0">
                  <a:latin typeface="Arial"/>
                  <a:cs typeface="Arial"/>
                </a:rPr>
                <a:t>MAP</a:t>
              </a:r>
              <a:endParaRPr sz="1600" dirty="0">
                <a:latin typeface="Arial"/>
                <a:cs typeface="Arial"/>
              </a:endParaRPr>
            </a:p>
          </p:txBody>
        </p:sp>
      </p:grpSp>
      <p:sp>
        <p:nvSpPr>
          <p:cNvPr id="12" name="object 8">
            <a:extLst>
              <a:ext uri="{FF2B5EF4-FFF2-40B4-BE49-F238E27FC236}">
                <a16:creationId xmlns:a16="http://schemas.microsoft.com/office/drawing/2014/main" id="{F41FF0B1-988D-6A4A-B20E-0252A421B396}"/>
              </a:ext>
            </a:extLst>
          </p:cNvPr>
          <p:cNvSpPr txBox="1"/>
          <p:nvPr/>
        </p:nvSpPr>
        <p:spPr>
          <a:xfrm>
            <a:off x="3016134" y="3092659"/>
            <a:ext cx="717666" cy="2462213"/>
          </a:xfrm>
          <a:prstGeom prst="rect">
            <a:avLst/>
          </a:prstGeom>
        </p:spPr>
        <p:txBody>
          <a:bodyPr vert="horz" wrap="square" lIns="0" tIns="0" rIns="0" bIns="0" rtlCol="0">
            <a:spAutoFit/>
          </a:bodyPr>
          <a:lstStyle/>
          <a:p>
            <a:pPr>
              <a:spcBef>
                <a:spcPts val="0"/>
              </a:spcBef>
            </a:pP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dirty="0">
                <a:solidFill>
                  <a:srgbClr val="3366FF"/>
                </a:solidFill>
                <a:latin typeface="Calibri" panose="020F0502020204030204" pitchFamily="34" charset="0"/>
                <a:cs typeface="Calibri" panose="020F0502020204030204" pitchFamily="34" charset="0"/>
              </a:rPr>
              <a:t>Sue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spc="-4" dirty="0">
                <a:solidFill>
                  <a:srgbClr val="3366FF"/>
                </a:solidFill>
                <a:latin typeface="Calibri" panose="020F0502020204030204" pitchFamily="34" charset="0"/>
                <a:cs typeface="Calibri" panose="020F0502020204030204" pitchFamily="34" charset="0"/>
              </a:rPr>
              <a:t>Lin</a:t>
            </a:r>
            <a:r>
              <a:rPr sz="2000" dirty="0">
                <a:solidFill>
                  <a:srgbClr val="3366FF"/>
                </a:solidFill>
                <a:latin typeface="Calibri" panose="020F0502020204030204" pitchFamily="34" charset="0"/>
                <a:cs typeface="Calibri" panose="020F0502020204030204" pitchFamily="34" charset="0"/>
              </a:rPr>
              <a:t>, 1</a:t>
            </a:r>
          </a:p>
          <a:p>
            <a:pPr>
              <a:spcBef>
                <a:spcPts val="0"/>
              </a:spcBef>
            </a:pPr>
            <a:r>
              <a:rPr sz="2000" dirty="0">
                <a:solidFill>
                  <a:srgbClr val="3366FF"/>
                </a:solidFill>
                <a:latin typeface="Calibri" panose="020F0502020204030204" pitchFamily="34" charset="0"/>
                <a:cs typeface="Calibri" panose="020F0502020204030204" pitchFamily="34" charset="0"/>
              </a:rPr>
              <a:t>Joe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dirty="0">
                <a:solidFill>
                  <a:srgbClr val="3366FF"/>
                </a:solidFill>
                <a:latin typeface="Calibri" panose="020F0502020204030204" pitchFamily="34" charset="0"/>
                <a:cs typeface="Calibri" panose="020F0502020204030204" pitchFamily="34" charset="0"/>
              </a:rPr>
              <a:t>Kai</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spc="-4" dirty="0">
                <a:solidFill>
                  <a:srgbClr val="3366FF"/>
                </a:solidFill>
                <a:latin typeface="Calibri" panose="020F0502020204030204" pitchFamily="34" charset="0"/>
                <a:cs typeface="Calibri" panose="020F0502020204030204" pitchFamily="34" charset="0"/>
              </a:rPr>
              <a:t>Lin</a:t>
            </a:r>
            <a:r>
              <a:rPr sz="2000" dirty="0">
                <a:solidFill>
                  <a:srgbClr val="3366FF"/>
                </a:solidFill>
                <a:latin typeface="Calibri" panose="020F0502020204030204" pitchFamily="34" charset="0"/>
                <a:cs typeface="Calibri" panose="020F0502020204030204" pitchFamily="34" charset="0"/>
              </a:rPr>
              <a:t>, 1</a:t>
            </a:r>
          </a:p>
        </p:txBody>
      </p:sp>
      <p:sp>
        <p:nvSpPr>
          <p:cNvPr id="17" name="object 14">
            <a:extLst>
              <a:ext uri="{FF2B5EF4-FFF2-40B4-BE49-F238E27FC236}">
                <a16:creationId xmlns:a16="http://schemas.microsoft.com/office/drawing/2014/main" id="{C0620D9A-4AA9-1043-BEBF-29FC3E675CD1}"/>
              </a:ext>
            </a:extLst>
          </p:cNvPr>
          <p:cNvSpPr txBox="1"/>
          <p:nvPr/>
        </p:nvSpPr>
        <p:spPr>
          <a:xfrm>
            <a:off x="5070106" y="3516084"/>
            <a:ext cx="1254494" cy="1538883"/>
          </a:xfrm>
          <a:prstGeom prst="rect">
            <a:avLst/>
          </a:prstGeom>
        </p:spPr>
        <p:txBody>
          <a:bodyPr vert="horz" wrap="square" lIns="0" tIns="0" rIns="0" bIns="0" rtlCol="0">
            <a:spAutoFit/>
          </a:bodyPr>
          <a:lstStyle/>
          <a:p>
            <a:pPr>
              <a:spcBef>
                <a:spcPts val="0"/>
              </a:spcBef>
            </a:pP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dirty="0">
                <a:solidFill>
                  <a:srgbClr val="3366FF"/>
                </a:solidFill>
                <a:latin typeface="Calibri" panose="020F0502020204030204" pitchFamily="34" charset="0"/>
                <a:cs typeface="Calibri" panose="020F0502020204030204" pitchFamily="34" charset="0"/>
              </a:rPr>
              <a:t>Lin</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dirty="0">
                <a:solidFill>
                  <a:srgbClr val="3366FF"/>
                </a:solidFill>
                <a:latin typeface="Calibri" panose="020F0502020204030204" pitchFamily="34" charset="0"/>
                <a:cs typeface="Calibri" panose="020F0502020204030204" pitchFamily="34" charset="0"/>
              </a:rPr>
              <a:t>Sue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dirty="0">
                <a:solidFill>
                  <a:srgbClr val="3366FF"/>
                </a:solidFill>
                <a:latin typeface="Calibri" panose="020F0502020204030204" pitchFamily="34" charset="0"/>
                <a:cs typeface="Calibri" panose="020F0502020204030204" pitchFamily="34" charset="0"/>
              </a:rPr>
              <a:t>Kai</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dirty="0">
                <a:solidFill>
                  <a:srgbClr val="3366FF"/>
                </a:solidFill>
                <a:latin typeface="Calibri" panose="020F0502020204030204" pitchFamily="34" charset="0"/>
                <a:cs typeface="Calibri" panose="020F0502020204030204" pitchFamily="34" charset="0"/>
              </a:rPr>
              <a:t>Joe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p:txBody>
      </p:sp>
      <p:grpSp>
        <p:nvGrpSpPr>
          <p:cNvPr id="2" name="Group 1">
            <a:extLst>
              <a:ext uri="{FF2B5EF4-FFF2-40B4-BE49-F238E27FC236}">
                <a16:creationId xmlns:a16="http://schemas.microsoft.com/office/drawing/2014/main" id="{83EF53D6-BF4A-F44D-A3AE-0D88AE6E8FCB}"/>
              </a:ext>
            </a:extLst>
          </p:cNvPr>
          <p:cNvGrpSpPr/>
          <p:nvPr/>
        </p:nvGrpSpPr>
        <p:grpSpPr>
          <a:xfrm>
            <a:off x="3733800" y="3187146"/>
            <a:ext cx="1311143" cy="2196761"/>
            <a:chOff x="3938355" y="3187146"/>
            <a:chExt cx="1311143" cy="2196761"/>
          </a:xfrm>
        </p:grpSpPr>
        <p:sp>
          <p:nvSpPr>
            <p:cNvPr id="18" name="object 15">
              <a:extLst>
                <a:ext uri="{FF2B5EF4-FFF2-40B4-BE49-F238E27FC236}">
                  <a16:creationId xmlns:a16="http://schemas.microsoft.com/office/drawing/2014/main" id="{B5E1F3A8-D869-0848-8B7B-5E0AA7D242E3}"/>
                </a:ext>
              </a:extLst>
            </p:cNvPr>
            <p:cNvSpPr/>
            <p:nvPr/>
          </p:nvSpPr>
          <p:spPr>
            <a:xfrm>
              <a:off x="3938355" y="3187146"/>
              <a:ext cx="1311143" cy="2196761"/>
            </a:xfrm>
            <a:prstGeom prst="rect">
              <a:avLst/>
            </a:prstGeom>
            <a:blipFill>
              <a:blip r:embed="rId4" cstate="print"/>
              <a:stretch>
                <a:fillRect/>
              </a:stretch>
            </a:blipFill>
          </p:spPr>
          <p:txBody>
            <a:bodyPr wrap="square" lIns="0" tIns="0" rIns="0" bIns="0" rtlCol="0"/>
            <a:lstStyle/>
            <a:p>
              <a:endParaRPr/>
            </a:p>
          </p:txBody>
        </p:sp>
        <p:sp>
          <p:nvSpPr>
            <p:cNvPr id="19" name="object 16">
              <a:extLst>
                <a:ext uri="{FF2B5EF4-FFF2-40B4-BE49-F238E27FC236}">
                  <a16:creationId xmlns:a16="http://schemas.microsoft.com/office/drawing/2014/main" id="{2D59397D-65FA-D64B-ACC7-43CF6902260D}"/>
                </a:ext>
              </a:extLst>
            </p:cNvPr>
            <p:cNvSpPr/>
            <p:nvPr/>
          </p:nvSpPr>
          <p:spPr>
            <a:xfrm>
              <a:off x="3982724" y="3222405"/>
              <a:ext cx="1220355" cy="2084854"/>
            </a:xfrm>
            <a:custGeom>
              <a:avLst/>
              <a:gdLst/>
              <a:ahLst/>
              <a:cxnLst/>
              <a:rect l="l" t="t" r="r" b="b"/>
              <a:pathLst>
                <a:path w="1342389" h="2362835">
                  <a:moveTo>
                    <a:pt x="671094" y="0"/>
                  </a:moveTo>
                  <a:lnTo>
                    <a:pt x="671094" y="189636"/>
                  </a:lnTo>
                  <a:lnTo>
                    <a:pt x="0" y="189636"/>
                  </a:lnTo>
                  <a:lnTo>
                    <a:pt x="0" y="2173135"/>
                  </a:lnTo>
                  <a:lnTo>
                    <a:pt x="671094" y="2173135"/>
                  </a:lnTo>
                  <a:lnTo>
                    <a:pt x="671094" y="2362771"/>
                  </a:lnTo>
                  <a:lnTo>
                    <a:pt x="1342188" y="1181385"/>
                  </a:lnTo>
                  <a:lnTo>
                    <a:pt x="671094" y="0"/>
                  </a:lnTo>
                  <a:close/>
                </a:path>
              </a:pathLst>
            </a:custGeom>
            <a:solidFill>
              <a:srgbClr val="FFFFFF"/>
            </a:solidFill>
          </p:spPr>
          <p:txBody>
            <a:bodyPr wrap="square" lIns="0" tIns="0" rIns="0" bIns="0" rtlCol="0"/>
            <a:lstStyle/>
            <a:p>
              <a:endParaRPr/>
            </a:p>
          </p:txBody>
        </p:sp>
        <p:sp>
          <p:nvSpPr>
            <p:cNvPr id="20" name="object 17">
              <a:extLst>
                <a:ext uri="{FF2B5EF4-FFF2-40B4-BE49-F238E27FC236}">
                  <a16:creationId xmlns:a16="http://schemas.microsoft.com/office/drawing/2014/main" id="{CA7A5C92-6486-FD46-BD77-182B9A108549}"/>
                </a:ext>
              </a:extLst>
            </p:cNvPr>
            <p:cNvSpPr/>
            <p:nvPr/>
          </p:nvSpPr>
          <p:spPr>
            <a:xfrm>
              <a:off x="3982724" y="3222405"/>
              <a:ext cx="1220355" cy="2084854"/>
            </a:xfrm>
            <a:custGeom>
              <a:avLst/>
              <a:gdLst/>
              <a:ahLst/>
              <a:cxnLst/>
              <a:rect l="l" t="t" r="r" b="b"/>
              <a:pathLst>
                <a:path w="1342389" h="2362835">
                  <a:moveTo>
                    <a:pt x="0" y="189636"/>
                  </a:moveTo>
                  <a:lnTo>
                    <a:pt x="671094" y="189636"/>
                  </a:lnTo>
                  <a:lnTo>
                    <a:pt x="671094" y="0"/>
                  </a:lnTo>
                  <a:lnTo>
                    <a:pt x="1342188" y="1181385"/>
                  </a:lnTo>
                  <a:lnTo>
                    <a:pt x="671094" y="2362770"/>
                  </a:lnTo>
                  <a:lnTo>
                    <a:pt x="671094" y="2173134"/>
                  </a:lnTo>
                  <a:lnTo>
                    <a:pt x="0" y="2173134"/>
                  </a:lnTo>
                  <a:lnTo>
                    <a:pt x="0" y="189636"/>
                  </a:lnTo>
                  <a:close/>
                </a:path>
              </a:pathLst>
            </a:custGeom>
            <a:ln w="9524">
              <a:solidFill>
                <a:srgbClr val="5B92C7"/>
              </a:solidFill>
            </a:ln>
          </p:spPr>
          <p:txBody>
            <a:bodyPr wrap="square" lIns="0" tIns="0" rIns="0" bIns="0" rtlCol="0"/>
            <a:lstStyle/>
            <a:p>
              <a:endParaRPr/>
            </a:p>
          </p:txBody>
        </p:sp>
        <p:sp>
          <p:nvSpPr>
            <p:cNvPr id="23" name="object 18">
              <a:extLst>
                <a:ext uri="{FF2B5EF4-FFF2-40B4-BE49-F238E27FC236}">
                  <a16:creationId xmlns:a16="http://schemas.microsoft.com/office/drawing/2014/main" id="{0DBB74E4-8BB0-1841-9AC3-3B6E11506DB0}"/>
                </a:ext>
              </a:extLst>
            </p:cNvPr>
            <p:cNvSpPr txBox="1"/>
            <p:nvPr/>
          </p:nvSpPr>
          <p:spPr>
            <a:xfrm>
              <a:off x="4054306" y="4144666"/>
              <a:ext cx="970395" cy="246221"/>
            </a:xfrm>
            <a:prstGeom prst="rect">
              <a:avLst/>
            </a:prstGeom>
          </p:spPr>
          <p:txBody>
            <a:bodyPr vert="horz" wrap="square" lIns="0" tIns="0" rIns="0" bIns="0" rtlCol="0">
              <a:spAutoFit/>
            </a:bodyPr>
            <a:lstStyle/>
            <a:p>
              <a:pPr marL="11397"/>
              <a:r>
                <a:rPr sz="1600" dirty="0">
                  <a:latin typeface="Arial"/>
                  <a:cs typeface="Arial"/>
                </a:rPr>
                <a:t>SHU</a:t>
              </a:r>
              <a:r>
                <a:rPr sz="1600" spc="-13" dirty="0">
                  <a:latin typeface="Arial"/>
                  <a:cs typeface="Arial"/>
                </a:rPr>
                <a:t>FFLE</a:t>
              </a:r>
              <a:endParaRPr sz="1600">
                <a:latin typeface="Arial"/>
                <a:cs typeface="Arial"/>
              </a:endParaRPr>
            </a:p>
          </p:txBody>
        </p:sp>
      </p:grpSp>
    </p:spTree>
    <p:extLst>
      <p:ext uri="{BB962C8B-B14F-4D97-AF65-F5344CB8AC3E}">
        <p14:creationId xmlns:p14="http://schemas.microsoft.com/office/powerpoint/2010/main" val="38833863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43000" y="2477106"/>
            <a:ext cx="1894670" cy="3077766"/>
          </a:xfrm>
          <a:prstGeom prst="rect">
            <a:avLst/>
          </a:prstGeom>
        </p:spPr>
        <p:txBody>
          <a:bodyPr vert="horz" wrap="square" lIns="0" tIns="0" rIns="0" bIns="0" rtlCol="0">
            <a:spAutoFit/>
          </a:bodyPr>
          <a:lstStyle/>
          <a:p>
            <a:pPr>
              <a:spcBef>
                <a:spcPts val="0"/>
              </a:spcBef>
            </a:pPr>
            <a:r>
              <a:rPr sz="2000" b="1" dirty="0">
                <a:solidFill>
                  <a:srgbClr val="3366FF"/>
                </a:solidFill>
                <a:latin typeface="Calibri" panose="020F0502020204030204" pitchFamily="34" charset="0"/>
                <a:cs typeface="Calibri" panose="020F0502020204030204" pitchFamily="34" charset="0"/>
              </a:rPr>
              <a:t>Input</a:t>
            </a:r>
            <a:r>
              <a:rPr lang="en-US" sz="2000" b="1" dirty="0">
                <a:solidFill>
                  <a:srgbClr val="3366FF"/>
                </a:solidFill>
                <a:latin typeface="Calibri" panose="020F0502020204030204" pitchFamily="34" charset="0"/>
                <a:cs typeface="Calibri" panose="020F0502020204030204" pitchFamily="34" charset="0"/>
              </a:rPr>
              <a:t> (key, value)</a:t>
            </a:r>
            <a:endParaRPr sz="2000" b="1" dirty="0">
              <a:solidFill>
                <a:srgbClr val="3366FF"/>
              </a:solidFill>
              <a:latin typeface="Calibri" panose="020F0502020204030204" pitchFamily="34" charset="0"/>
              <a:cs typeface="Calibri" panose="020F0502020204030204" pitchFamily="34" charset="0"/>
            </a:endParaRPr>
          </a:p>
          <a:p>
            <a:pPr marR="4559">
              <a:spcBef>
                <a:spcPts val="0"/>
              </a:spcBef>
            </a:pPr>
            <a:endParaRPr lang="en-US" sz="2000" dirty="0">
              <a:solidFill>
                <a:srgbClr val="3366FF"/>
              </a:solidFill>
              <a:latin typeface="Calibri" panose="020F0502020204030204" pitchFamily="34" charset="0"/>
              <a:cs typeface="Calibri" panose="020F0502020204030204" pitchFamily="34" charset="0"/>
            </a:endParaRP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Sue</a:t>
            </a:r>
            <a:r>
              <a:rPr lang="en-US" sz="2000" dirty="0">
                <a:solidFill>
                  <a:srgbClr val="3366FF"/>
                </a:solidFill>
                <a:latin typeface="Calibri" panose="020F0502020204030204" pitchFamily="34" charset="0"/>
                <a:cs typeface="Calibri" panose="020F0502020204030204" pitchFamily="34" charset="0"/>
              </a:rPr>
              <a:t>)</a:t>
            </a: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Sue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Jim</a:t>
            </a:r>
            <a:r>
              <a:rPr lang="en-US" sz="2000" dirty="0">
                <a:solidFill>
                  <a:srgbClr val="3366FF"/>
                </a:solidFill>
                <a:latin typeface="Calibri" panose="020F0502020204030204" pitchFamily="34" charset="0"/>
                <a:cs typeface="Calibri" panose="020F0502020204030204" pitchFamily="34" charset="0"/>
              </a:rPr>
              <a:t>)</a:t>
            </a: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Lin</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Joe</a:t>
            </a:r>
            <a:r>
              <a:rPr lang="en-US" sz="2000" dirty="0">
                <a:solidFill>
                  <a:srgbClr val="3366FF"/>
                </a:solidFill>
                <a:latin typeface="Calibri" panose="020F0502020204030204" pitchFamily="34" charset="0"/>
                <a:cs typeface="Calibri" panose="020F0502020204030204" pitchFamily="34" charset="0"/>
              </a:rPr>
              <a:t>)</a:t>
            </a: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Joe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Lin</a:t>
            </a: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 </a:t>
            </a:r>
            <a:endParaRPr lang="en-US" sz="2000" dirty="0">
              <a:solidFill>
                <a:srgbClr val="3366FF"/>
              </a:solidFill>
              <a:latin typeface="Calibri" panose="020F0502020204030204" pitchFamily="34" charset="0"/>
              <a:cs typeface="Calibri" panose="020F0502020204030204" pitchFamily="34" charset="0"/>
            </a:endParaRP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Kai</a:t>
            </a: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 </a:t>
            </a:r>
            <a:endParaRPr lang="en-US" sz="2000" dirty="0">
              <a:solidFill>
                <a:srgbClr val="3366FF"/>
              </a:solidFill>
              <a:latin typeface="Calibri" panose="020F0502020204030204" pitchFamily="34" charset="0"/>
              <a:cs typeface="Calibri" panose="020F0502020204030204" pitchFamily="34" charset="0"/>
            </a:endParaRP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Kai</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Jim</a:t>
            </a: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 </a:t>
            </a:r>
            <a:endParaRPr lang="en-US" sz="2000" dirty="0">
              <a:solidFill>
                <a:srgbClr val="3366FF"/>
              </a:solidFill>
              <a:latin typeface="Calibri" panose="020F0502020204030204" pitchFamily="34" charset="0"/>
              <a:cs typeface="Calibri" panose="020F0502020204030204" pitchFamily="34" charset="0"/>
            </a:endParaRP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Lin</a:t>
            </a: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 </a:t>
            </a:r>
            <a:endParaRPr lang="en-US" sz="2000" dirty="0">
              <a:solidFill>
                <a:srgbClr val="3366FF"/>
              </a:solidFill>
              <a:latin typeface="Calibri" panose="020F0502020204030204" pitchFamily="34" charset="0"/>
              <a:cs typeface="Calibri" panose="020F0502020204030204" pitchFamily="34" charset="0"/>
            </a:endParaRP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Lin</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Jim</a:t>
            </a:r>
            <a:r>
              <a:rPr lang="en-US" sz="2000" dirty="0">
                <a:solidFill>
                  <a:srgbClr val="3366FF"/>
                </a:solidFill>
                <a:latin typeface="Calibri" panose="020F0502020204030204" pitchFamily="34" charset="0"/>
                <a:cs typeface="Calibri" panose="020F0502020204030204" pitchFamily="34" charset="0"/>
              </a:rPr>
              <a:t>)</a:t>
            </a:r>
            <a:endParaRPr sz="1600" dirty="0">
              <a:solidFill>
                <a:srgbClr val="3366FF"/>
              </a:solidFill>
              <a:latin typeface="Calibri" panose="020F0502020204030204" pitchFamily="34" charset="0"/>
              <a:cs typeface="Calibri" panose="020F0502020204030204" pitchFamily="34" charset="0"/>
            </a:endParaRPr>
          </a:p>
        </p:txBody>
      </p:sp>
      <p:sp>
        <p:nvSpPr>
          <p:cNvPr id="4" name="object 4"/>
          <p:cNvSpPr txBox="1"/>
          <p:nvPr/>
        </p:nvSpPr>
        <p:spPr>
          <a:xfrm>
            <a:off x="7634638" y="2900531"/>
            <a:ext cx="990600" cy="2154436"/>
          </a:xfrm>
          <a:prstGeom prst="rect">
            <a:avLst/>
          </a:prstGeom>
        </p:spPr>
        <p:txBody>
          <a:bodyPr vert="horz" wrap="square" lIns="0" tIns="0" rIns="0" bIns="0" rtlCol="0">
            <a:spAutoFit/>
          </a:bodyPr>
          <a:lstStyle/>
          <a:p>
            <a:pPr marR="4559" indent="-158418">
              <a:spcBef>
                <a:spcPts val="0"/>
              </a:spcBef>
            </a:pPr>
            <a:r>
              <a:rPr sz="2000" b="1" spc="-13" dirty="0">
                <a:solidFill>
                  <a:srgbClr val="3366FF"/>
                </a:solidFill>
                <a:latin typeface="Calibri" panose="020F0502020204030204" pitchFamily="34" charset="0"/>
                <a:cs typeface="Calibri" panose="020F0502020204030204" pitchFamily="34" charset="0"/>
              </a:rPr>
              <a:t>O</a:t>
            </a:r>
            <a:r>
              <a:rPr sz="2000" b="1" dirty="0">
                <a:solidFill>
                  <a:srgbClr val="3366FF"/>
                </a:solidFill>
                <a:latin typeface="Calibri" panose="020F0502020204030204" pitchFamily="34" charset="0"/>
                <a:cs typeface="Calibri" panose="020F0502020204030204" pitchFamily="34" charset="0"/>
              </a:rPr>
              <a:t>u</a:t>
            </a:r>
            <a:r>
              <a:rPr sz="2000" b="1" spc="-4" dirty="0">
                <a:solidFill>
                  <a:srgbClr val="3366FF"/>
                </a:solidFill>
                <a:latin typeface="Calibri" panose="020F0502020204030204" pitchFamily="34" charset="0"/>
                <a:cs typeface="Calibri" panose="020F0502020204030204" pitchFamily="34" charset="0"/>
              </a:rPr>
              <a:t>t</a:t>
            </a:r>
            <a:r>
              <a:rPr sz="2000" b="1" dirty="0">
                <a:solidFill>
                  <a:srgbClr val="3366FF"/>
                </a:solidFill>
                <a:latin typeface="Calibri" panose="020F0502020204030204" pitchFamily="34" charset="0"/>
                <a:cs typeface="Calibri" panose="020F0502020204030204" pitchFamily="34" charset="0"/>
              </a:rPr>
              <a:t>pu</a:t>
            </a:r>
            <a:r>
              <a:rPr sz="2000" b="1" spc="-4" dirty="0">
                <a:solidFill>
                  <a:srgbClr val="3366FF"/>
                </a:solidFill>
                <a:latin typeface="Calibri" panose="020F0502020204030204" pitchFamily="34" charset="0"/>
                <a:cs typeface="Calibri" panose="020F0502020204030204" pitchFamily="34" charset="0"/>
              </a:rPr>
              <a:t>t </a:t>
            </a:r>
            <a:endParaRPr lang="en-US" sz="2000" b="1" spc="-4" dirty="0">
              <a:solidFill>
                <a:srgbClr val="3366FF"/>
              </a:solidFill>
              <a:latin typeface="Calibri" panose="020F0502020204030204" pitchFamily="34" charset="0"/>
              <a:cs typeface="Calibri" panose="020F0502020204030204" pitchFamily="34" charset="0"/>
            </a:endParaRPr>
          </a:p>
          <a:p>
            <a:pPr marR="4559" indent="-158418">
              <a:spcBef>
                <a:spcPts val="0"/>
              </a:spcBef>
            </a:pPr>
            <a:endParaRPr lang="en-US" sz="2000" b="1" spc="-4" dirty="0">
              <a:solidFill>
                <a:srgbClr val="3366FF"/>
              </a:solidFill>
              <a:latin typeface="Calibri" panose="020F0502020204030204" pitchFamily="34" charset="0"/>
              <a:cs typeface="Calibri" panose="020F0502020204030204" pitchFamily="34" charset="0"/>
            </a:endParaRPr>
          </a:p>
          <a:p>
            <a:pPr marR="4559" indent="-158418">
              <a:spcBef>
                <a:spcPts val="0"/>
              </a:spcBef>
            </a:pPr>
            <a:r>
              <a:rPr lang="en-US" sz="2000" spc="-4"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3</a:t>
            </a:r>
            <a:r>
              <a:rPr lang="en-US" sz="2000" dirty="0">
                <a:solidFill>
                  <a:srgbClr val="3366FF"/>
                </a:solidFill>
                <a:latin typeface="Calibri" panose="020F0502020204030204" pitchFamily="34" charset="0"/>
                <a:cs typeface="Calibri" panose="020F0502020204030204" pitchFamily="34" charset="0"/>
              </a:rPr>
              <a:t>)</a:t>
            </a:r>
            <a:endParaRPr sz="2000" dirty="0">
              <a:solidFill>
                <a:srgbClr val="3366FF"/>
              </a:solidFill>
              <a:latin typeface="Calibri" panose="020F0502020204030204" pitchFamily="34" charset="0"/>
              <a:cs typeface="Calibri" panose="020F0502020204030204" pitchFamily="34" charset="0"/>
            </a:endParaRPr>
          </a:p>
          <a:p>
            <a:pPr>
              <a:spcBef>
                <a:spcPts val="0"/>
              </a:spcBef>
            </a:pPr>
            <a:r>
              <a:rPr lang="en-US" sz="2000" spc="-4" dirty="0">
                <a:solidFill>
                  <a:srgbClr val="3366FF"/>
                </a:solidFill>
                <a:latin typeface="Calibri" panose="020F0502020204030204" pitchFamily="34" charset="0"/>
                <a:cs typeface="Calibri" panose="020F0502020204030204" pitchFamily="34" charset="0"/>
              </a:rPr>
              <a:t>(</a:t>
            </a:r>
            <a:r>
              <a:rPr sz="2000" spc="-4" dirty="0">
                <a:solidFill>
                  <a:srgbClr val="3366FF"/>
                </a:solidFill>
                <a:latin typeface="Calibri" panose="020F0502020204030204" pitchFamily="34" charset="0"/>
                <a:cs typeface="Calibri" panose="020F0502020204030204" pitchFamily="34" charset="0"/>
              </a:rPr>
              <a:t>Lin</a:t>
            </a:r>
            <a:r>
              <a:rPr sz="2000" dirty="0">
                <a:solidFill>
                  <a:srgbClr val="3366FF"/>
                </a:solidFill>
                <a:latin typeface="Calibri" panose="020F0502020204030204" pitchFamily="34" charset="0"/>
                <a:cs typeface="Calibri" panose="020F0502020204030204" pitchFamily="34" charset="0"/>
              </a:rPr>
              <a:t>, 2</a:t>
            </a:r>
            <a:r>
              <a:rPr lang="en-US" sz="2000" dirty="0">
                <a:solidFill>
                  <a:srgbClr val="3366FF"/>
                </a:solidFill>
                <a:latin typeface="Calibri" panose="020F0502020204030204" pitchFamily="34" charset="0"/>
                <a:cs typeface="Calibri" panose="020F0502020204030204" pitchFamily="34" charset="0"/>
              </a:rPr>
              <a:t>)</a:t>
            </a:r>
            <a:endParaRPr sz="2000" dirty="0">
              <a:solidFill>
                <a:srgbClr val="3366FF"/>
              </a:solidFill>
              <a:latin typeface="Calibri" panose="020F0502020204030204" pitchFamily="34" charset="0"/>
              <a:cs typeface="Calibri" panose="020F0502020204030204" pitchFamily="34" charset="0"/>
            </a:endParaRPr>
          </a:p>
          <a:p>
            <a:pPr>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Sue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r>
              <a:rPr lang="en-US" sz="2000" dirty="0">
                <a:solidFill>
                  <a:srgbClr val="3366FF"/>
                </a:solidFill>
                <a:latin typeface="Calibri" panose="020F0502020204030204" pitchFamily="34" charset="0"/>
                <a:cs typeface="Calibri" panose="020F0502020204030204" pitchFamily="34" charset="0"/>
              </a:rPr>
              <a:t>)</a:t>
            </a:r>
            <a:endParaRPr sz="2000" dirty="0">
              <a:solidFill>
                <a:srgbClr val="3366FF"/>
              </a:solidFill>
              <a:latin typeface="Calibri" panose="020F0502020204030204" pitchFamily="34" charset="0"/>
              <a:cs typeface="Calibri" panose="020F0502020204030204" pitchFamily="34" charset="0"/>
            </a:endParaRPr>
          </a:p>
          <a:p>
            <a:pPr>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Kai</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r>
              <a:rPr lang="en-US" sz="2000" dirty="0">
                <a:solidFill>
                  <a:srgbClr val="3366FF"/>
                </a:solidFill>
                <a:latin typeface="Calibri" panose="020F0502020204030204" pitchFamily="34" charset="0"/>
                <a:cs typeface="Calibri" panose="020F0502020204030204" pitchFamily="34" charset="0"/>
              </a:rPr>
              <a:t>)</a:t>
            </a:r>
            <a:endParaRPr sz="2000" dirty="0">
              <a:solidFill>
                <a:srgbClr val="3366FF"/>
              </a:solidFill>
              <a:latin typeface="Calibri" panose="020F0502020204030204" pitchFamily="34" charset="0"/>
              <a:cs typeface="Calibri" panose="020F0502020204030204" pitchFamily="34" charset="0"/>
            </a:endParaRPr>
          </a:p>
          <a:p>
            <a:pPr>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Joe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r>
              <a:rPr lang="en-US" sz="2000" dirty="0">
                <a:solidFill>
                  <a:srgbClr val="3366FF"/>
                </a:solidFill>
                <a:latin typeface="Calibri" panose="020F0502020204030204" pitchFamily="34" charset="0"/>
                <a:cs typeface="Calibri" panose="020F0502020204030204" pitchFamily="34" charset="0"/>
              </a:rPr>
              <a:t>)</a:t>
            </a:r>
            <a:endParaRPr sz="2000" dirty="0">
              <a:solidFill>
                <a:srgbClr val="3366FF"/>
              </a:solidFill>
              <a:latin typeface="Calibri" panose="020F0502020204030204" pitchFamily="34" charset="0"/>
              <a:cs typeface="Calibri" panose="020F0502020204030204" pitchFamily="34" charset="0"/>
            </a:endParaRPr>
          </a:p>
        </p:txBody>
      </p:sp>
      <p:sp>
        <p:nvSpPr>
          <p:cNvPr id="24" name="Rectangle 2">
            <a:extLst>
              <a:ext uri="{FF2B5EF4-FFF2-40B4-BE49-F238E27FC236}">
                <a16:creationId xmlns:a16="http://schemas.microsoft.com/office/drawing/2014/main" id="{378DE3DA-F813-684E-885D-E0DC6BAEEFED}"/>
              </a:ext>
            </a:extLst>
          </p:cNvPr>
          <p:cNvSpPr txBox="1">
            <a:spLocks noChangeArrowheads="1"/>
          </p:cNvSpPr>
          <p:nvPr/>
        </p:nvSpPr>
        <p:spPr>
          <a:xfrm>
            <a:off x="685800" y="3048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a:t>
            </a:r>
          </a:p>
          <a:p>
            <a:r>
              <a:rPr lang="en-US" sz="3200" b="0" kern="0" dirty="0">
                <a:solidFill>
                  <a:srgbClr val="A01A06"/>
                </a:solidFill>
                <a:latin typeface="Calibri" panose="020F0502020204030204" pitchFamily="34" charset="0"/>
                <a:cs typeface="Calibri" panose="020F0502020204030204" pitchFamily="34" charset="0"/>
              </a:rPr>
              <a:t>Social Network Analysis: Count Friends</a:t>
            </a:r>
          </a:p>
        </p:txBody>
      </p:sp>
      <p:sp>
        <p:nvSpPr>
          <p:cNvPr id="25" name="Content Placeholder 2">
            <a:extLst>
              <a:ext uri="{FF2B5EF4-FFF2-40B4-BE49-F238E27FC236}">
                <a16:creationId xmlns:a16="http://schemas.microsoft.com/office/drawing/2014/main" id="{6BBEE46D-8D8D-7548-9202-F890F48EDA75}"/>
              </a:ext>
            </a:extLst>
          </p:cNvPr>
          <p:cNvSpPr txBox="1">
            <a:spLocks/>
          </p:cNvSpPr>
          <p:nvPr/>
        </p:nvSpPr>
        <p:spPr bwMode="auto">
          <a:xfrm>
            <a:off x="597151" y="1537931"/>
            <a:ext cx="7848600" cy="92226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Arial" panose="020B0604020202020204" pitchFamily="34" charset="0"/>
              <a:buChar char="•"/>
              <a:defRPr sz="2800">
                <a:solidFill>
                  <a:schemeClr val="tx1"/>
                </a:solidFill>
                <a:latin typeface="Times New Roman"/>
                <a:ea typeface="+mn-ea"/>
                <a:cs typeface="Times New Roman"/>
              </a:defRPr>
            </a:lvl1pPr>
            <a:lvl2pPr marL="742950" indent="-285750" algn="l" rtl="0" eaLnBrk="1" fontAlgn="base" hangingPunct="1">
              <a:spcBef>
                <a:spcPct val="20000"/>
              </a:spcBef>
              <a:spcAft>
                <a:spcPct val="0"/>
              </a:spcAft>
              <a:buClr>
                <a:schemeClr val="tx2"/>
              </a:buClr>
              <a:buFont typeface="Arial" panose="020B0604020202020204" pitchFamily="34" charset="0"/>
              <a:buChar char="•"/>
              <a:defRPr sz="2400">
                <a:solidFill>
                  <a:schemeClr val="tx1"/>
                </a:solidFill>
                <a:latin typeface="Times New Roman"/>
                <a:ea typeface="+mn-ea"/>
                <a:cs typeface="Times New Roman"/>
              </a:defRPr>
            </a:lvl2pPr>
            <a:lvl3pPr marL="1143000" indent="-228600" algn="l" rtl="0" eaLnBrk="1" fontAlgn="base" hangingPunct="1">
              <a:spcBef>
                <a:spcPct val="20000"/>
              </a:spcBef>
              <a:spcAft>
                <a:spcPct val="0"/>
              </a:spcAft>
              <a:buClr>
                <a:schemeClr val="tx2"/>
              </a:buClr>
              <a:buChar char="•"/>
              <a:defRPr sz="2000">
                <a:solidFill>
                  <a:schemeClr val="tx1"/>
                </a:solidFill>
                <a:latin typeface="Times New Roman"/>
                <a:ea typeface="+mn-ea"/>
                <a:cs typeface="Times New Roman"/>
              </a:defRPr>
            </a:lvl3pPr>
            <a:lvl4pPr marL="16002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4pPr>
            <a:lvl5pPr marL="20574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5pPr>
            <a:lvl6pPr marL="2514600" indent="-228600" algn="l" rtl="0" eaLnBrk="1" fontAlgn="base" hangingPunct="1">
              <a:spcBef>
                <a:spcPct val="20000"/>
              </a:spcBef>
              <a:spcAft>
                <a:spcPct val="0"/>
              </a:spcAft>
              <a:buChar char="»"/>
              <a:defRPr sz="1800">
                <a:solidFill>
                  <a:schemeClr val="tx1"/>
                </a:solidFill>
                <a:latin typeface="Times New Roman" charset="0"/>
                <a:ea typeface="+mn-ea"/>
              </a:defRPr>
            </a:lvl6pPr>
            <a:lvl7pPr marL="2971800" indent="-228600" algn="l" rtl="0" eaLnBrk="1" fontAlgn="base" hangingPunct="1">
              <a:spcBef>
                <a:spcPct val="20000"/>
              </a:spcBef>
              <a:spcAft>
                <a:spcPct val="0"/>
              </a:spcAft>
              <a:buChar char="»"/>
              <a:defRPr sz="1800">
                <a:solidFill>
                  <a:schemeClr val="tx1"/>
                </a:solidFill>
                <a:latin typeface="Times New Roman" charset="0"/>
                <a:ea typeface="+mn-ea"/>
              </a:defRPr>
            </a:lvl7pPr>
            <a:lvl8pPr marL="3429000" indent="-228600" algn="l" rtl="0" eaLnBrk="1" fontAlgn="base" hangingPunct="1">
              <a:spcBef>
                <a:spcPct val="20000"/>
              </a:spcBef>
              <a:spcAft>
                <a:spcPct val="0"/>
              </a:spcAft>
              <a:buChar char="»"/>
              <a:defRPr sz="1800">
                <a:solidFill>
                  <a:schemeClr val="tx1"/>
                </a:solidFill>
                <a:latin typeface="Times New Roman" charset="0"/>
                <a:ea typeface="+mn-ea"/>
              </a:defRPr>
            </a:lvl8pPr>
            <a:lvl9pPr marL="3886200" indent="-228600" algn="l" rtl="0" eaLnBrk="1" fontAlgn="base" hangingPunct="1">
              <a:spcBef>
                <a:spcPct val="20000"/>
              </a:spcBef>
              <a:spcAft>
                <a:spcPct val="0"/>
              </a:spcAft>
              <a:buChar char="»"/>
              <a:defRPr sz="1800">
                <a:solidFill>
                  <a:schemeClr val="tx1"/>
                </a:solidFill>
                <a:latin typeface="Times New Roman" charset="0"/>
                <a:ea typeface="+mn-ea"/>
              </a:defRPr>
            </a:lvl9pPr>
          </a:lstStyle>
          <a:p>
            <a:pPr>
              <a:buClr>
                <a:schemeClr val="tx1"/>
              </a:buClr>
            </a:pPr>
            <a:r>
              <a:rPr lang="en-US" sz="2400" kern="0" dirty="0">
                <a:latin typeface="Calibri" panose="020F0502020204030204" pitchFamily="34" charset="0"/>
                <a:cs typeface="Calibri" panose="020F0502020204030204" pitchFamily="34" charset="0"/>
              </a:rPr>
              <a:t>In a social network (Facebook, Instagram, etc.), how many friends does each person have? </a:t>
            </a:r>
          </a:p>
        </p:txBody>
      </p:sp>
      <p:grpSp>
        <p:nvGrpSpPr>
          <p:cNvPr id="5" name="Group 4">
            <a:extLst>
              <a:ext uri="{FF2B5EF4-FFF2-40B4-BE49-F238E27FC236}">
                <a16:creationId xmlns:a16="http://schemas.microsoft.com/office/drawing/2014/main" id="{5F8DCCD9-D476-A843-85C8-86AD1D337948}"/>
              </a:ext>
            </a:extLst>
          </p:cNvPr>
          <p:cNvGrpSpPr/>
          <p:nvPr/>
        </p:nvGrpSpPr>
        <p:grpSpPr>
          <a:xfrm>
            <a:off x="2209800" y="3180508"/>
            <a:ext cx="717917" cy="2222432"/>
            <a:chOff x="2319753" y="3180508"/>
            <a:chExt cx="717917" cy="2222432"/>
          </a:xfrm>
        </p:grpSpPr>
        <p:sp>
          <p:nvSpPr>
            <p:cNvPr id="8" name="object 5">
              <a:extLst>
                <a:ext uri="{FF2B5EF4-FFF2-40B4-BE49-F238E27FC236}">
                  <a16:creationId xmlns:a16="http://schemas.microsoft.com/office/drawing/2014/main" id="{6DE52064-8B3B-BF49-96E9-4313E0E16269}"/>
                </a:ext>
              </a:extLst>
            </p:cNvPr>
            <p:cNvSpPr/>
            <p:nvPr/>
          </p:nvSpPr>
          <p:spPr>
            <a:xfrm>
              <a:off x="2319753" y="3180508"/>
              <a:ext cx="717917" cy="2222432"/>
            </a:xfrm>
            <a:prstGeom prst="rect">
              <a:avLst/>
            </a:prstGeom>
            <a:blipFill>
              <a:blip r:embed="rId3" cstate="print"/>
              <a:stretch>
                <a:fillRect/>
              </a:stretch>
            </a:blipFill>
          </p:spPr>
          <p:txBody>
            <a:bodyPr wrap="square" lIns="0" tIns="0" rIns="0" bIns="0" rtlCol="0"/>
            <a:lstStyle/>
            <a:p>
              <a:endParaRPr/>
            </a:p>
          </p:txBody>
        </p:sp>
        <p:sp>
          <p:nvSpPr>
            <p:cNvPr id="9" name="object 6">
              <a:extLst>
                <a:ext uri="{FF2B5EF4-FFF2-40B4-BE49-F238E27FC236}">
                  <a16:creationId xmlns:a16="http://schemas.microsoft.com/office/drawing/2014/main" id="{2AF506FD-E0A8-F54E-9AE2-B9F2FD65E29D}"/>
                </a:ext>
              </a:extLst>
            </p:cNvPr>
            <p:cNvSpPr/>
            <p:nvPr/>
          </p:nvSpPr>
          <p:spPr>
            <a:xfrm>
              <a:off x="2366355" y="3229043"/>
              <a:ext cx="623455" cy="2084854"/>
            </a:xfrm>
            <a:custGeom>
              <a:avLst/>
              <a:gdLst/>
              <a:ahLst/>
              <a:cxnLst/>
              <a:rect l="l" t="t" r="r" b="b"/>
              <a:pathLst>
                <a:path w="685800" h="2362835">
                  <a:moveTo>
                    <a:pt x="342900" y="0"/>
                  </a:moveTo>
                  <a:lnTo>
                    <a:pt x="342900" y="189635"/>
                  </a:lnTo>
                  <a:lnTo>
                    <a:pt x="0" y="189635"/>
                  </a:lnTo>
                  <a:lnTo>
                    <a:pt x="0" y="2173133"/>
                  </a:lnTo>
                  <a:lnTo>
                    <a:pt x="342900" y="2173133"/>
                  </a:lnTo>
                  <a:lnTo>
                    <a:pt x="342900" y="2362770"/>
                  </a:lnTo>
                  <a:lnTo>
                    <a:pt x="685800" y="1181385"/>
                  </a:lnTo>
                  <a:lnTo>
                    <a:pt x="342900" y="0"/>
                  </a:lnTo>
                  <a:close/>
                </a:path>
              </a:pathLst>
            </a:custGeom>
            <a:solidFill>
              <a:srgbClr val="FFFFFF"/>
            </a:solidFill>
          </p:spPr>
          <p:txBody>
            <a:bodyPr wrap="square" lIns="0" tIns="0" rIns="0" bIns="0" rtlCol="0"/>
            <a:lstStyle/>
            <a:p>
              <a:endParaRPr/>
            </a:p>
          </p:txBody>
        </p:sp>
        <p:sp>
          <p:nvSpPr>
            <p:cNvPr id="10" name="object 7">
              <a:extLst>
                <a:ext uri="{FF2B5EF4-FFF2-40B4-BE49-F238E27FC236}">
                  <a16:creationId xmlns:a16="http://schemas.microsoft.com/office/drawing/2014/main" id="{B7E00B28-AC34-6140-8334-41B11585E9A3}"/>
                </a:ext>
              </a:extLst>
            </p:cNvPr>
            <p:cNvSpPr/>
            <p:nvPr/>
          </p:nvSpPr>
          <p:spPr>
            <a:xfrm>
              <a:off x="2366354" y="3229043"/>
              <a:ext cx="623455" cy="2084854"/>
            </a:xfrm>
            <a:custGeom>
              <a:avLst/>
              <a:gdLst/>
              <a:ahLst/>
              <a:cxnLst/>
              <a:rect l="l" t="t" r="r" b="b"/>
              <a:pathLst>
                <a:path w="685800" h="2362835">
                  <a:moveTo>
                    <a:pt x="0" y="189636"/>
                  </a:moveTo>
                  <a:lnTo>
                    <a:pt x="342899" y="189636"/>
                  </a:lnTo>
                  <a:lnTo>
                    <a:pt x="342899" y="0"/>
                  </a:lnTo>
                  <a:lnTo>
                    <a:pt x="685799" y="1181385"/>
                  </a:lnTo>
                  <a:lnTo>
                    <a:pt x="342899" y="2362770"/>
                  </a:lnTo>
                  <a:lnTo>
                    <a:pt x="342899" y="2173134"/>
                  </a:lnTo>
                  <a:lnTo>
                    <a:pt x="0" y="2173134"/>
                  </a:lnTo>
                  <a:lnTo>
                    <a:pt x="0" y="189636"/>
                  </a:lnTo>
                  <a:close/>
                </a:path>
              </a:pathLst>
            </a:custGeom>
            <a:ln w="9524">
              <a:solidFill>
                <a:srgbClr val="5B92C7"/>
              </a:solidFill>
            </a:ln>
          </p:spPr>
          <p:txBody>
            <a:bodyPr wrap="square" lIns="0" tIns="0" rIns="0" bIns="0" rtlCol="0"/>
            <a:lstStyle/>
            <a:p>
              <a:endParaRPr/>
            </a:p>
          </p:txBody>
        </p:sp>
        <p:sp>
          <p:nvSpPr>
            <p:cNvPr id="11" name="object 9">
              <a:extLst>
                <a:ext uri="{FF2B5EF4-FFF2-40B4-BE49-F238E27FC236}">
                  <a16:creationId xmlns:a16="http://schemas.microsoft.com/office/drawing/2014/main" id="{2B570D87-FF21-9C4B-B4BA-202EADCCE055}"/>
                </a:ext>
              </a:extLst>
            </p:cNvPr>
            <p:cNvSpPr txBox="1"/>
            <p:nvPr/>
          </p:nvSpPr>
          <p:spPr>
            <a:xfrm>
              <a:off x="2437936" y="4151303"/>
              <a:ext cx="473940" cy="246221"/>
            </a:xfrm>
            <a:prstGeom prst="rect">
              <a:avLst/>
            </a:prstGeom>
          </p:spPr>
          <p:txBody>
            <a:bodyPr vert="horz" wrap="square" lIns="0" tIns="0" rIns="0" bIns="0" rtlCol="0">
              <a:spAutoFit/>
            </a:bodyPr>
            <a:lstStyle/>
            <a:p>
              <a:pPr marL="11397"/>
              <a:r>
                <a:rPr sz="1600" spc="-13" dirty="0">
                  <a:latin typeface="Arial"/>
                  <a:cs typeface="Arial"/>
                </a:rPr>
                <a:t>MAP</a:t>
              </a:r>
              <a:endParaRPr sz="1600" dirty="0">
                <a:latin typeface="Arial"/>
                <a:cs typeface="Arial"/>
              </a:endParaRPr>
            </a:p>
          </p:txBody>
        </p:sp>
      </p:grpSp>
      <p:sp>
        <p:nvSpPr>
          <p:cNvPr id="12" name="object 8">
            <a:extLst>
              <a:ext uri="{FF2B5EF4-FFF2-40B4-BE49-F238E27FC236}">
                <a16:creationId xmlns:a16="http://schemas.microsoft.com/office/drawing/2014/main" id="{F41FF0B1-988D-6A4A-B20E-0252A421B396}"/>
              </a:ext>
            </a:extLst>
          </p:cNvPr>
          <p:cNvSpPr txBox="1"/>
          <p:nvPr/>
        </p:nvSpPr>
        <p:spPr>
          <a:xfrm>
            <a:off x="3016134" y="3092659"/>
            <a:ext cx="717666" cy="2462213"/>
          </a:xfrm>
          <a:prstGeom prst="rect">
            <a:avLst/>
          </a:prstGeom>
        </p:spPr>
        <p:txBody>
          <a:bodyPr vert="horz" wrap="square" lIns="0" tIns="0" rIns="0" bIns="0" rtlCol="0">
            <a:spAutoFit/>
          </a:bodyPr>
          <a:lstStyle/>
          <a:p>
            <a:pPr>
              <a:spcBef>
                <a:spcPts val="0"/>
              </a:spcBef>
            </a:pP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dirty="0">
                <a:solidFill>
                  <a:srgbClr val="3366FF"/>
                </a:solidFill>
                <a:latin typeface="Calibri" panose="020F0502020204030204" pitchFamily="34" charset="0"/>
                <a:cs typeface="Calibri" panose="020F0502020204030204" pitchFamily="34" charset="0"/>
              </a:rPr>
              <a:t>Sue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spc="-4" dirty="0">
                <a:solidFill>
                  <a:srgbClr val="3366FF"/>
                </a:solidFill>
                <a:latin typeface="Calibri" panose="020F0502020204030204" pitchFamily="34" charset="0"/>
                <a:cs typeface="Calibri" panose="020F0502020204030204" pitchFamily="34" charset="0"/>
              </a:rPr>
              <a:t>Lin</a:t>
            </a:r>
            <a:r>
              <a:rPr sz="2000" dirty="0">
                <a:solidFill>
                  <a:srgbClr val="3366FF"/>
                </a:solidFill>
                <a:latin typeface="Calibri" panose="020F0502020204030204" pitchFamily="34" charset="0"/>
                <a:cs typeface="Calibri" panose="020F0502020204030204" pitchFamily="34" charset="0"/>
              </a:rPr>
              <a:t>, 1</a:t>
            </a:r>
          </a:p>
          <a:p>
            <a:pPr>
              <a:spcBef>
                <a:spcPts val="0"/>
              </a:spcBef>
            </a:pPr>
            <a:r>
              <a:rPr sz="2000" dirty="0">
                <a:solidFill>
                  <a:srgbClr val="3366FF"/>
                </a:solidFill>
                <a:latin typeface="Calibri" panose="020F0502020204030204" pitchFamily="34" charset="0"/>
                <a:cs typeface="Calibri" panose="020F0502020204030204" pitchFamily="34" charset="0"/>
              </a:rPr>
              <a:t>Joe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dirty="0">
                <a:solidFill>
                  <a:srgbClr val="3366FF"/>
                </a:solidFill>
                <a:latin typeface="Calibri" panose="020F0502020204030204" pitchFamily="34" charset="0"/>
                <a:cs typeface="Calibri" panose="020F0502020204030204" pitchFamily="34" charset="0"/>
              </a:rPr>
              <a:t>Kai</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spc="-4" dirty="0">
                <a:solidFill>
                  <a:srgbClr val="3366FF"/>
                </a:solidFill>
                <a:latin typeface="Calibri" panose="020F0502020204030204" pitchFamily="34" charset="0"/>
                <a:cs typeface="Calibri" panose="020F0502020204030204" pitchFamily="34" charset="0"/>
              </a:rPr>
              <a:t>Lin</a:t>
            </a:r>
            <a:r>
              <a:rPr sz="2000" dirty="0">
                <a:solidFill>
                  <a:srgbClr val="3366FF"/>
                </a:solidFill>
                <a:latin typeface="Calibri" panose="020F0502020204030204" pitchFamily="34" charset="0"/>
                <a:cs typeface="Calibri" panose="020F0502020204030204" pitchFamily="34" charset="0"/>
              </a:rPr>
              <a:t>, 1</a:t>
            </a:r>
          </a:p>
        </p:txBody>
      </p:sp>
      <p:grpSp>
        <p:nvGrpSpPr>
          <p:cNvPr id="6" name="Group 5">
            <a:extLst>
              <a:ext uri="{FF2B5EF4-FFF2-40B4-BE49-F238E27FC236}">
                <a16:creationId xmlns:a16="http://schemas.microsoft.com/office/drawing/2014/main" id="{414ACAD4-BB67-8D4C-988F-25C0A0FBF74D}"/>
              </a:ext>
            </a:extLst>
          </p:cNvPr>
          <p:cNvGrpSpPr/>
          <p:nvPr/>
        </p:nvGrpSpPr>
        <p:grpSpPr>
          <a:xfrm>
            <a:off x="6355937" y="3171578"/>
            <a:ext cx="1137332" cy="2204095"/>
            <a:chOff x="6673999" y="3183480"/>
            <a:chExt cx="1137332" cy="2204095"/>
          </a:xfrm>
        </p:grpSpPr>
        <p:sp>
          <p:nvSpPr>
            <p:cNvPr id="13" name="object 10">
              <a:extLst>
                <a:ext uri="{FF2B5EF4-FFF2-40B4-BE49-F238E27FC236}">
                  <a16:creationId xmlns:a16="http://schemas.microsoft.com/office/drawing/2014/main" id="{C6EB7137-C5EB-F94D-B48A-3A4C8C0783BC}"/>
                </a:ext>
              </a:extLst>
            </p:cNvPr>
            <p:cNvSpPr/>
            <p:nvPr/>
          </p:nvSpPr>
          <p:spPr>
            <a:xfrm>
              <a:off x="6673999" y="3183480"/>
              <a:ext cx="1137332" cy="2204095"/>
            </a:xfrm>
            <a:prstGeom prst="rect">
              <a:avLst/>
            </a:prstGeom>
            <a:blipFill>
              <a:blip r:embed="rId4" cstate="print"/>
              <a:stretch>
                <a:fillRect/>
              </a:stretch>
            </a:blipFill>
          </p:spPr>
          <p:txBody>
            <a:bodyPr wrap="square" lIns="0" tIns="0" rIns="0" bIns="0" rtlCol="0"/>
            <a:lstStyle/>
            <a:p>
              <a:endParaRPr/>
            </a:p>
          </p:txBody>
        </p:sp>
        <p:sp>
          <p:nvSpPr>
            <p:cNvPr id="14" name="object 11">
              <a:extLst>
                <a:ext uri="{FF2B5EF4-FFF2-40B4-BE49-F238E27FC236}">
                  <a16:creationId xmlns:a16="http://schemas.microsoft.com/office/drawing/2014/main" id="{291423C8-69CF-6842-A035-940B666FCEE8}"/>
                </a:ext>
              </a:extLst>
            </p:cNvPr>
            <p:cNvSpPr/>
            <p:nvPr/>
          </p:nvSpPr>
          <p:spPr>
            <a:xfrm>
              <a:off x="6721123" y="3222405"/>
              <a:ext cx="1044864" cy="2084854"/>
            </a:xfrm>
            <a:custGeom>
              <a:avLst/>
              <a:gdLst/>
              <a:ahLst/>
              <a:cxnLst/>
              <a:rect l="l" t="t" r="r" b="b"/>
              <a:pathLst>
                <a:path w="1149350" h="2362835">
                  <a:moveTo>
                    <a:pt x="574675" y="0"/>
                  </a:moveTo>
                  <a:lnTo>
                    <a:pt x="574675" y="189636"/>
                  </a:lnTo>
                  <a:lnTo>
                    <a:pt x="0" y="189636"/>
                  </a:lnTo>
                  <a:lnTo>
                    <a:pt x="0" y="2173135"/>
                  </a:lnTo>
                  <a:lnTo>
                    <a:pt x="574675" y="2173135"/>
                  </a:lnTo>
                  <a:lnTo>
                    <a:pt x="574675" y="2362771"/>
                  </a:lnTo>
                  <a:lnTo>
                    <a:pt x="1149350" y="1181385"/>
                  </a:lnTo>
                  <a:lnTo>
                    <a:pt x="574675" y="0"/>
                  </a:lnTo>
                  <a:close/>
                </a:path>
              </a:pathLst>
            </a:custGeom>
            <a:solidFill>
              <a:srgbClr val="FFFFFF"/>
            </a:solidFill>
          </p:spPr>
          <p:txBody>
            <a:bodyPr wrap="square" lIns="0" tIns="0" rIns="0" bIns="0" rtlCol="0"/>
            <a:lstStyle/>
            <a:p>
              <a:endParaRPr/>
            </a:p>
          </p:txBody>
        </p:sp>
        <p:sp>
          <p:nvSpPr>
            <p:cNvPr id="15" name="object 12">
              <a:extLst>
                <a:ext uri="{FF2B5EF4-FFF2-40B4-BE49-F238E27FC236}">
                  <a16:creationId xmlns:a16="http://schemas.microsoft.com/office/drawing/2014/main" id="{1C752137-85EA-874B-8195-C70EAA47AC26}"/>
                </a:ext>
              </a:extLst>
            </p:cNvPr>
            <p:cNvSpPr/>
            <p:nvPr/>
          </p:nvSpPr>
          <p:spPr>
            <a:xfrm>
              <a:off x="6721123" y="3222405"/>
              <a:ext cx="1044864" cy="2084854"/>
            </a:xfrm>
            <a:custGeom>
              <a:avLst/>
              <a:gdLst/>
              <a:ahLst/>
              <a:cxnLst/>
              <a:rect l="l" t="t" r="r" b="b"/>
              <a:pathLst>
                <a:path w="1149350" h="2362835">
                  <a:moveTo>
                    <a:pt x="0" y="189636"/>
                  </a:moveTo>
                  <a:lnTo>
                    <a:pt x="574674" y="189636"/>
                  </a:lnTo>
                  <a:lnTo>
                    <a:pt x="574674" y="0"/>
                  </a:lnTo>
                  <a:lnTo>
                    <a:pt x="1149349" y="1181385"/>
                  </a:lnTo>
                  <a:lnTo>
                    <a:pt x="574674" y="2362770"/>
                  </a:lnTo>
                  <a:lnTo>
                    <a:pt x="574674" y="2173134"/>
                  </a:lnTo>
                  <a:lnTo>
                    <a:pt x="0" y="2173134"/>
                  </a:lnTo>
                  <a:lnTo>
                    <a:pt x="0" y="189636"/>
                  </a:lnTo>
                  <a:close/>
                </a:path>
              </a:pathLst>
            </a:custGeom>
            <a:ln w="9524">
              <a:solidFill>
                <a:srgbClr val="5B92C7"/>
              </a:solidFill>
            </a:ln>
          </p:spPr>
          <p:txBody>
            <a:bodyPr wrap="square" lIns="0" tIns="0" rIns="0" bIns="0" rtlCol="0"/>
            <a:lstStyle/>
            <a:p>
              <a:endParaRPr/>
            </a:p>
          </p:txBody>
        </p:sp>
        <p:sp>
          <p:nvSpPr>
            <p:cNvPr id="16" name="object 13">
              <a:extLst>
                <a:ext uri="{FF2B5EF4-FFF2-40B4-BE49-F238E27FC236}">
                  <a16:creationId xmlns:a16="http://schemas.microsoft.com/office/drawing/2014/main" id="{F1B5C8D6-2AC2-5043-A839-015735F45F28}"/>
                </a:ext>
              </a:extLst>
            </p:cNvPr>
            <p:cNvSpPr txBox="1"/>
            <p:nvPr/>
          </p:nvSpPr>
          <p:spPr>
            <a:xfrm>
              <a:off x="6747738" y="4144666"/>
              <a:ext cx="901123" cy="246221"/>
            </a:xfrm>
            <a:prstGeom prst="rect">
              <a:avLst/>
            </a:prstGeom>
          </p:spPr>
          <p:txBody>
            <a:bodyPr vert="horz" wrap="square" lIns="0" tIns="0" rIns="0" bIns="0" rtlCol="0">
              <a:spAutoFit/>
            </a:bodyPr>
            <a:lstStyle/>
            <a:p>
              <a:pPr marL="11397"/>
              <a:r>
                <a:rPr sz="1600" dirty="0">
                  <a:latin typeface="Arial"/>
                  <a:cs typeface="Arial"/>
                </a:rPr>
                <a:t>REDUC</a:t>
              </a:r>
              <a:r>
                <a:rPr sz="1600" spc="-13" dirty="0">
                  <a:latin typeface="Arial"/>
                  <a:cs typeface="Arial"/>
                </a:rPr>
                <a:t>E</a:t>
              </a:r>
              <a:endParaRPr sz="1600">
                <a:latin typeface="Arial"/>
                <a:cs typeface="Arial"/>
              </a:endParaRPr>
            </a:p>
          </p:txBody>
        </p:sp>
      </p:grpSp>
      <p:sp>
        <p:nvSpPr>
          <p:cNvPr id="17" name="object 14">
            <a:extLst>
              <a:ext uri="{FF2B5EF4-FFF2-40B4-BE49-F238E27FC236}">
                <a16:creationId xmlns:a16="http://schemas.microsoft.com/office/drawing/2014/main" id="{C0620D9A-4AA9-1043-BEBF-29FC3E675CD1}"/>
              </a:ext>
            </a:extLst>
          </p:cNvPr>
          <p:cNvSpPr txBox="1"/>
          <p:nvPr/>
        </p:nvSpPr>
        <p:spPr>
          <a:xfrm>
            <a:off x="5070106" y="3516084"/>
            <a:ext cx="1254494" cy="1538883"/>
          </a:xfrm>
          <a:prstGeom prst="rect">
            <a:avLst/>
          </a:prstGeom>
        </p:spPr>
        <p:txBody>
          <a:bodyPr vert="horz" wrap="square" lIns="0" tIns="0" rIns="0" bIns="0" rtlCol="0">
            <a:spAutoFit/>
          </a:bodyPr>
          <a:lstStyle/>
          <a:p>
            <a:pPr>
              <a:spcBef>
                <a:spcPts val="0"/>
              </a:spcBef>
            </a:pP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dirty="0">
                <a:solidFill>
                  <a:srgbClr val="3366FF"/>
                </a:solidFill>
                <a:latin typeface="Calibri" panose="020F0502020204030204" pitchFamily="34" charset="0"/>
                <a:cs typeface="Calibri" panose="020F0502020204030204" pitchFamily="34" charset="0"/>
              </a:rPr>
              <a:t>Lin</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dirty="0">
                <a:solidFill>
                  <a:srgbClr val="3366FF"/>
                </a:solidFill>
                <a:latin typeface="Calibri" panose="020F0502020204030204" pitchFamily="34" charset="0"/>
                <a:cs typeface="Calibri" panose="020F0502020204030204" pitchFamily="34" charset="0"/>
              </a:rPr>
              <a:t>Sue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dirty="0">
                <a:solidFill>
                  <a:srgbClr val="3366FF"/>
                </a:solidFill>
                <a:latin typeface="Calibri" panose="020F0502020204030204" pitchFamily="34" charset="0"/>
                <a:cs typeface="Calibri" panose="020F0502020204030204" pitchFamily="34" charset="0"/>
              </a:rPr>
              <a:t>Kai</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dirty="0">
                <a:solidFill>
                  <a:srgbClr val="3366FF"/>
                </a:solidFill>
                <a:latin typeface="Calibri" panose="020F0502020204030204" pitchFamily="34" charset="0"/>
                <a:cs typeface="Calibri" panose="020F0502020204030204" pitchFamily="34" charset="0"/>
              </a:rPr>
              <a:t>Joe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p:txBody>
      </p:sp>
      <p:grpSp>
        <p:nvGrpSpPr>
          <p:cNvPr id="2" name="Group 1">
            <a:extLst>
              <a:ext uri="{FF2B5EF4-FFF2-40B4-BE49-F238E27FC236}">
                <a16:creationId xmlns:a16="http://schemas.microsoft.com/office/drawing/2014/main" id="{83EF53D6-BF4A-F44D-A3AE-0D88AE6E8FCB}"/>
              </a:ext>
            </a:extLst>
          </p:cNvPr>
          <p:cNvGrpSpPr/>
          <p:nvPr/>
        </p:nvGrpSpPr>
        <p:grpSpPr>
          <a:xfrm>
            <a:off x="3733800" y="3187146"/>
            <a:ext cx="1311143" cy="2196761"/>
            <a:chOff x="3938355" y="3187146"/>
            <a:chExt cx="1311143" cy="2196761"/>
          </a:xfrm>
        </p:grpSpPr>
        <p:sp>
          <p:nvSpPr>
            <p:cNvPr id="18" name="object 15">
              <a:extLst>
                <a:ext uri="{FF2B5EF4-FFF2-40B4-BE49-F238E27FC236}">
                  <a16:creationId xmlns:a16="http://schemas.microsoft.com/office/drawing/2014/main" id="{B5E1F3A8-D869-0848-8B7B-5E0AA7D242E3}"/>
                </a:ext>
              </a:extLst>
            </p:cNvPr>
            <p:cNvSpPr/>
            <p:nvPr/>
          </p:nvSpPr>
          <p:spPr>
            <a:xfrm>
              <a:off x="3938355" y="3187146"/>
              <a:ext cx="1311143" cy="2196761"/>
            </a:xfrm>
            <a:prstGeom prst="rect">
              <a:avLst/>
            </a:prstGeom>
            <a:blipFill>
              <a:blip r:embed="rId5" cstate="print"/>
              <a:stretch>
                <a:fillRect/>
              </a:stretch>
            </a:blipFill>
          </p:spPr>
          <p:txBody>
            <a:bodyPr wrap="square" lIns="0" tIns="0" rIns="0" bIns="0" rtlCol="0"/>
            <a:lstStyle/>
            <a:p>
              <a:endParaRPr/>
            </a:p>
          </p:txBody>
        </p:sp>
        <p:sp>
          <p:nvSpPr>
            <p:cNvPr id="19" name="object 16">
              <a:extLst>
                <a:ext uri="{FF2B5EF4-FFF2-40B4-BE49-F238E27FC236}">
                  <a16:creationId xmlns:a16="http://schemas.microsoft.com/office/drawing/2014/main" id="{2D59397D-65FA-D64B-ACC7-43CF6902260D}"/>
                </a:ext>
              </a:extLst>
            </p:cNvPr>
            <p:cNvSpPr/>
            <p:nvPr/>
          </p:nvSpPr>
          <p:spPr>
            <a:xfrm>
              <a:off x="3982724" y="3222405"/>
              <a:ext cx="1220355" cy="2084854"/>
            </a:xfrm>
            <a:custGeom>
              <a:avLst/>
              <a:gdLst/>
              <a:ahLst/>
              <a:cxnLst/>
              <a:rect l="l" t="t" r="r" b="b"/>
              <a:pathLst>
                <a:path w="1342389" h="2362835">
                  <a:moveTo>
                    <a:pt x="671094" y="0"/>
                  </a:moveTo>
                  <a:lnTo>
                    <a:pt x="671094" y="189636"/>
                  </a:lnTo>
                  <a:lnTo>
                    <a:pt x="0" y="189636"/>
                  </a:lnTo>
                  <a:lnTo>
                    <a:pt x="0" y="2173135"/>
                  </a:lnTo>
                  <a:lnTo>
                    <a:pt x="671094" y="2173135"/>
                  </a:lnTo>
                  <a:lnTo>
                    <a:pt x="671094" y="2362771"/>
                  </a:lnTo>
                  <a:lnTo>
                    <a:pt x="1342188" y="1181385"/>
                  </a:lnTo>
                  <a:lnTo>
                    <a:pt x="671094" y="0"/>
                  </a:lnTo>
                  <a:close/>
                </a:path>
              </a:pathLst>
            </a:custGeom>
            <a:solidFill>
              <a:srgbClr val="FFFFFF"/>
            </a:solidFill>
          </p:spPr>
          <p:txBody>
            <a:bodyPr wrap="square" lIns="0" tIns="0" rIns="0" bIns="0" rtlCol="0"/>
            <a:lstStyle/>
            <a:p>
              <a:endParaRPr/>
            </a:p>
          </p:txBody>
        </p:sp>
        <p:sp>
          <p:nvSpPr>
            <p:cNvPr id="20" name="object 17">
              <a:extLst>
                <a:ext uri="{FF2B5EF4-FFF2-40B4-BE49-F238E27FC236}">
                  <a16:creationId xmlns:a16="http://schemas.microsoft.com/office/drawing/2014/main" id="{CA7A5C92-6486-FD46-BD77-182B9A108549}"/>
                </a:ext>
              </a:extLst>
            </p:cNvPr>
            <p:cNvSpPr/>
            <p:nvPr/>
          </p:nvSpPr>
          <p:spPr>
            <a:xfrm>
              <a:off x="3982724" y="3222405"/>
              <a:ext cx="1220355" cy="2084854"/>
            </a:xfrm>
            <a:custGeom>
              <a:avLst/>
              <a:gdLst/>
              <a:ahLst/>
              <a:cxnLst/>
              <a:rect l="l" t="t" r="r" b="b"/>
              <a:pathLst>
                <a:path w="1342389" h="2362835">
                  <a:moveTo>
                    <a:pt x="0" y="189636"/>
                  </a:moveTo>
                  <a:lnTo>
                    <a:pt x="671094" y="189636"/>
                  </a:lnTo>
                  <a:lnTo>
                    <a:pt x="671094" y="0"/>
                  </a:lnTo>
                  <a:lnTo>
                    <a:pt x="1342188" y="1181385"/>
                  </a:lnTo>
                  <a:lnTo>
                    <a:pt x="671094" y="2362770"/>
                  </a:lnTo>
                  <a:lnTo>
                    <a:pt x="671094" y="2173134"/>
                  </a:lnTo>
                  <a:lnTo>
                    <a:pt x="0" y="2173134"/>
                  </a:lnTo>
                  <a:lnTo>
                    <a:pt x="0" y="189636"/>
                  </a:lnTo>
                  <a:close/>
                </a:path>
              </a:pathLst>
            </a:custGeom>
            <a:ln w="9524">
              <a:solidFill>
                <a:srgbClr val="5B92C7"/>
              </a:solidFill>
            </a:ln>
          </p:spPr>
          <p:txBody>
            <a:bodyPr wrap="square" lIns="0" tIns="0" rIns="0" bIns="0" rtlCol="0"/>
            <a:lstStyle/>
            <a:p>
              <a:endParaRPr/>
            </a:p>
          </p:txBody>
        </p:sp>
        <p:sp>
          <p:nvSpPr>
            <p:cNvPr id="23" name="object 18">
              <a:extLst>
                <a:ext uri="{FF2B5EF4-FFF2-40B4-BE49-F238E27FC236}">
                  <a16:creationId xmlns:a16="http://schemas.microsoft.com/office/drawing/2014/main" id="{0DBB74E4-8BB0-1841-9AC3-3B6E11506DB0}"/>
                </a:ext>
              </a:extLst>
            </p:cNvPr>
            <p:cNvSpPr txBox="1"/>
            <p:nvPr/>
          </p:nvSpPr>
          <p:spPr>
            <a:xfrm>
              <a:off x="4054306" y="4144666"/>
              <a:ext cx="970395" cy="246221"/>
            </a:xfrm>
            <a:prstGeom prst="rect">
              <a:avLst/>
            </a:prstGeom>
          </p:spPr>
          <p:txBody>
            <a:bodyPr vert="horz" wrap="square" lIns="0" tIns="0" rIns="0" bIns="0" rtlCol="0">
              <a:spAutoFit/>
            </a:bodyPr>
            <a:lstStyle/>
            <a:p>
              <a:pPr marL="11397"/>
              <a:r>
                <a:rPr sz="1600" dirty="0">
                  <a:latin typeface="Arial"/>
                  <a:cs typeface="Arial"/>
                </a:rPr>
                <a:t>SHU</a:t>
              </a:r>
              <a:r>
                <a:rPr sz="1600" spc="-13" dirty="0">
                  <a:latin typeface="Arial"/>
                  <a:cs typeface="Arial"/>
                </a:rPr>
                <a:t>FFLE</a:t>
              </a:r>
              <a:endParaRPr sz="1600">
                <a:latin typeface="Arial"/>
                <a:cs typeface="Arial"/>
              </a:endParaRPr>
            </a:p>
          </p:txBody>
        </p:sp>
      </p:grpSp>
    </p:spTree>
    <p:extLst>
      <p:ext uri="{BB962C8B-B14F-4D97-AF65-F5344CB8AC3E}">
        <p14:creationId xmlns:p14="http://schemas.microsoft.com/office/powerpoint/2010/main" val="1751715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1524000"/>
            <a:ext cx="7772400" cy="4724400"/>
          </a:xfrm>
        </p:spPr>
        <p:txBody>
          <a:bodyPr/>
          <a:lstStyle/>
          <a:p>
            <a:pPr marL="347472" lvl="0" indent="-347472">
              <a:spcBef>
                <a:spcPts val="0"/>
              </a:spcBef>
              <a:spcAft>
                <a:spcPts val="1800"/>
              </a:spcAft>
              <a:buClr>
                <a:schemeClr val="tx1"/>
              </a:buClr>
            </a:pPr>
            <a:r>
              <a:rPr lang="en-US" sz="2000" dirty="0">
                <a:latin typeface="Calibri" panose="020F0502020204030204" pitchFamily="34" charset="0"/>
                <a:cs typeface="Calibri" panose="020F0502020204030204" pitchFamily="34" charset="0"/>
              </a:rPr>
              <a:t>Design a Map-Reduce algorithm that takes a very large file of integers and produces as output all unique integers from the original file that are evenly divisible by 7</a:t>
            </a:r>
          </a:p>
          <a:p>
            <a:pPr marL="347472" lvl="0" indent="-347472">
              <a:spcBef>
                <a:spcPts val="0"/>
              </a:spcBef>
              <a:spcAft>
                <a:spcPts val="1800"/>
              </a:spcAft>
              <a:buClr>
                <a:schemeClr val="tx1"/>
              </a:buClr>
            </a:pPr>
            <a:r>
              <a:rPr lang="en-US" sz="2000" dirty="0">
                <a:latin typeface="Calibri" panose="020F0502020204030204" pitchFamily="34" charset="0"/>
                <a:cs typeface="Calibri" panose="020F0502020204030204" pitchFamily="34" charset="0"/>
              </a:rPr>
              <a:t>The large file of integers cannot fit in the memory of node</a:t>
            </a:r>
          </a:p>
          <a:p>
            <a:pPr marL="347472" indent="-347472">
              <a:spcBef>
                <a:spcPts val="0"/>
              </a:spcBef>
              <a:spcAft>
                <a:spcPts val="1800"/>
              </a:spcAft>
              <a:buClr>
                <a:schemeClr val="tx1"/>
              </a:buClr>
              <a:buNone/>
            </a:pPr>
            <a:endParaRPr lang="en-US" sz="2000" b="1" dirty="0">
              <a:solidFill>
                <a:srgbClr val="A01A06"/>
              </a:solidFill>
              <a:latin typeface="Calibri" panose="020F0502020204030204" pitchFamily="34" charset="0"/>
              <a:cs typeface="Calibri" panose="020F0502020204030204" pitchFamily="34" charset="0"/>
            </a:endParaRPr>
          </a:p>
          <a:p>
            <a:pPr marL="347472" indent="-347472">
              <a:spcBef>
                <a:spcPts val="0"/>
              </a:spcBef>
              <a:spcAft>
                <a:spcPts val="1800"/>
              </a:spcAft>
              <a:buClr>
                <a:schemeClr val="tx1"/>
              </a:buClr>
              <a:buNone/>
            </a:pPr>
            <a:r>
              <a:rPr lang="en-US" sz="2000" b="1" dirty="0">
                <a:solidFill>
                  <a:srgbClr val="A01A06"/>
                </a:solidFill>
                <a:latin typeface="Calibri" panose="020F0502020204030204" pitchFamily="34" charset="0"/>
                <a:cs typeface="Calibri" panose="020F0502020204030204" pitchFamily="34" charset="0"/>
              </a:rPr>
              <a:t>Map task:</a:t>
            </a:r>
          </a:p>
          <a:p>
            <a:pPr marL="347472" indent="-347472">
              <a:spcBef>
                <a:spcPts val="0"/>
              </a:spcBef>
              <a:spcAft>
                <a:spcPts val="1800"/>
              </a:spcAft>
              <a:buClr>
                <a:schemeClr val="tx1"/>
              </a:buClr>
              <a:buNone/>
            </a:pPr>
            <a:r>
              <a:rPr lang="en-US" sz="2000" dirty="0">
                <a:latin typeface="Calibri" panose="020F0502020204030204" pitchFamily="34" charset="0"/>
                <a:cs typeface="Calibri" panose="020F0502020204030204" pitchFamily="34" charset="0"/>
              </a:rPr>
              <a:t>	Each Map task gets a chunk of the file of integers and processes it …</a:t>
            </a:r>
          </a:p>
          <a:p>
            <a:pPr marL="347472" indent="-347472">
              <a:spcBef>
                <a:spcPts val="0"/>
              </a:spcBef>
              <a:spcAft>
                <a:spcPts val="1800"/>
              </a:spcAft>
              <a:buClr>
                <a:schemeClr val="tx1"/>
              </a:buClr>
              <a:buNone/>
            </a:pPr>
            <a:r>
              <a:rPr lang="en-US" sz="2000" b="1" dirty="0">
                <a:solidFill>
                  <a:srgbClr val="A01A06"/>
                </a:solidFill>
                <a:latin typeface="Calibri" panose="020F0502020204030204" pitchFamily="34" charset="0"/>
                <a:cs typeface="Calibri" panose="020F0502020204030204" pitchFamily="34" charset="0"/>
              </a:rPr>
              <a:t>Reduce task:</a:t>
            </a:r>
          </a:p>
          <a:p>
            <a:pPr marL="347472" indent="-347472">
              <a:spcBef>
                <a:spcPts val="0"/>
              </a:spcBef>
              <a:spcAft>
                <a:spcPts val="1800"/>
              </a:spcAft>
              <a:buClr>
                <a:schemeClr val="tx1"/>
              </a:buClr>
              <a:buNone/>
            </a:pPr>
            <a:r>
              <a:rPr lang="en-US" sz="2000" dirty="0">
                <a:latin typeface="Calibri" panose="020F0502020204030204" pitchFamily="34" charset="0"/>
                <a:cs typeface="Calibri" panose="020F0502020204030204" pitchFamily="34" charset="0"/>
              </a:rPr>
              <a:t>	?</a:t>
            </a:r>
            <a:endParaRPr lang="en-US" sz="2400" dirty="0">
              <a:latin typeface="Calibri" panose="020F0502020204030204" pitchFamily="34" charset="0"/>
              <a:cs typeface="Calibri" panose="020F0502020204030204" pitchFamily="34" charset="0"/>
            </a:endParaRPr>
          </a:p>
        </p:txBody>
      </p:sp>
      <p:sp>
        <p:nvSpPr>
          <p:cNvPr id="6" name="Rectangle 2">
            <a:extLst>
              <a:ext uri="{FF2B5EF4-FFF2-40B4-BE49-F238E27FC236}">
                <a16:creationId xmlns:a16="http://schemas.microsoft.com/office/drawing/2014/main" id="{F5F8997D-901A-5344-9109-3A26AEF8347F}"/>
              </a:ext>
            </a:extLst>
          </p:cNvPr>
          <p:cNvSpPr txBox="1">
            <a:spLocks noChangeArrowheads="1"/>
          </p:cNvSpPr>
          <p:nvPr/>
        </p:nvSpPr>
        <p:spPr>
          <a:xfrm>
            <a:off x="685800" y="3048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 0</a:t>
            </a:r>
          </a:p>
          <a:p>
            <a:r>
              <a:rPr lang="en-US" sz="3200" b="0" kern="0" dirty="0">
                <a:solidFill>
                  <a:srgbClr val="A01A06"/>
                </a:solidFill>
                <a:latin typeface="Calibri" panose="020F0502020204030204" pitchFamily="34" charset="0"/>
                <a:cs typeface="Calibri" panose="020F0502020204030204" pitchFamily="34" charset="0"/>
              </a:rPr>
              <a:t>Integers divisible by 7</a:t>
            </a:r>
          </a:p>
        </p:txBody>
      </p:sp>
    </p:spTree>
    <p:extLst>
      <p:ext uri="{BB962C8B-B14F-4D97-AF65-F5344CB8AC3E}">
        <p14:creationId xmlns:p14="http://schemas.microsoft.com/office/powerpoint/2010/main" val="3936186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Motivation: Google Example</a:t>
            </a:r>
          </a:p>
        </p:txBody>
      </p:sp>
      <p:sp>
        <p:nvSpPr>
          <p:cNvPr id="2" name="TextBox 1">
            <a:extLst>
              <a:ext uri="{FF2B5EF4-FFF2-40B4-BE49-F238E27FC236}">
                <a16:creationId xmlns:a16="http://schemas.microsoft.com/office/drawing/2014/main" id="{9494279F-4F62-8643-9435-A058F0F1CF1C}"/>
              </a:ext>
            </a:extLst>
          </p:cNvPr>
          <p:cNvSpPr txBox="1"/>
          <p:nvPr/>
        </p:nvSpPr>
        <p:spPr>
          <a:xfrm>
            <a:off x="1938105" y="1252834"/>
            <a:ext cx="5267789" cy="461665"/>
          </a:xfrm>
          <a:prstGeom prst="rect">
            <a:avLst/>
          </a:prstGeom>
          <a:noFill/>
        </p:spPr>
        <p:txBody>
          <a:bodyPr wrap="none" rtlCol="0">
            <a:spAutoFit/>
          </a:bodyPr>
          <a:lstStyle/>
          <a:p>
            <a:r>
              <a:rPr lang="en-US" dirty="0">
                <a:solidFill>
                  <a:srgbClr val="A01A06"/>
                </a:solidFill>
              </a:rPr>
              <a:t>Crawling and indexing the web pages</a:t>
            </a:r>
          </a:p>
        </p:txBody>
      </p:sp>
      <p:sp>
        <p:nvSpPr>
          <p:cNvPr id="3" name="TextBox 2">
            <a:extLst>
              <a:ext uri="{FF2B5EF4-FFF2-40B4-BE49-F238E27FC236}">
                <a16:creationId xmlns:a16="http://schemas.microsoft.com/office/drawing/2014/main" id="{F561526D-D1E3-B449-9F59-F1A2A1418DBC}"/>
              </a:ext>
            </a:extLst>
          </p:cNvPr>
          <p:cNvSpPr txBox="1"/>
          <p:nvPr/>
        </p:nvSpPr>
        <p:spPr>
          <a:xfrm>
            <a:off x="571498" y="2286000"/>
            <a:ext cx="8267701" cy="2554545"/>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sz="2000" dirty="0">
                <a:solidFill>
                  <a:srgbClr val="3366FF"/>
                </a:solidFill>
              </a:rPr>
              <a:t>10 billion</a:t>
            </a:r>
            <a:r>
              <a:rPr lang="en-US" sz="2000" dirty="0"/>
              <a:t> web pages</a:t>
            </a:r>
          </a:p>
          <a:p>
            <a:pPr marL="342900" indent="-342900">
              <a:spcAft>
                <a:spcPts val="1800"/>
              </a:spcAft>
              <a:buFont typeface="Arial" panose="020B0604020202020204" pitchFamily="34" charset="0"/>
              <a:buChar char="•"/>
            </a:pPr>
            <a:r>
              <a:rPr lang="en-US" sz="2000" dirty="0"/>
              <a:t>Average size of webpage = </a:t>
            </a:r>
            <a:r>
              <a:rPr lang="en-US" sz="2000" dirty="0">
                <a:solidFill>
                  <a:srgbClr val="3366FF"/>
                </a:solidFill>
              </a:rPr>
              <a:t>20 KB</a:t>
            </a:r>
          </a:p>
          <a:p>
            <a:pPr>
              <a:spcAft>
                <a:spcPts val="1800"/>
              </a:spcAft>
              <a:buClr>
                <a:schemeClr val="tx1"/>
              </a:buClr>
            </a:pPr>
            <a:r>
              <a:rPr lang="en-US" sz="2000" dirty="0"/>
              <a:t>    ➪ 10 billion * 20KB = </a:t>
            </a:r>
            <a:r>
              <a:rPr lang="en-US" sz="2000" dirty="0">
                <a:solidFill>
                  <a:srgbClr val="3366FF"/>
                </a:solidFill>
              </a:rPr>
              <a:t>200 TB</a:t>
            </a:r>
          </a:p>
          <a:p>
            <a:pPr marL="342900" indent="-342900">
              <a:spcAft>
                <a:spcPts val="1800"/>
              </a:spcAft>
              <a:buClr>
                <a:schemeClr val="tx1"/>
              </a:buClr>
              <a:buFont typeface="Arial" panose="020B0604020202020204" pitchFamily="34" charset="0"/>
              <a:buChar char="•"/>
            </a:pPr>
            <a:r>
              <a:rPr lang="en-US" sz="2000" dirty="0"/>
              <a:t>The data is stored on a single disk and tends to be processed in CPU</a:t>
            </a:r>
          </a:p>
          <a:p>
            <a:pPr>
              <a:spcAft>
                <a:spcPts val="1800"/>
              </a:spcAft>
              <a:buClr>
                <a:schemeClr val="tx1"/>
              </a:buClr>
            </a:pPr>
            <a:endParaRPr lang="en-US" sz="2000" dirty="0">
              <a:solidFill>
                <a:srgbClr val="A01A06"/>
              </a:solidFill>
            </a:endParaRPr>
          </a:p>
        </p:txBody>
      </p:sp>
    </p:spTree>
    <p:extLst>
      <p:ext uri="{BB962C8B-B14F-4D97-AF65-F5344CB8AC3E}">
        <p14:creationId xmlns:p14="http://schemas.microsoft.com/office/powerpoint/2010/main" val="30381412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1524000"/>
            <a:ext cx="7772400" cy="4724400"/>
          </a:xfrm>
        </p:spPr>
        <p:txBody>
          <a:bodyPr/>
          <a:lstStyle/>
          <a:p>
            <a:pPr marL="347472" lvl="0" indent="-347472">
              <a:spcBef>
                <a:spcPts val="0"/>
              </a:spcBef>
              <a:spcAft>
                <a:spcPts val="1800"/>
              </a:spcAft>
              <a:buClr>
                <a:schemeClr val="tx1"/>
              </a:buClr>
            </a:pPr>
            <a:r>
              <a:rPr lang="en-US" sz="2000" dirty="0">
                <a:latin typeface="Calibri" panose="020F0502020204030204" pitchFamily="34" charset="0"/>
                <a:cs typeface="Calibri" panose="020F0502020204030204" pitchFamily="34" charset="0"/>
              </a:rPr>
              <a:t>Design a Map-Reduce algorithm that takes a very large file of integers and produces as </a:t>
            </a:r>
            <a:r>
              <a:rPr lang="en-US" sz="2000" b="1" dirty="0">
                <a:solidFill>
                  <a:srgbClr val="A01A06"/>
                </a:solidFill>
                <a:latin typeface="Calibri" panose="020F0502020204030204" pitchFamily="34" charset="0"/>
                <a:cs typeface="Calibri" panose="020F0502020204030204" pitchFamily="34" charset="0"/>
              </a:rPr>
              <a:t>output all unique integers </a:t>
            </a:r>
            <a:r>
              <a:rPr lang="en-US" sz="2000" dirty="0">
                <a:latin typeface="Calibri" panose="020F0502020204030204" pitchFamily="34" charset="0"/>
                <a:cs typeface="Calibri" panose="020F0502020204030204" pitchFamily="34" charset="0"/>
              </a:rPr>
              <a:t>from the original file that are </a:t>
            </a:r>
            <a:r>
              <a:rPr lang="en-US" sz="2000" b="1" dirty="0">
                <a:solidFill>
                  <a:srgbClr val="A01A06"/>
                </a:solidFill>
                <a:latin typeface="Calibri" panose="020F0502020204030204" pitchFamily="34" charset="0"/>
                <a:cs typeface="Calibri" panose="020F0502020204030204" pitchFamily="34" charset="0"/>
              </a:rPr>
              <a:t>evenly divisible by 7</a:t>
            </a:r>
          </a:p>
          <a:p>
            <a:pPr marL="347472" lvl="0" indent="-347472">
              <a:spcBef>
                <a:spcPts val="0"/>
              </a:spcBef>
              <a:spcAft>
                <a:spcPts val="1800"/>
              </a:spcAft>
              <a:buClr>
                <a:schemeClr val="tx1"/>
              </a:buClr>
            </a:pPr>
            <a:r>
              <a:rPr lang="en-US" sz="2000" dirty="0">
                <a:latin typeface="Calibri" panose="020F0502020204030204" pitchFamily="34" charset="0"/>
                <a:cs typeface="Calibri" panose="020F0502020204030204" pitchFamily="34" charset="0"/>
              </a:rPr>
              <a:t>The large file of integers cannot fit in the memory of node</a:t>
            </a:r>
          </a:p>
        </p:txBody>
      </p:sp>
      <p:sp>
        <p:nvSpPr>
          <p:cNvPr id="6" name="Rectangle 2">
            <a:extLst>
              <a:ext uri="{FF2B5EF4-FFF2-40B4-BE49-F238E27FC236}">
                <a16:creationId xmlns:a16="http://schemas.microsoft.com/office/drawing/2014/main" id="{F5F8997D-901A-5344-9109-3A26AEF8347F}"/>
              </a:ext>
            </a:extLst>
          </p:cNvPr>
          <p:cNvSpPr txBox="1">
            <a:spLocks noChangeArrowheads="1"/>
          </p:cNvSpPr>
          <p:nvPr/>
        </p:nvSpPr>
        <p:spPr>
          <a:xfrm>
            <a:off x="685800" y="3048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a:t>
            </a:r>
          </a:p>
          <a:p>
            <a:r>
              <a:rPr lang="en-US" sz="3200" b="0" kern="0" dirty="0">
                <a:solidFill>
                  <a:srgbClr val="A01A06"/>
                </a:solidFill>
                <a:latin typeface="Calibri" panose="020F0502020204030204" pitchFamily="34" charset="0"/>
                <a:cs typeface="Calibri" panose="020F0502020204030204" pitchFamily="34" charset="0"/>
              </a:rPr>
              <a:t>Integers divisible by 7</a:t>
            </a:r>
          </a:p>
        </p:txBody>
      </p:sp>
      <p:sp>
        <p:nvSpPr>
          <p:cNvPr id="2" name="Rectangle 1">
            <a:extLst>
              <a:ext uri="{FF2B5EF4-FFF2-40B4-BE49-F238E27FC236}">
                <a16:creationId xmlns:a16="http://schemas.microsoft.com/office/drawing/2014/main" id="{831500C6-DB07-384C-8587-9F08A81E9F39}"/>
              </a:ext>
            </a:extLst>
          </p:cNvPr>
          <p:cNvSpPr/>
          <p:nvPr/>
        </p:nvSpPr>
        <p:spPr>
          <a:xfrm>
            <a:off x="685800" y="3462278"/>
            <a:ext cx="6248400" cy="1015663"/>
          </a:xfrm>
          <a:prstGeom prst="rect">
            <a:avLst/>
          </a:prstGeom>
        </p:spPr>
        <p:txBody>
          <a:bodyPr wrap="square">
            <a:spAutoFit/>
          </a:bodyPr>
          <a:lstStyle/>
          <a:p>
            <a:pPr marL="0" indent="0">
              <a:buNone/>
            </a:pPr>
            <a:r>
              <a:rPr lang="en-US" sz="2000" b="1" dirty="0">
                <a:latin typeface="Courier New" panose="02070309020205020404" pitchFamily="49" charset="0"/>
                <a:cs typeface="Courier New" panose="02070309020205020404" pitchFamily="49" charset="0"/>
              </a:rPr>
              <a:t>map(key, </a:t>
            </a:r>
            <a:r>
              <a:rPr lang="en-US" sz="2000" b="1" dirty="0" err="1">
                <a:latin typeface="Courier New" panose="02070309020205020404" pitchFamily="49" charset="0"/>
                <a:cs typeface="Courier New" panose="02070309020205020404" pitchFamily="49" charset="0"/>
              </a:rPr>
              <a:t>value_list</a:t>
            </a:r>
            <a:r>
              <a:rPr lang="en-US" sz="2000" b="1" dirty="0">
                <a:latin typeface="Courier New" panose="02070309020205020404" pitchFamily="49" charset="0"/>
                <a:cs typeface="Courier New" panose="02070309020205020404" pitchFamily="49" charset="0"/>
              </a:rPr>
              <a:t>): </a:t>
            </a: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	for v in </a:t>
            </a:r>
            <a:r>
              <a:rPr lang="en-US" sz="2000" dirty="0" err="1">
                <a:latin typeface="Courier New" panose="02070309020205020404" pitchFamily="49" charset="0"/>
                <a:cs typeface="Courier New" panose="02070309020205020404" pitchFamily="49" charset="0"/>
              </a:rPr>
              <a:t>value_list</a:t>
            </a:r>
            <a:r>
              <a:rPr lang="en-US" sz="2000" dirty="0">
                <a:latin typeface="Courier New" panose="02070309020205020404" pitchFamily="49" charset="0"/>
                <a:cs typeface="Courier New" panose="02070309020205020404" pitchFamily="49" charset="0"/>
              </a:rPr>
              <a:t>:</a:t>
            </a:r>
          </a:p>
          <a:p>
            <a:pPr marL="0" indent="0">
              <a:buNone/>
            </a:pPr>
            <a:r>
              <a:rPr lang="en-US" sz="2000" dirty="0">
                <a:latin typeface="Courier New" panose="02070309020205020404" pitchFamily="49" charset="0"/>
                <a:cs typeface="Courier New" panose="02070309020205020404" pitchFamily="49" charset="0"/>
              </a:rPr>
              <a:t>		emit(v, 1)</a:t>
            </a:r>
          </a:p>
        </p:txBody>
      </p:sp>
    </p:spTree>
    <p:extLst>
      <p:ext uri="{BB962C8B-B14F-4D97-AF65-F5344CB8AC3E}">
        <p14:creationId xmlns:p14="http://schemas.microsoft.com/office/powerpoint/2010/main" val="22894943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1524000"/>
            <a:ext cx="7772400" cy="4724400"/>
          </a:xfrm>
        </p:spPr>
        <p:txBody>
          <a:bodyPr/>
          <a:lstStyle/>
          <a:p>
            <a:pPr marL="347472" lvl="0" indent="-347472">
              <a:spcBef>
                <a:spcPts val="0"/>
              </a:spcBef>
              <a:spcAft>
                <a:spcPts val="1800"/>
              </a:spcAft>
              <a:buClr>
                <a:schemeClr val="tx1"/>
              </a:buClr>
            </a:pPr>
            <a:r>
              <a:rPr lang="en-US" sz="2000" dirty="0">
                <a:latin typeface="Calibri" panose="020F0502020204030204" pitchFamily="34" charset="0"/>
                <a:cs typeface="Calibri" panose="020F0502020204030204" pitchFamily="34" charset="0"/>
              </a:rPr>
              <a:t>Design a Map-Reduce algorithm that takes a very large file of integers and produces as </a:t>
            </a:r>
            <a:r>
              <a:rPr lang="en-US" sz="2000" b="1" dirty="0">
                <a:solidFill>
                  <a:srgbClr val="A01A06"/>
                </a:solidFill>
                <a:latin typeface="Calibri" panose="020F0502020204030204" pitchFamily="34" charset="0"/>
                <a:cs typeface="Calibri" panose="020F0502020204030204" pitchFamily="34" charset="0"/>
              </a:rPr>
              <a:t>output all unique integers </a:t>
            </a:r>
            <a:r>
              <a:rPr lang="en-US" sz="2000" dirty="0">
                <a:latin typeface="Calibri" panose="020F0502020204030204" pitchFamily="34" charset="0"/>
                <a:cs typeface="Calibri" panose="020F0502020204030204" pitchFamily="34" charset="0"/>
              </a:rPr>
              <a:t>from the original file that are </a:t>
            </a:r>
            <a:r>
              <a:rPr lang="en-US" sz="2000" b="1" dirty="0">
                <a:solidFill>
                  <a:srgbClr val="A01A06"/>
                </a:solidFill>
                <a:latin typeface="Calibri" panose="020F0502020204030204" pitchFamily="34" charset="0"/>
                <a:cs typeface="Calibri" panose="020F0502020204030204" pitchFamily="34" charset="0"/>
              </a:rPr>
              <a:t>evenly divisible by 7</a:t>
            </a:r>
          </a:p>
          <a:p>
            <a:pPr marL="347472" lvl="0" indent="-347472">
              <a:spcBef>
                <a:spcPts val="0"/>
              </a:spcBef>
              <a:spcAft>
                <a:spcPts val="1800"/>
              </a:spcAft>
              <a:buClr>
                <a:schemeClr val="tx1"/>
              </a:buClr>
            </a:pPr>
            <a:r>
              <a:rPr lang="en-US" sz="2000" dirty="0">
                <a:latin typeface="Calibri" panose="020F0502020204030204" pitchFamily="34" charset="0"/>
                <a:cs typeface="Calibri" panose="020F0502020204030204" pitchFamily="34" charset="0"/>
              </a:rPr>
              <a:t>The large file of integers cannot fit in the memory of node</a:t>
            </a:r>
          </a:p>
        </p:txBody>
      </p:sp>
      <p:sp>
        <p:nvSpPr>
          <p:cNvPr id="6" name="Rectangle 2">
            <a:extLst>
              <a:ext uri="{FF2B5EF4-FFF2-40B4-BE49-F238E27FC236}">
                <a16:creationId xmlns:a16="http://schemas.microsoft.com/office/drawing/2014/main" id="{F5F8997D-901A-5344-9109-3A26AEF8347F}"/>
              </a:ext>
            </a:extLst>
          </p:cNvPr>
          <p:cNvSpPr txBox="1">
            <a:spLocks noChangeArrowheads="1"/>
          </p:cNvSpPr>
          <p:nvPr/>
        </p:nvSpPr>
        <p:spPr>
          <a:xfrm>
            <a:off x="685800" y="3048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a:t>
            </a:r>
          </a:p>
          <a:p>
            <a:r>
              <a:rPr lang="en-US" sz="3200" b="0" kern="0" dirty="0">
                <a:solidFill>
                  <a:srgbClr val="A01A06"/>
                </a:solidFill>
                <a:latin typeface="Calibri" panose="020F0502020204030204" pitchFamily="34" charset="0"/>
                <a:cs typeface="Calibri" panose="020F0502020204030204" pitchFamily="34" charset="0"/>
              </a:rPr>
              <a:t>Integers divisible by 7</a:t>
            </a:r>
          </a:p>
        </p:txBody>
      </p:sp>
      <p:sp>
        <p:nvSpPr>
          <p:cNvPr id="2" name="Rectangle 1">
            <a:extLst>
              <a:ext uri="{FF2B5EF4-FFF2-40B4-BE49-F238E27FC236}">
                <a16:creationId xmlns:a16="http://schemas.microsoft.com/office/drawing/2014/main" id="{831500C6-DB07-384C-8587-9F08A81E9F39}"/>
              </a:ext>
            </a:extLst>
          </p:cNvPr>
          <p:cNvSpPr/>
          <p:nvPr/>
        </p:nvSpPr>
        <p:spPr>
          <a:xfrm>
            <a:off x="685800" y="3462278"/>
            <a:ext cx="6248400" cy="3170099"/>
          </a:xfrm>
          <a:prstGeom prst="rect">
            <a:avLst/>
          </a:prstGeom>
        </p:spPr>
        <p:txBody>
          <a:bodyPr wrap="square">
            <a:spAutoFit/>
          </a:bodyPr>
          <a:lstStyle/>
          <a:p>
            <a:pPr marL="0" indent="0">
              <a:buNone/>
            </a:pPr>
            <a:r>
              <a:rPr lang="en-US" sz="2000" b="1" dirty="0">
                <a:latin typeface="Courier New" panose="02070309020205020404" pitchFamily="49" charset="0"/>
                <a:cs typeface="Courier New" panose="02070309020205020404" pitchFamily="49" charset="0"/>
              </a:rPr>
              <a:t>map(key, </a:t>
            </a:r>
            <a:r>
              <a:rPr lang="en-US" sz="2000" b="1" dirty="0" err="1">
                <a:latin typeface="Courier New" panose="02070309020205020404" pitchFamily="49" charset="0"/>
                <a:cs typeface="Courier New" panose="02070309020205020404" pitchFamily="49" charset="0"/>
              </a:rPr>
              <a:t>value_list</a:t>
            </a:r>
            <a:r>
              <a:rPr lang="en-US" sz="2000" b="1" dirty="0">
                <a:latin typeface="Courier New" panose="02070309020205020404" pitchFamily="49" charset="0"/>
                <a:cs typeface="Courier New" panose="02070309020205020404" pitchFamily="49" charset="0"/>
              </a:rPr>
              <a:t>): </a:t>
            </a: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	for v in </a:t>
            </a:r>
            <a:r>
              <a:rPr lang="en-US" sz="2000" dirty="0" err="1">
                <a:latin typeface="Courier New" panose="02070309020205020404" pitchFamily="49" charset="0"/>
                <a:cs typeface="Courier New" panose="02070309020205020404" pitchFamily="49" charset="0"/>
              </a:rPr>
              <a:t>value_list</a:t>
            </a:r>
            <a:r>
              <a:rPr lang="en-US" sz="2000" dirty="0">
                <a:latin typeface="Courier New" panose="02070309020205020404" pitchFamily="49" charset="0"/>
                <a:cs typeface="Courier New" panose="02070309020205020404" pitchFamily="49" charset="0"/>
              </a:rPr>
              <a:t>:</a:t>
            </a:r>
          </a:p>
          <a:p>
            <a:pPr marL="0" indent="0">
              <a:buNone/>
            </a:pPr>
            <a:r>
              <a:rPr lang="en-US" sz="2000" dirty="0">
                <a:latin typeface="Courier New" panose="02070309020205020404" pitchFamily="49" charset="0"/>
                <a:cs typeface="Courier New" panose="02070309020205020404" pitchFamily="49" charset="0"/>
              </a:rPr>
              <a:t>		emit(v, 1)</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b="1" dirty="0">
                <a:latin typeface="Courier New" panose="02070309020205020404" pitchFamily="49" charset="0"/>
                <a:cs typeface="Courier New" panose="02070309020205020404" pitchFamily="49" charset="0"/>
              </a:rPr>
              <a:t>reduce(key, values):</a:t>
            </a: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	// Eliminate duplicates</a:t>
            </a:r>
          </a:p>
          <a:p>
            <a:pPr marL="0" indent="0">
              <a:buNone/>
            </a:pPr>
            <a:r>
              <a:rPr lang="en-US" sz="2000" dirty="0">
                <a:latin typeface="Courier New" panose="02070309020205020404" pitchFamily="49" charset="0"/>
                <a:cs typeface="Courier New" panose="02070309020205020404" pitchFamily="49" charset="0"/>
              </a:rPr>
              <a:t>	if (v % 7) == 0 :</a:t>
            </a:r>
          </a:p>
          <a:p>
            <a:pPr marL="0" indent="0">
              <a:buNone/>
            </a:pPr>
            <a:r>
              <a:rPr lang="en-US" sz="2000" dirty="0">
                <a:latin typeface="Courier New" panose="02070309020205020404" pitchFamily="49" charset="0"/>
                <a:cs typeface="Courier New" panose="02070309020205020404" pitchFamily="49" charset="0"/>
              </a:rPr>
              <a:t>		emit (key, 1)</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066187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1524000"/>
            <a:ext cx="7772400" cy="4724400"/>
          </a:xfrm>
        </p:spPr>
        <p:txBody>
          <a:bodyPr/>
          <a:lstStyle/>
          <a:p>
            <a:pPr marL="347472" lvl="0" indent="-347472">
              <a:spcBef>
                <a:spcPts val="0"/>
              </a:spcBef>
              <a:spcAft>
                <a:spcPts val="1800"/>
              </a:spcAft>
              <a:buClr>
                <a:schemeClr val="tx1"/>
              </a:buClr>
            </a:pPr>
            <a:r>
              <a:rPr lang="en-US" sz="2000" dirty="0">
                <a:latin typeface="Calibri" panose="020F0502020204030204" pitchFamily="34" charset="0"/>
                <a:cs typeface="Calibri" panose="020F0502020204030204" pitchFamily="34" charset="0"/>
              </a:rPr>
              <a:t>Design a Map-Reduce algorithm that takes a very large file of integers and produces as </a:t>
            </a:r>
            <a:r>
              <a:rPr lang="en-US" sz="2000" b="1" dirty="0">
                <a:solidFill>
                  <a:srgbClr val="A01A06"/>
                </a:solidFill>
                <a:latin typeface="Calibri" panose="020F0502020204030204" pitchFamily="34" charset="0"/>
                <a:cs typeface="Calibri" panose="020F0502020204030204" pitchFamily="34" charset="0"/>
              </a:rPr>
              <a:t>output all unique integers </a:t>
            </a:r>
            <a:r>
              <a:rPr lang="en-US" sz="2000" dirty="0">
                <a:latin typeface="Calibri" panose="020F0502020204030204" pitchFamily="34" charset="0"/>
                <a:cs typeface="Calibri" panose="020F0502020204030204" pitchFamily="34" charset="0"/>
              </a:rPr>
              <a:t>from the original file that are </a:t>
            </a:r>
            <a:r>
              <a:rPr lang="en-US" sz="2000" b="1" dirty="0">
                <a:solidFill>
                  <a:srgbClr val="A01A06"/>
                </a:solidFill>
                <a:latin typeface="Calibri" panose="020F0502020204030204" pitchFamily="34" charset="0"/>
                <a:cs typeface="Calibri" panose="020F0502020204030204" pitchFamily="34" charset="0"/>
              </a:rPr>
              <a:t>evenly divisible by 7</a:t>
            </a:r>
          </a:p>
          <a:p>
            <a:pPr marL="347472" lvl="0" indent="-347472">
              <a:spcBef>
                <a:spcPts val="0"/>
              </a:spcBef>
              <a:spcAft>
                <a:spcPts val="1800"/>
              </a:spcAft>
              <a:buClr>
                <a:schemeClr val="tx1"/>
              </a:buClr>
            </a:pPr>
            <a:r>
              <a:rPr lang="en-US" sz="2000" dirty="0">
                <a:latin typeface="Calibri" panose="020F0502020204030204" pitchFamily="34" charset="0"/>
                <a:cs typeface="Calibri" panose="020F0502020204030204" pitchFamily="34" charset="0"/>
              </a:rPr>
              <a:t>The large file of integers cannot fit in the memory of node</a:t>
            </a:r>
          </a:p>
        </p:txBody>
      </p:sp>
      <p:sp>
        <p:nvSpPr>
          <p:cNvPr id="6" name="Rectangle 2">
            <a:extLst>
              <a:ext uri="{FF2B5EF4-FFF2-40B4-BE49-F238E27FC236}">
                <a16:creationId xmlns:a16="http://schemas.microsoft.com/office/drawing/2014/main" id="{F5F8997D-901A-5344-9109-3A26AEF8347F}"/>
              </a:ext>
            </a:extLst>
          </p:cNvPr>
          <p:cNvSpPr txBox="1">
            <a:spLocks noChangeArrowheads="1"/>
          </p:cNvSpPr>
          <p:nvPr/>
        </p:nvSpPr>
        <p:spPr>
          <a:xfrm>
            <a:off x="685800" y="3048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a:t>
            </a:r>
          </a:p>
          <a:p>
            <a:r>
              <a:rPr lang="en-US" sz="3200" b="0" kern="0" dirty="0">
                <a:solidFill>
                  <a:srgbClr val="A01A06"/>
                </a:solidFill>
                <a:latin typeface="Calibri" panose="020F0502020204030204" pitchFamily="34" charset="0"/>
                <a:cs typeface="Calibri" panose="020F0502020204030204" pitchFamily="34" charset="0"/>
              </a:rPr>
              <a:t>Integers divisible by 7</a:t>
            </a:r>
          </a:p>
        </p:txBody>
      </p:sp>
      <p:sp>
        <p:nvSpPr>
          <p:cNvPr id="2" name="Rectangle 1">
            <a:extLst>
              <a:ext uri="{FF2B5EF4-FFF2-40B4-BE49-F238E27FC236}">
                <a16:creationId xmlns:a16="http://schemas.microsoft.com/office/drawing/2014/main" id="{831500C6-DB07-384C-8587-9F08A81E9F39}"/>
              </a:ext>
            </a:extLst>
          </p:cNvPr>
          <p:cNvSpPr/>
          <p:nvPr/>
        </p:nvSpPr>
        <p:spPr>
          <a:xfrm>
            <a:off x="685800" y="3462278"/>
            <a:ext cx="6248400" cy="3170099"/>
          </a:xfrm>
          <a:prstGeom prst="rect">
            <a:avLst/>
          </a:prstGeom>
        </p:spPr>
        <p:txBody>
          <a:bodyPr wrap="square">
            <a:spAutoFit/>
          </a:bodyPr>
          <a:lstStyle/>
          <a:p>
            <a:pPr marL="0" indent="0">
              <a:buNone/>
            </a:pPr>
            <a:r>
              <a:rPr lang="en-US" sz="2000" b="1" dirty="0">
                <a:latin typeface="Courier New" panose="02070309020205020404" pitchFamily="49" charset="0"/>
                <a:cs typeface="Courier New" panose="02070309020205020404" pitchFamily="49" charset="0"/>
              </a:rPr>
              <a:t>map(key, </a:t>
            </a:r>
            <a:r>
              <a:rPr lang="en-US" sz="2000" b="1" dirty="0" err="1">
                <a:latin typeface="Courier New" panose="02070309020205020404" pitchFamily="49" charset="0"/>
                <a:cs typeface="Courier New" panose="02070309020205020404" pitchFamily="49" charset="0"/>
              </a:rPr>
              <a:t>value_list</a:t>
            </a:r>
            <a:r>
              <a:rPr lang="en-US" sz="2000" b="1" dirty="0">
                <a:latin typeface="Courier New" panose="02070309020205020404" pitchFamily="49" charset="0"/>
                <a:cs typeface="Courier New" panose="02070309020205020404" pitchFamily="49" charset="0"/>
              </a:rPr>
              <a:t>): </a:t>
            </a: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	for v in </a:t>
            </a:r>
            <a:r>
              <a:rPr lang="en-US" sz="2000" dirty="0" err="1">
                <a:latin typeface="Courier New" panose="02070309020205020404" pitchFamily="49" charset="0"/>
                <a:cs typeface="Courier New" panose="02070309020205020404" pitchFamily="49" charset="0"/>
              </a:rPr>
              <a:t>valuelist</a:t>
            </a:r>
            <a:r>
              <a:rPr lang="en-US" sz="2000" dirty="0">
                <a:latin typeface="Courier New" panose="02070309020205020404" pitchFamily="49" charset="0"/>
                <a:cs typeface="Courier New" panose="02070309020205020404" pitchFamily="49" charset="0"/>
              </a:rPr>
              <a:t>:</a:t>
            </a:r>
          </a:p>
          <a:p>
            <a:pPr marL="0" indent="0">
              <a:buNone/>
            </a:pPr>
            <a:r>
              <a:rPr lang="en-US" sz="2000" dirty="0">
                <a:latin typeface="Courier New" panose="02070309020205020404" pitchFamily="49" charset="0"/>
                <a:cs typeface="Courier New" panose="02070309020205020404" pitchFamily="49" charset="0"/>
              </a:rPr>
              <a:t>		if (v % 7) == 0:</a:t>
            </a:r>
          </a:p>
          <a:p>
            <a:pPr marL="0" indent="0">
              <a:buNone/>
            </a:pPr>
            <a:r>
              <a:rPr lang="en-US" sz="2000" dirty="0">
                <a:latin typeface="Courier New" panose="02070309020205020404" pitchFamily="49" charset="0"/>
                <a:cs typeface="Courier New" panose="02070309020205020404" pitchFamily="49" charset="0"/>
              </a:rPr>
              <a:t>			emit(v, 1)</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b="1" dirty="0">
                <a:latin typeface="Courier New" panose="02070309020205020404" pitchFamily="49" charset="0"/>
                <a:cs typeface="Courier New" panose="02070309020205020404" pitchFamily="49" charset="0"/>
              </a:rPr>
              <a:t>reduce(key, values):</a:t>
            </a: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	// Eliminate duplicates</a:t>
            </a:r>
          </a:p>
          <a:p>
            <a:pPr marL="0" indent="0">
              <a:buNone/>
            </a:pPr>
            <a:r>
              <a:rPr lang="en-US" sz="2000" dirty="0">
                <a:latin typeface="Courier New" panose="02070309020205020404" pitchFamily="49" charset="0"/>
                <a:cs typeface="Courier New" panose="02070309020205020404" pitchFamily="49" charset="0"/>
              </a:rPr>
              <a:t>	emit (key, 1)</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259242F6-41D6-D846-9F15-CA3681F32FE6}"/>
              </a:ext>
            </a:extLst>
          </p:cNvPr>
          <p:cNvSpPr/>
          <p:nvPr/>
        </p:nvSpPr>
        <p:spPr>
          <a:xfrm>
            <a:off x="5638800" y="3462278"/>
            <a:ext cx="3276600" cy="1938992"/>
          </a:xfrm>
          <a:prstGeom prst="rect">
            <a:avLst/>
          </a:prstGeom>
        </p:spPr>
        <p:txBody>
          <a:bodyPr wrap="square">
            <a:spAutoFit/>
          </a:bodyPr>
          <a:lstStyle/>
          <a:p>
            <a:pPr marL="0" indent="0">
              <a:buNone/>
            </a:pPr>
            <a:r>
              <a:rPr lang="en-US" b="1" dirty="0">
                <a:solidFill>
                  <a:srgbClr val="C00000"/>
                </a:solidFill>
                <a:latin typeface="Calibri" panose="020F0502020204030204" pitchFamily="34" charset="0"/>
                <a:cs typeface="Calibri" panose="020F0502020204030204" pitchFamily="34" charset="0"/>
              </a:rPr>
              <a:t>Question: Why check whether divisible by 7 in the Map task rather than the Reduce task?</a:t>
            </a:r>
          </a:p>
          <a:p>
            <a:pPr marL="0" indent="0">
              <a:buNone/>
            </a:pPr>
            <a:r>
              <a:rPr lang="en-US" dirty="0">
                <a:solidFill>
                  <a:srgbClr val="C0000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3446953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1524000"/>
            <a:ext cx="7772400" cy="4724400"/>
          </a:xfrm>
        </p:spPr>
        <p:txBody>
          <a:bodyPr/>
          <a:lstStyle/>
          <a:p>
            <a:pPr marL="347472" lvl="0" indent="-347472">
              <a:spcBef>
                <a:spcPts val="0"/>
              </a:spcBef>
              <a:spcAft>
                <a:spcPts val="1800"/>
              </a:spcAft>
              <a:buClr>
                <a:schemeClr val="tx1"/>
              </a:buClr>
            </a:pPr>
            <a:r>
              <a:rPr lang="en-US" sz="2000" dirty="0">
                <a:latin typeface="Calibri" panose="020F0502020204030204" pitchFamily="34" charset="0"/>
                <a:cs typeface="Calibri" panose="020F0502020204030204" pitchFamily="34" charset="0"/>
              </a:rPr>
              <a:t>Design a Map-Reduce algorithm that takes a very large file of integers and produces as </a:t>
            </a:r>
            <a:r>
              <a:rPr lang="en-US" sz="2000" b="1" dirty="0">
                <a:solidFill>
                  <a:srgbClr val="A01A06"/>
                </a:solidFill>
                <a:latin typeface="Calibri" panose="020F0502020204030204" pitchFamily="34" charset="0"/>
                <a:cs typeface="Calibri" panose="020F0502020204030204" pitchFamily="34" charset="0"/>
              </a:rPr>
              <a:t>output all unique integers </a:t>
            </a:r>
            <a:r>
              <a:rPr lang="en-US" sz="2000" dirty="0">
                <a:latin typeface="Calibri" panose="020F0502020204030204" pitchFamily="34" charset="0"/>
                <a:cs typeface="Calibri" panose="020F0502020204030204" pitchFamily="34" charset="0"/>
              </a:rPr>
              <a:t>from the original file that are </a:t>
            </a:r>
            <a:r>
              <a:rPr lang="en-US" sz="2000" b="1" dirty="0">
                <a:solidFill>
                  <a:srgbClr val="A01A06"/>
                </a:solidFill>
                <a:latin typeface="Calibri" panose="020F0502020204030204" pitchFamily="34" charset="0"/>
                <a:cs typeface="Calibri" panose="020F0502020204030204" pitchFamily="34" charset="0"/>
              </a:rPr>
              <a:t>evenly divisible by 7</a:t>
            </a:r>
          </a:p>
          <a:p>
            <a:pPr marL="347472" lvl="0" indent="-347472">
              <a:spcBef>
                <a:spcPts val="0"/>
              </a:spcBef>
              <a:spcAft>
                <a:spcPts val="1800"/>
              </a:spcAft>
              <a:buClr>
                <a:schemeClr val="tx1"/>
              </a:buClr>
            </a:pPr>
            <a:r>
              <a:rPr lang="en-US" sz="2000" dirty="0">
                <a:latin typeface="Calibri" panose="020F0502020204030204" pitchFamily="34" charset="0"/>
                <a:cs typeface="Calibri" panose="020F0502020204030204" pitchFamily="34" charset="0"/>
              </a:rPr>
              <a:t>The large file of integers cannot fit in the memory of node</a:t>
            </a:r>
          </a:p>
        </p:txBody>
      </p:sp>
      <p:sp>
        <p:nvSpPr>
          <p:cNvPr id="6" name="Rectangle 2">
            <a:extLst>
              <a:ext uri="{FF2B5EF4-FFF2-40B4-BE49-F238E27FC236}">
                <a16:creationId xmlns:a16="http://schemas.microsoft.com/office/drawing/2014/main" id="{F5F8997D-901A-5344-9109-3A26AEF8347F}"/>
              </a:ext>
            </a:extLst>
          </p:cNvPr>
          <p:cNvSpPr txBox="1">
            <a:spLocks noChangeArrowheads="1"/>
          </p:cNvSpPr>
          <p:nvPr/>
        </p:nvSpPr>
        <p:spPr>
          <a:xfrm>
            <a:off x="685800" y="3048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a:t>
            </a:r>
          </a:p>
          <a:p>
            <a:r>
              <a:rPr lang="en-US" sz="3200" b="0" kern="0" dirty="0">
                <a:solidFill>
                  <a:srgbClr val="A01A06"/>
                </a:solidFill>
                <a:latin typeface="Calibri" panose="020F0502020204030204" pitchFamily="34" charset="0"/>
                <a:cs typeface="Calibri" panose="020F0502020204030204" pitchFamily="34" charset="0"/>
              </a:rPr>
              <a:t>Integers divisible by 7</a:t>
            </a:r>
          </a:p>
        </p:txBody>
      </p:sp>
      <p:sp>
        <p:nvSpPr>
          <p:cNvPr id="2" name="Rectangle 1">
            <a:extLst>
              <a:ext uri="{FF2B5EF4-FFF2-40B4-BE49-F238E27FC236}">
                <a16:creationId xmlns:a16="http://schemas.microsoft.com/office/drawing/2014/main" id="{831500C6-DB07-384C-8587-9F08A81E9F39}"/>
              </a:ext>
            </a:extLst>
          </p:cNvPr>
          <p:cNvSpPr/>
          <p:nvPr/>
        </p:nvSpPr>
        <p:spPr>
          <a:xfrm>
            <a:off x="685800" y="3462278"/>
            <a:ext cx="6248400" cy="3170099"/>
          </a:xfrm>
          <a:prstGeom prst="rect">
            <a:avLst/>
          </a:prstGeom>
        </p:spPr>
        <p:txBody>
          <a:bodyPr wrap="square">
            <a:spAutoFit/>
          </a:bodyPr>
          <a:lstStyle/>
          <a:p>
            <a:pPr marL="0" indent="0">
              <a:buNone/>
            </a:pPr>
            <a:r>
              <a:rPr lang="en-US" sz="2000" b="1" dirty="0">
                <a:latin typeface="Courier New" panose="02070309020205020404" pitchFamily="49" charset="0"/>
                <a:cs typeface="Courier New" panose="02070309020205020404" pitchFamily="49" charset="0"/>
              </a:rPr>
              <a:t>map(key, </a:t>
            </a:r>
            <a:r>
              <a:rPr lang="en-US" sz="2000" b="1" dirty="0" err="1">
                <a:latin typeface="Courier New" panose="02070309020205020404" pitchFamily="49" charset="0"/>
                <a:cs typeface="Courier New" panose="02070309020205020404" pitchFamily="49" charset="0"/>
              </a:rPr>
              <a:t>value_list</a:t>
            </a:r>
            <a:r>
              <a:rPr lang="en-US" sz="2000" b="1" dirty="0">
                <a:latin typeface="Courier New" panose="02070309020205020404" pitchFamily="49" charset="0"/>
                <a:cs typeface="Courier New" panose="02070309020205020404" pitchFamily="49" charset="0"/>
              </a:rPr>
              <a:t>): </a:t>
            </a: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	for v in </a:t>
            </a:r>
            <a:r>
              <a:rPr lang="en-US" sz="2000" dirty="0" err="1">
                <a:latin typeface="Courier New" panose="02070309020205020404" pitchFamily="49" charset="0"/>
                <a:cs typeface="Courier New" panose="02070309020205020404" pitchFamily="49" charset="0"/>
              </a:rPr>
              <a:t>valuelist</a:t>
            </a:r>
            <a:r>
              <a:rPr lang="en-US" sz="2000" dirty="0">
                <a:latin typeface="Courier New" panose="02070309020205020404" pitchFamily="49" charset="0"/>
                <a:cs typeface="Courier New" panose="02070309020205020404" pitchFamily="49" charset="0"/>
              </a:rPr>
              <a:t>:</a:t>
            </a:r>
          </a:p>
          <a:p>
            <a:pPr marL="0" indent="0">
              <a:buNone/>
            </a:pPr>
            <a:r>
              <a:rPr lang="en-US" sz="2000" dirty="0">
                <a:latin typeface="Courier New" panose="02070309020205020404" pitchFamily="49" charset="0"/>
                <a:cs typeface="Courier New" panose="02070309020205020404" pitchFamily="49" charset="0"/>
              </a:rPr>
              <a:t>		if (v % 7) == 0 :</a:t>
            </a:r>
          </a:p>
          <a:p>
            <a:pPr marL="0" indent="0">
              <a:buNone/>
            </a:pPr>
            <a:r>
              <a:rPr lang="en-US" sz="2000" dirty="0">
                <a:latin typeface="Courier New" panose="02070309020205020404" pitchFamily="49" charset="0"/>
                <a:cs typeface="Courier New" panose="02070309020205020404" pitchFamily="49" charset="0"/>
              </a:rPr>
              <a:t>			emit(v, 1)</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b="1" dirty="0">
                <a:latin typeface="Courier New" panose="02070309020205020404" pitchFamily="49" charset="0"/>
                <a:cs typeface="Courier New" panose="02070309020205020404" pitchFamily="49" charset="0"/>
              </a:rPr>
              <a:t>reduce(key, values):</a:t>
            </a: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	// Eliminate duplicates</a:t>
            </a:r>
          </a:p>
          <a:p>
            <a:pPr marL="0" indent="0">
              <a:buNone/>
            </a:pPr>
            <a:r>
              <a:rPr lang="en-US" sz="2000" dirty="0">
                <a:latin typeface="Courier New" panose="02070309020205020404" pitchFamily="49" charset="0"/>
                <a:cs typeface="Courier New" panose="02070309020205020404" pitchFamily="49" charset="0"/>
              </a:rPr>
              <a:t>	emit (key, 1)</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p:txBody>
      </p:sp>
      <p:sp>
        <p:nvSpPr>
          <p:cNvPr id="4" name="Rectangle 3">
            <a:extLst>
              <a:ext uri="{FF2B5EF4-FFF2-40B4-BE49-F238E27FC236}">
                <a16:creationId xmlns:a16="http://schemas.microsoft.com/office/drawing/2014/main" id="{08A7C05E-E1B1-3247-A533-3E71782A885F}"/>
              </a:ext>
            </a:extLst>
          </p:cNvPr>
          <p:cNvSpPr/>
          <p:nvPr/>
        </p:nvSpPr>
        <p:spPr>
          <a:xfrm>
            <a:off x="5638800" y="3462278"/>
            <a:ext cx="3276600" cy="1938992"/>
          </a:xfrm>
          <a:prstGeom prst="rect">
            <a:avLst/>
          </a:prstGeom>
        </p:spPr>
        <p:txBody>
          <a:bodyPr wrap="square">
            <a:spAutoFit/>
          </a:bodyPr>
          <a:lstStyle/>
          <a:p>
            <a:pPr marL="0" indent="0">
              <a:buNone/>
            </a:pPr>
            <a:r>
              <a:rPr lang="en-US" b="1" dirty="0">
                <a:solidFill>
                  <a:srgbClr val="C00000"/>
                </a:solidFill>
                <a:latin typeface="Calibri" panose="020F0502020204030204" pitchFamily="34" charset="0"/>
                <a:cs typeface="Calibri" panose="020F0502020204030204" pitchFamily="34" charset="0"/>
              </a:rPr>
              <a:t>Question: Why check whether divisible by 7 in the Map task rather than the Reduce task?</a:t>
            </a:r>
          </a:p>
          <a:p>
            <a:pPr marL="0" indent="0">
              <a:buNone/>
            </a:pPr>
            <a:r>
              <a:rPr lang="en-US" dirty="0">
                <a:solidFill>
                  <a:srgbClr val="C00000"/>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BA2F4DC0-C349-064C-9035-165FB9D27DAB}"/>
              </a:ext>
            </a:extLst>
          </p:cNvPr>
          <p:cNvSpPr/>
          <p:nvPr/>
        </p:nvSpPr>
        <p:spPr>
          <a:xfrm>
            <a:off x="5638800" y="5171636"/>
            <a:ext cx="3429000" cy="1200329"/>
          </a:xfrm>
          <a:prstGeom prst="rect">
            <a:avLst/>
          </a:prstGeom>
        </p:spPr>
        <p:txBody>
          <a:bodyPr wrap="square">
            <a:spAutoFit/>
          </a:bodyPr>
          <a:lstStyle/>
          <a:p>
            <a:pPr marL="0" indent="0">
              <a:buNone/>
            </a:pPr>
            <a:r>
              <a:rPr lang="en-US" b="1" dirty="0">
                <a:solidFill>
                  <a:srgbClr val="008000"/>
                </a:solidFill>
                <a:latin typeface="Calibri" panose="020F0502020204030204" pitchFamily="34" charset="0"/>
                <a:cs typeface="Calibri" panose="020F0502020204030204" pitchFamily="34" charset="0"/>
              </a:rPr>
              <a:t>Reduce communication: send less data over network</a:t>
            </a:r>
          </a:p>
        </p:txBody>
      </p:sp>
    </p:spTree>
    <p:extLst>
      <p:ext uri="{BB962C8B-B14F-4D97-AF65-F5344CB8AC3E}">
        <p14:creationId xmlns:p14="http://schemas.microsoft.com/office/powerpoint/2010/main" val="28273347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D9831D8E-04D7-F341-8A80-1216D2E7BB58}" type="slidenum">
              <a:rPr lang="en-US" smtClean="0"/>
              <a:pPr>
                <a:defRPr/>
              </a:pPr>
              <a:t>64</a:t>
            </a:fld>
            <a:endParaRPr lang="en-US"/>
          </a:p>
        </p:txBody>
      </p:sp>
      <p:sp>
        <p:nvSpPr>
          <p:cNvPr id="7" name="Rectangle 2">
            <a:extLst>
              <a:ext uri="{FF2B5EF4-FFF2-40B4-BE49-F238E27FC236}">
                <a16:creationId xmlns:a16="http://schemas.microsoft.com/office/drawing/2014/main" id="{711B7597-329E-7444-97C9-D4C498041384}"/>
              </a:ext>
            </a:extLst>
          </p:cNvPr>
          <p:cNvSpPr txBox="1">
            <a:spLocks noChangeArrowheads="1"/>
          </p:cNvSpPr>
          <p:nvPr/>
        </p:nvSpPr>
        <p:spPr>
          <a:xfrm>
            <a:off x="838200" y="4572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 1</a:t>
            </a:r>
          </a:p>
          <a:p>
            <a:r>
              <a:rPr lang="en-US" sz="3200" b="0" kern="0" dirty="0">
                <a:solidFill>
                  <a:srgbClr val="A01A06"/>
                </a:solidFill>
                <a:latin typeface="Calibri" panose="020F0502020204030204" pitchFamily="34" charset="0"/>
                <a:cs typeface="Calibri" panose="020F0502020204030204" pitchFamily="34" charset="0"/>
              </a:rPr>
              <a:t>Find largest integer (Exercise 2.3.1 in book)</a:t>
            </a:r>
          </a:p>
        </p:txBody>
      </p:sp>
      <p:sp>
        <p:nvSpPr>
          <p:cNvPr id="8" name="Content Placeholder 2">
            <a:extLst>
              <a:ext uri="{FF2B5EF4-FFF2-40B4-BE49-F238E27FC236}">
                <a16:creationId xmlns:a16="http://schemas.microsoft.com/office/drawing/2014/main" id="{8E90F0D1-34A3-4342-BB02-47814B5D2B77}"/>
              </a:ext>
            </a:extLst>
          </p:cNvPr>
          <p:cNvSpPr txBox="1">
            <a:spLocks/>
          </p:cNvSpPr>
          <p:nvPr/>
        </p:nvSpPr>
        <p:spPr bwMode="auto">
          <a:xfrm>
            <a:off x="685800" y="1752600"/>
            <a:ext cx="7772400" cy="4724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Arial" panose="020B0604020202020204" pitchFamily="34" charset="0"/>
              <a:buChar char="•"/>
              <a:defRPr sz="2800">
                <a:solidFill>
                  <a:schemeClr val="tx1"/>
                </a:solidFill>
                <a:latin typeface="Times New Roman"/>
                <a:ea typeface="+mn-ea"/>
                <a:cs typeface="Times New Roman"/>
              </a:defRPr>
            </a:lvl1pPr>
            <a:lvl2pPr marL="742950" indent="-285750" algn="l" rtl="0" eaLnBrk="1" fontAlgn="base" hangingPunct="1">
              <a:spcBef>
                <a:spcPct val="20000"/>
              </a:spcBef>
              <a:spcAft>
                <a:spcPct val="0"/>
              </a:spcAft>
              <a:buClr>
                <a:schemeClr val="tx2"/>
              </a:buClr>
              <a:buFont typeface="Arial" panose="020B0604020202020204" pitchFamily="34" charset="0"/>
              <a:buChar char="•"/>
              <a:defRPr sz="2400">
                <a:solidFill>
                  <a:schemeClr val="tx1"/>
                </a:solidFill>
                <a:latin typeface="Times New Roman"/>
                <a:ea typeface="+mn-ea"/>
                <a:cs typeface="Times New Roman"/>
              </a:defRPr>
            </a:lvl2pPr>
            <a:lvl3pPr marL="1143000" indent="-228600" algn="l" rtl="0" eaLnBrk="1" fontAlgn="base" hangingPunct="1">
              <a:spcBef>
                <a:spcPct val="20000"/>
              </a:spcBef>
              <a:spcAft>
                <a:spcPct val="0"/>
              </a:spcAft>
              <a:buClr>
                <a:schemeClr val="tx2"/>
              </a:buClr>
              <a:buChar char="•"/>
              <a:defRPr sz="2000">
                <a:solidFill>
                  <a:schemeClr val="tx1"/>
                </a:solidFill>
                <a:latin typeface="Times New Roman"/>
                <a:ea typeface="+mn-ea"/>
                <a:cs typeface="Times New Roman"/>
              </a:defRPr>
            </a:lvl3pPr>
            <a:lvl4pPr marL="16002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4pPr>
            <a:lvl5pPr marL="20574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5pPr>
            <a:lvl6pPr marL="2514600" indent="-228600" algn="l" rtl="0" eaLnBrk="1" fontAlgn="base" hangingPunct="1">
              <a:spcBef>
                <a:spcPct val="20000"/>
              </a:spcBef>
              <a:spcAft>
                <a:spcPct val="0"/>
              </a:spcAft>
              <a:buChar char="»"/>
              <a:defRPr sz="1800">
                <a:solidFill>
                  <a:schemeClr val="tx1"/>
                </a:solidFill>
                <a:latin typeface="Times New Roman" charset="0"/>
                <a:ea typeface="+mn-ea"/>
              </a:defRPr>
            </a:lvl6pPr>
            <a:lvl7pPr marL="2971800" indent="-228600" algn="l" rtl="0" eaLnBrk="1" fontAlgn="base" hangingPunct="1">
              <a:spcBef>
                <a:spcPct val="20000"/>
              </a:spcBef>
              <a:spcAft>
                <a:spcPct val="0"/>
              </a:spcAft>
              <a:buChar char="»"/>
              <a:defRPr sz="1800">
                <a:solidFill>
                  <a:schemeClr val="tx1"/>
                </a:solidFill>
                <a:latin typeface="Times New Roman" charset="0"/>
                <a:ea typeface="+mn-ea"/>
              </a:defRPr>
            </a:lvl7pPr>
            <a:lvl8pPr marL="3429000" indent="-228600" algn="l" rtl="0" eaLnBrk="1" fontAlgn="base" hangingPunct="1">
              <a:spcBef>
                <a:spcPct val="20000"/>
              </a:spcBef>
              <a:spcAft>
                <a:spcPct val="0"/>
              </a:spcAft>
              <a:buChar char="»"/>
              <a:defRPr sz="1800">
                <a:solidFill>
                  <a:schemeClr val="tx1"/>
                </a:solidFill>
                <a:latin typeface="Times New Roman" charset="0"/>
                <a:ea typeface="+mn-ea"/>
              </a:defRPr>
            </a:lvl8pPr>
            <a:lvl9pPr marL="3886200" indent="-228600" algn="l" rtl="0" eaLnBrk="1" fontAlgn="base" hangingPunct="1">
              <a:spcBef>
                <a:spcPct val="20000"/>
              </a:spcBef>
              <a:spcAft>
                <a:spcPct val="0"/>
              </a:spcAft>
              <a:buChar char="»"/>
              <a:defRPr sz="1800">
                <a:solidFill>
                  <a:schemeClr val="tx1"/>
                </a:solidFill>
                <a:latin typeface="Times New Roman" charset="0"/>
                <a:ea typeface="+mn-ea"/>
              </a:defRPr>
            </a:lvl9pPr>
          </a:lstStyle>
          <a:p>
            <a:pPr marL="347472" indent="-347472">
              <a:spcBef>
                <a:spcPts val="0"/>
              </a:spcBef>
              <a:spcAft>
                <a:spcPts val="1800"/>
              </a:spcAft>
              <a:buClr>
                <a:schemeClr val="tx1"/>
              </a:buClr>
            </a:pPr>
            <a:r>
              <a:rPr lang="en-US" sz="2000" kern="0" dirty="0">
                <a:latin typeface="Calibri" panose="020F0502020204030204" pitchFamily="34" charset="0"/>
                <a:cs typeface="Calibri" panose="020F0502020204030204" pitchFamily="34" charset="0"/>
              </a:rPr>
              <a:t>Design MapReduce algorithms to take a very large file of integers and produce </a:t>
            </a:r>
            <a:r>
              <a:rPr lang="en-US" sz="2000" b="1" kern="0" dirty="0">
                <a:solidFill>
                  <a:srgbClr val="A01A06"/>
                </a:solidFill>
                <a:latin typeface="Calibri" panose="020F0502020204030204" pitchFamily="34" charset="0"/>
                <a:cs typeface="Calibri" panose="020F0502020204030204" pitchFamily="34" charset="0"/>
              </a:rPr>
              <a:t>the largest integer </a:t>
            </a:r>
            <a:r>
              <a:rPr lang="en-US" sz="2000" kern="0" dirty="0">
                <a:latin typeface="Calibri" panose="020F0502020204030204" pitchFamily="34" charset="0"/>
                <a:cs typeface="Calibri" panose="020F0502020204030204" pitchFamily="34" charset="0"/>
              </a:rPr>
              <a:t>as output</a:t>
            </a:r>
          </a:p>
          <a:p>
            <a:pPr marL="347472" indent="-347472">
              <a:spcBef>
                <a:spcPts val="0"/>
              </a:spcBef>
              <a:spcAft>
                <a:spcPts val="1800"/>
              </a:spcAft>
              <a:buClr>
                <a:schemeClr val="tx1"/>
              </a:buClr>
            </a:pPr>
            <a:r>
              <a:rPr lang="en-US" sz="2000" kern="0" dirty="0">
                <a:latin typeface="Calibri" panose="020F0502020204030204" pitchFamily="34" charset="0"/>
                <a:cs typeface="Calibri" panose="020F0502020204030204" pitchFamily="34" charset="0"/>
              </a:rPr>
              <a:t>The large file of integers cannot fit in the memory of node</a:t>
            </a:r>
          </a:p>
          <a:p>
            <a:pPr marL="347472" indent="-347472">
              <a:spcBef>
                <a:spcPts val="0"/>
              </a:spcBef>
              <a:spcAft>
                <a:spcPts val="1800"/>
              </a:spcAft>
              <a:buClr>
                <a:schemeClr val="tx1"/>
              </a:buClr>
            </a:pPr>
            <a:endParaRPr lang="en-US" sz="2000" b="1" dirty="0">
              <a:solidFill>
                <a:srgbClr val="A01A06"/>
              </a:solidFill>
              <a:latin typeface="Calibri" panose="020F0502020204030204" pitchFamily="34" charset="0"/>
              <a:cs typeface="Calibri" panose="020F0502020204030204" pitchFamily="34" charset="0"/>
            </a:endParaRPr>
          </a:p>
          <a:p>
            <a:pPr marL="347472" indent="-347472">
              <a:spcBef>
                <a:spcPts val="0"/>
              </a:spcBef>
              <a:spcAft>
                <a:spcPts val="1800"/>
              </a:spcAft>
              <a:buClr>
                <a:schemeClr val="tx1"/>
              </a:buClr>
              <a:buNone/>
            </a:pPr>
            <a:r>
              <a:rPr lang="en-US" sz="2000" b="1" dirty="0">
                <a:solidFill>
                  <a:srgbClr val="A01A06"/>
                </a:solidFill>
                <a:latin typeface="Calibri" panose="020F0502020204030204" pitchFamily="34" charset="0"/>
                <a:cs typeface="Calibri" panose="020F0502020204030204" pitchFamily="34" charset="0"/>
              </a:rPr>
              <a:t>Map task:</a:t>
            </a:r>
          </a:p>
          <a:p>
            <a:pPr marL="347472" indent="-347472">
              <a:spcBef>
                <a:spcPts val="0"/>
              </a:spcBef>
              <a:spcAft>
                <a:spcPts val="1800"/>
              </a:spcAft>
              <a:buClr>
                <a:schemeClr val="tx1"/>
              </a:buClr>
              <a:buNone/>
            </a:pPr>
            <a:r>
              <a:rPr lang="en-US" sz="2000" dirty="0">
                <a:latin typeface="Calibri" panose="020F0502020204030204" pitchFamily="34" charset="0"/>
                <a:cs typeface="Calibri" panose="020F0502020204030204" pitchFamily="34" charset="0"/>
              </a:rPr>
              <a:t>	Each Map task gets a chunk of the file of integers and processes it …</a:t>
            </a:r>
          </a:p>
          <a:p>
            <a:pPr marL="347472" indent="-347472">
              <a:spcBef>
                <a:spcPts val="0"/>
              </a:spcBef>
              <a:spcAft>
                <a:spcPts val="1800"/>
              </a:spcAft>
              <a:buClr>
                <a:schemeClr val="tx1"/>
              </a:buClr>
              <a:buNone/>
            </a:pPr>
            <a:r>
              <a:rPr lang="en-US" sz="2000" b="1" dirty="0">
                <a:solidFill>
                  <a:srgbClr val="A01A06"/>
                </a:solidFill>
                <a:latin typeface="Calibri" panose="020F0502020204030204" pitchFamily="34" charset="0"/>
                <a:cs typeface="Calibri" panose="020F0502020204030204" pitchFamily="34" charset="0"/>
              </a:rPr>
              <a:t>Reduce task:</a:t>
            </a:r>
          </a:p>
          <a:p>
            <a:pPr marL="347472" indent="-347472">
              <a:spcBef>
                <a:spcPts val="0"/>
              </a:spcBef>
              <a:spcAft>
                <a:spcPts val="1800"/>
              </a:spcAft>
              <a:buClr>
                <a:schemeClr val="tx1"/>
              </a:buClr>
              <a:buNone/>
            </a:pPr>
            <a:r>
              <a:rPr lang="en-US" sz="2000" dirty="0">
                <a:latin typeface="Calibri" panose="020F0502020204030204" pitchFamily="34" charset="0"/>
                <a:cs typeface="Calibri" panose="020F0502020204030204" pitchFamily="34" charset="0"/>
              </a:rPr>
              <a:t>	?</a:t>
            </a:r>
            <a:endParaRPr lang="en-US" sz="2400" dirty="0">
              <a:latin typeface="Calibri" panose="020F0502020204030204" pitchFamily="34" charset="0"/>
              <a:cs typeface="Calibri" panose="020F0502020204030204" pitchFamily="34" charset="0"/>
            </a:endParaRPr>
          </a:p>
          <a:p>
            <a:pPr marL="347472" indent="-347472">
              <a:spcBef>
                <a:spcPts val="0"/>
              </a:spcBef>
              <a:spcAft>
                <a:spcPts val="1800"/>
              </a:spcAft>
              <a:buClr>
                <a:schemeClr val="tx1"/>
              </a:buClr>
            </a:pPr>
            <a:endParaRPr lang="en-US" sz="2000" kern="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582033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711B7597-329E-7444-97C9-D4C498041384}"/>
              </a:ext>
            </a:extLst>
          </p:cNvPr>
          <p:cNvSpPr txBox="1">
            <a:spLocks noChangeArrowheads="1"/>
          </p:cNvSpPr>
          <p:nvPr/>
        </p:nvSpPr>
        <p:spPr>
          <a:xfrm>
            <a:off x="838200" y="4572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a:t>
            </a:r>
          </a:p>
          <a:p>
            <a:r>
              <a:rPr lang="en-US" sz="3200" b="0" kern="0" dirty="0">
                <a:solidFill>
                  <a:srgbClr val="A01A06"/>
                </a:solidFill>
                <a:latin typeface="Calibri" panose="020F0502020204030204" pitchFamily="34" charset="0"/>
                <a:cs typeface="Calibri" panose="020F0502020204030204" pitchFamily="34" charset="0"/>
              </a:rPr>
              <a:t>Find largest integer (Exercise 2.3.1 in book)</a:t>
            </a:r>
          </a:p>
        </p:txBody>
      </p:sp>
      <p:sp>
        <p:nvSpPr>
          <p:cNvPr id="8" name="Content Placeholder 2">
            <a:extLst>
              <a:ext uri="{FF2B5EF4-FFF2-40B4-BE49-F238E27FC236}">
                <a16:creationId xmlns:a16="http://schemas.microsoft.com/office/drawing/2014/main" id="{8E90F0D1-34A3-4342-BB02-47814B5D2B77}"/>
              </a:ext>
            </a:extLst>
          </p:cNvPr>
          <p:cNvSpPr txBox="1">
            <a:spLocks/>
          </p:cNvSpPr>
          <p:nvPr/>
        </p:nvSpPr>
        <p:spPr bwMode="auto">
          <a:xfrm>
            <a:off x="685800" y="1752600"/>
            <a:ext cx="7772400" cy="4724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Arial" panose="020B0604020202020204" pitchFamily="34" charset="0"/>
              <a:buChar char="•"/>
              <a:defRPr sz="2800">
                <a:solidFill>
                  <a:schemeClr val="tx1"/>
                </a:solidFill>
                <a:latin typeface="Times New Roman"/>
                <a:ea typeface="+mn-ea"/>
                <a:cs typeface="Times New Roman"/>
              </a:defRPr>
            </a:lvl1pPr>
            <a:lvl2pPr marL="742950" indent="-285750" algn="l" rtl="0" eaLnBrk="1" fontAlgn="base" hangingPunct="1">
              <a:spcBef>
                <a:spcPct val="20000"/>
              </a:spcBef>
              <a:spcAft>
                <a:spcPct val="0"/>
              </a:spcAft>
              <a:buClr>
                <a:schemeClr val="tx2"/>
              </a:buClr>
              <a:buFont typeface="Arial" panose="020B0604020202020204" pitchFamily="34" charset="0"/>
              <a:buChar char="•"/>
              <a:defRPr sz="2400">
                <a:solidFill>
                  <a:schemeClr val="tx1"/>
                </a:solidFill>
                <a:latin typeface="Times New Roman"/>
                <a:ea typeface="+mn-ea"/>
                <a:cs typeface="Times New Roman"/>
              </a:defRPr>
            </a:lvl2pPr>
            <a:lvl3pPr marL="1143000" indent="-228600" algn="l" rtl="0" eaLnBrk="1" fontAlgn="base" hangingPunct="1">
              <a:spcBef>
                <a:spcPct val="20000"/>
              </a:spcBef>
              <a:spcAft>
                <a:spcPct val="0"/>
              </a:spcAft>
              <a:buClr>
                <a:schemeClr val="tx2"/>
              </a:buClr>
              <a:buChar char="•"/>
              <a:defRPr sz="2000">
                <a:solidFill>
                  <a:schemeClr val="tx1"/>
                </a:solidFill>
                <a:latin typeface="Times New Roman"/>
                <a:ea typeface="+mn-ea"/>
                <a:cs typeface="Times New Roman"/>
              </a:defRPr>
            </a:lvl3pPr>
            <a:lvl4pPr marL="16002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4pPr>
            <a:lvl5pPr marL="20574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5pPr>
            <a:lvl6pPr marL="2514600" indent="-228600" algn="l" rtl="0" eaLnBrk="1" fontAlgn="base" hangingPunct="1">
              <a:spcBef>
                <a:spcPct val="20000"/>
              </a:spcBef>
              <a:spcAft>
                <a:spcPct val="0"/>
              </a:spcAft>
              <a:buChar char="»"/>
              <a:defRPr sz="1800">
                <a:solidFill>
                  <a:schemeClr val="tx1"/>
                </a:solidFill>
                <a:latin typeface="Times New Roman" charset="0"/>
                <a:ea typeface="+mn-ea"/>
              </a:defRPr>
            </a:lvl6pPr>
            <a:lvl7pPr marL="2971800" indent="-228600" algn="l" rtl="0" eaLnBrk="1" fontAlgn="base" hangingPunct="1">
              <a:spcBef>
                <a:spcPct val="20000"/>
              </a:spcBef>
              <a:spcAft>
                <a:spcPct val="0"/>
              </a:spcAft>
              <a:buChar char="»"/>
              <a:defRPr sz="1800">
                <a:solidFill>
                  <a:schemeClr val="tx1"/>
                </a:solidFill>
                <a:latin typeface="Times New Roman" charset="0"/>
                <a:ea typeface="+mn-ea"/>
              </a:defRPr>
            </a:lvl7pPr>
            <a:lvl8pPr marL="3429000" indent="-228600" algn="l" rtl="0" eaLnBrk="1" fontAlgn="base" hangingPunct="1">
              <a:spcBef>
                <a:spcPct val="20000"/>
              </a:spcBef>
              <a:spcAft>
                <a:spcPct val="0"/>
              </a:spcAft>
              <a:buChar char="»"/>
              <a:defRPr sz="1800">
                <a:solidFill>
                  <a:schemeClr val="tx1"/>
                </a:solidFill>
                <a:latin typeface="Times New Roman" charset="0"/>
                <a:ea typeface="+mn-ea"/>
              </a:defRPr>
            </a:lvl8pPr>
            <a:lvl9pPr marL="3886200" indent="-228600" algn="l" rtl="0" eaLnBrk="1" fontAlgn="base" hangingPunct="1">
              <a:spcBef>
                <a:spcPct val="20000"/>
              </a:spcBef>
              <a:spcAft>
                <a:spcPct val="0"/>
              </a:spcAft>
              <a:buChar char="»"/>
              <a:defRPr sz="1800">
                <a:solidFill>
                  <a:schemeClr val="tx1"/>
                </a:solidFill>
                <a:latin typeface="Times New Roman" charset="0"/>
                <a:ea typeface="+mn-ea"/>
              </a:defRPr>
            </a:lvl9pPr>
          </a:lstStyle>
          <a:p>
            <a:pPr marL="347472" indent="-347472">
              <a:spcBef>
                <a:spcPts val="0"/>
              </a:spcBef>
              <a:spcAft>
                <a:spcPts val="1800"/>
              </a:spcAft>
              <a:buClr>
                <a:schemeClr val="tx1"/>
              </a:buClr>
            </a:pPr>
            <a:r>
              <a:rPr lang="en-US" sz="2000" kern="0" dirty="0">
                <a:latin typeface="Calibri" panose="020F0502020204030204" pitchFamily="34" charset="0"/>
                <a:cs typeface="Calibri" panose="020F0502020204030204" pitchFamily="34" charset="0"/>
              </a:rPr>
              <a:t>Design MapReduce algorithms to take a very large file of integers and produce </a:t>
            </a:r>
            <a:r>
              <a:rPr lang="en-US" sz="2000" b="1" kern="0" dirty="0">
                <a:solidFill>
                  <a:srgbClr val="A01A06"/>
                </a:solidFill>
                <a:latin typeface="Calibri" panose="020F0502020204030204" pitchFamily="34" charset="0"/>
                <a:cs typeface="Calibri" panose="020F0502020204030204" pitchFamily="34" charset="0"/>
              </a:rPr>
              <a:t>the largest integer </a:t>
            </a:r>
            <a:r>
              <a:rPr lang="en-US" sz="2000" kern="0" dirty="0">
                <a:latin typeface="Calibri" panose="020F0502020204030204" pitchFamily="34" charset="0"/>
                <a:cs typeface="Calibri" panose="020F0502020204030204" pitchFamily="34" charset="0"/>
              </a:rPr>
              <a:t>as output</a:t>
            </a:r>
          </a:p>
          <a:p>
            <a:pPr marL="347472" indent="-347472">
              <a:spcBef>
                <a:spcPts val="0"/>
              </a:spcBef>
              <a:spcAft>
                <a:spcPts val="1800"/>
              </a:spcAft>
              <a:buClr>
                <a:schemeClr val="tx1"/>
              </a:buClr>
            </a:pPr>
            <a:r>
              <a:rPr lang="en-US" sz="2000" kern="0" dirty="0">
                <a:latin typeface="Calibri" panose="020F0502020204030204" pitchFamily="34" charset="0"/>
                <a:cs typeface="Calibri" panose="020F0502020204030204" pitchFamily="34" charset="0"/>
              </a:rPr>
              <a:t>The large file of integers cannot fit in the memory of node</a:t>
            </a:r>
          </a:p>
          <a:p>
            <a:pPr marL="347472" indent="-347472">
              <a:spcBef>
                <a:spcPts val="0"/>
              </a:spcBef>
              <a:spcAft>
                <a:spcPts val="1800"/>
              </a:spcAft>
              <a:buClr>
                <a:schemeClr val="tx1"/>
              </a:buClr>
            </a:pPr>
            <a:endParaRPr lang="en-US" sz="2000" b="1" dirty="0">
              <a:solidFill>
                <a:srgbClr val="A01A06"/>
              </a:solidFill>
              <a:latin typeface="Calibri" panose="020F0502020204030204" pitchFamily="34" charset="0"/>
              <a:cs typeface="Calibri" panose="020F0502020204030204" pitchFamily="34" charset="0"/>
            </a:endParaRPr>
          </a:p>
          <a:p>
            <a:pPr marL="347472" indent="-347472">
              <a:spcBef>
                <a:spcPts val="0"/>
              </a:spcBef>
              <a:spcAft>
                <a:spcPts val="1800"/>
              </a:spcAft>
              <a:buClr>
                <a:schemeClr val="tx1"/>
              </a:buClr>
              <a:buNone/>
            </a:pPr>
            <a:r>
              <a:rPr lang="en-US" sz="2000" b="1" dirty="0">
                <a:solidFill>
                  <a:srgbClr val="A01A06"/>
                </a:solidFill>
                <a:latin typeface="Calibri" panose="020F0502020204030204" pitchFamily="34" charset="0"/>
                <a:cs typeface="Calibri" panose="020F0502020204030204" pitchFamily="34" charset="0"/>
              </a:rPr>
              <a:t>Map task:</a:t>
            </a:r>
          </a:p>
          <a:p>
            <a:pPr marL="347472" indent="-347472">
              <a:spcBef>
                <a:spcPts val="0"/>
              </a:spcBef>
              <a:spcAft>
                <a:spcPts val="1800"/>
              </a:spcAft>
              <a:buClr>
                <a:schemeClr val="tx1"/>
              </a:buClr>
              <a:buNone/>
            </a:pPr>
            <a:r>
              <a:rPr lang="en-US" sz="2000" dirty="0">
                <a:latin typeface="Calibri" panose="020F0502020204030204" pitchFamily="34" charset="0"/>
                <a:cs typeface="Calibri" panose="020F0502020204030204" pitchFamily="34" charset="0"/>
              </a:rPr>
              <a:t>	Map task produces </a:t>
            </a:r>
            <a:r>
              <a:rPr lang="en-US" sz="2000" b="1" dirty="0">
                <a:latin typeface="Calibri" panose="020F0502020204030204" pitchFamily="34" charset="0"/>
                <a:cs typeface="Calibri" panose="020F0502020204030204" pitchFamily="34" charset="0"/>
              </a:rPr>
              <a:t>(1, largest-integer)</a:t>
            </a:r>
            <a:r>
              <a:rPr lang="en-US" sz="2000" dirty="0">
                <a:latin typeface="Calibri" panose="020F0502020204030204" pitchFamily="34" charset="0"/>
                <a:cs typeface="Calibri" panose="020F0502020204030204" pitchFamily="34" charset="0"/>
              </a:rPr>
              <a:t> of the largest value in that chunk as (key, value) pair</a:t>
            </a:r>
          </a:p>
          <a:p>
            <a:pPr marL="347472" indent="-347472">
              <a:spcBef>
                <a:spcPts val="0"/>
              </a:spcBef>
              <a:spcAft>
                <a:spcPts val="1800"/>
              </a:spcAft>
              <a:buClr>
                <a:schemeClr val="tx1"/>
              </a:buClr>
              <a:buNone/>
            </a:pPr>
            <a:r>
              <a:rPr lang="en-US" sz="2000" dirty="0">
                <a:latin typeface="Calibri" panose="020F0502020204030204" pitchFamily="34" charset="0"/>
                <a:cs typeface="Calibri" panose="020F0502020204030204" pitchFamily="34" charset="0"/>
              </a:rPr>
              <a:t>	</a:t>
            </a:r>
            <a:endParaRPr lang="en-US" sz="2000" kern="0" dirty="0">
              <a:latin typeface="Calibri" panose="020F0502020204030204" pitchFamily="34" charset="0"/>
              <a:cs typeface="Calibri" panose="020F0502020204030204" pitchFamily="34" charset="0"/>
            </a:endParaRPr>
          </a:p>
        </p:txBody>
      </p:sp>
      <p:grpSp>
        <p:nvGrpSpPr>
          <p:cNvPr id="6" name="Group 5">
            <a:extLst>
              <a:ext uri="{FF2B5EF4-FFF2-40B4-BE49-F238E27FC236}">
                <a16:creationId xmlns:a16="http://schemas.microsoft.com/office/drawing/2014/main" id="{DEE8DD60-6EAB-2243-B9BE-CA651B4EBD4F}"/>
              </a:ext>
            </a:extLst>
          </p:cNvPr>
          <p:cNvGrpSpPr/>
          <p:nvPr/>
        </p:nvGrpSpPr>
        <p:grpSpPr>
          <a:xfrm>
            <a:off x="4322094" y="5074560"/>
            <a:ext cx="717917" cy="1516740"/>
            <a:chOff x="2319753" y="3180508"/>
            <a:chExt cx="717917" cy="2222432"/>
          </a:xfrm>
        </p:grpSpPr>
        <p:sp>
          <p:nvSpPr>
            <p:cNvPr id="9" name="object 5">
              <a:extLst>
                <a:ext uri="{FF2B5EF4-FFF2-40B4-BE49-F238E27FC236}">
                  <a16:creationId xmlns:a16="http://schemas.microsoft.com/office/drawing/2014/main" id="{7F9478EF-898A-2F4C-8885-6187A5FFDA6E}"/>
                </a:ext>
              </a:extLst>
            </p:cNvPr>
            <p:cNvSpPr/>
            <p:nvPr/>
          </p:nvSpPr>
          <p:spPr>
            <a:xfrm>
              <a:off x="2319753" y="3180508"/>
              <a:ext cx="717917" cy="2222432"/>
            </a:xfrm>
            <a:prstGeom prst="rect">
              <a:avLst/>
            </a:prstGeom>
            <a:blipFill>
              <a:blip r:embed="rId3" cstate="print"/>
              <a:stretch>
                <a:fillRect/>
              </a:stretch>
            </a:blipFill>
          </p:spPr>
          <p:txBody>
            <a:bodyPr wrap="square" lIns="0" tIns="0" rIns="0" bIns="0" rtlCol="0"/>
            <a:lstStyle/>
            <a:p>
              <a:endParaRPr/>
            </a:p>
          </p:txBody>
        </p:sp>
        <p:sp>
          <p:nvSpPr>
            <p:cNvPr id="10" name="object 6">
              <a:extLst>
                <a:ext uri="{FF2B5EF4-FFF2-40B4-BE49-F238E27FC236}">
                  <a16:creationId xmlns:a16="http://schemas.microsoft.com/office/drawing/2014/main" id="{9801D553-AB50-E847-9004-FDC7F1789298}"/>
                </a:ext>
              </a:extLst>
            </p:cNvPr>
            <p:cNvSpPr/>
            <p:nvPr/>
          </p:nvSpPr>
          <p:spPr>
            <a:xfrm>
              <a:off x="2366355" y="3229043"/>
              <a:ext cx="623455" cy="2084854"/>
            </a:xfrm>
            <a:custGeom>
              <a:avLst/>
              <a:gdLst/>
              <a:ahLst/>
              <a:cxnLst/>
              <a:rect l="l" t="t" r="r" b="b"/>
              <a:pathLst>
                <a:path w="685800" h="2362835">
                  <a:moveTo>
                    <a:pt x="342900" y="0"/>
                  </a:moveTo>
                  <a:lnTo>
                    <a:pt x="342900" y="189635"/>
                  </a:lnTo>
                  <a:lnTo>
                    <a:pt x="0" y="189635"/>
                  </a:lnTo>
                  <a:lnTo>
                    <a:pt x="0" y="2173133"/>
                  </a:lnTo>
                  <a:lnTo>
                    <a:pt x="342900" y="2173133"/>
                  </a:lnTo>
                  <a:lnTo>
                    <a:pt x="342900" y="2362770"/>
                  </a:lnTo>
                  <a:lnTo>
                    <a:pt x="685800" y="1181385"/>
                  </a:lnTo>
                  <a:lnTo>
                    <a:pt x="342900" y="0"/>
                  </a:lnTo>
                  <a:close/>
                </a:path>
              </a:pathLst>
            </a:custGeom>
            <a:solidFill>
              <a:srgbClr val="FFFFFF"/>
            </a:solidFill>
          </p:spPr>
          <p:txBody>
            <a:bodyPr wrap="square" lIns="0" tIns="0" rIns="0" bIns="0" rtlCol="0"/>
            <a:lstStyle/>
            <a:p>
              <a:endParaRPr/>
            </a:p>
          </p:txBody>
        </p:sp>
        <p:sp>
          <p:nvSpPr>
            <p:cNvPr id="11" name="object 7">
              <a:extLst>
                <a:ext uri="{FF2B5EF4-FFF2-40B4-BE49-F238E27FC236}">
                  <a16:creationId xmlns:a16="http://schemas.microsoft.com/office/drawing/2014/main" id="{5C49848E-F114-A940-B5C8-DD892C0785FB}"/>
                </a:ext>
              </a:extLst>
            </p:cNvPr>
            <p:cNvSpPr/>
            <p:nvPr/>
          </p:nvSpPr>
          <p:spPr>
            <a:xfrm>
              <a:off x="2366354" y="3229043"/>
              <a:ext cx="623455" cy="2084854"/>
            </a:xfrm>
            <a:custGeom>
              <a:avLst/>
              <a:gdLst/>
              <a:ahLst/>
              <a:cxnLst/>
              <a:rect l="l" t="t" r="r" b="b"/>
              <a:pathLst>
                <a:path w="685800" h="2362835">
                  <a:moveTo>
                    <a:pt x="0" y="189636"/>
                  </a:moveTo>
                  <a:lnTo>
                    <a:pt x="342899" y="189636"/>
                  </a:lnTo>
                  <a:lnTo>
                    <a:pt x="342899" y="0"/>
                  </a:lnTo>
                  <a:lnTo>
                    <a:pt x="685799" y="1181385"/>
                  </a:lnTo>
                  <a:lnTo>
                    <a:pt x="342899" y="2362770"/>
                  </a:lnTo>
                  <a:lnTo>
                    <a:pt x="342899" y="2173134"/>
                  </a:lnTo>
                  <a:lnTo>
                    <a:pt x="0" y="2173134"/>
                  </a:lnTo>
                  <a:lnTo>
                    <a:pt x="0" y="189636"/>
                  </a:lnTo>
                  <a:close/>
                </a:path>
              </a:pathLst>
            </a:custGeom>
            <a:ln w="9524">
              <a:solidFill>
                <a:srgbClr val="5B92C7"/>
              </a:solidFill>
            </a:ln>
          </p:spPr>
          <p:txBody>
            <a:bodyPr wrap="square" lIns="0" tIns="0" rIns="0" bIns="0" rtlCol="0"/>
            <a:lstStyle/>
            <a:p>
              <a:endParaRPr/>
            </a:p>
          </p:txBody>
        </p:sp>
        <p:sp>
          <p:nvSpPr>
            <p:cNvPr id="12" name="object 9">
              <a:extLst>
                <a:ext uri="{FF2B5EF4-FFF2-40B4-BE49-F238E27FC236}">
                  <a16:creationId xmlns:a16="http://schemas.microsoft.com/office/drawing/2014/main" id="{F669FD50-405A-B243-8A0E-43BB809B24B5}"/>
                </a:ext>
              </a:extLst>
            </p:cNvPr>
            <p:cNvSpPr txBox="1"/>
            <p:nvPr/>
          </p:nvSpPr>
          <p:spPr>
            <a:xfrm>
              <a:off x="2437936" y="4151303"/>
              <a:ext cx="473940" cy="246221"/>
            </a:xfrm>
            <a:prstGeom prst="rect">
              <a:avLst/>
            </a:prstGeom>
          </p:spPr>
          <p:txBody>
            <a:bodyPr vert="horz" wrap="square" lIns="0" tIns="0" rIns="0" bIns="0" rtlCol="0">
              <a:spAutoFit/>
            </a:bodyPr>
            <a:lstStyle/>
            <a:p>
              <a:pPr marL="11397"/>
              <a:r>
                <a:rPr sz="1600" spc="-13" dirty="0">
                  <a:latin typeface="Arial"/>
                  <a:cs typeface="Arial"/>
                </a:rPr>
                <a:t>MAP</a:t>
              </a:r>
              <a:endParaRPr sz="1600" dirty="0">
                <a:latin typeface="Arial"/>
                <a:cs typeface="Arial"/>
              </a:endParaRPr>
            </a:p>
          </p:txBody>
        </p:sp>
      </p:grpSp>
      <p:sp>
        <p:nvSpPr>
          <p:cNvPr id="2" name="TextBox 1">
            <a:extLst>
              <a:ext uri="{FF2B5EF4-FFF2-40B4-BE49-F238E27FC236}">
                <a16:creationId xmlns:a16="http://schemas.microsoft.com/office/drawing/2014/main" id="{A88BFAC0-E60A-7946-A2D8-42CD7933740F}"/>
              </a:ext>
            </a:extLst>
          </p:cNvPr>
          <p:cNvSpPr txBox="1"/>
          <p:nvPr/>
        </p:nvSpPr>
        <p:spPr>
          <a:xfrm>
            <a:off x="1534811" y="5201192"/>
            <a:ext cx="2667000" cy="400110"/>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(10, 1, 9, 3, 4, 5, 6, 7) </a:t>
            </a:r>
            <a:endParaRPr lang="en-US"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73A1F97F-F310-6B42-8515-075C5AFD9769}"/>
              </a:ext>
            </a:extLst>
          </p:cNvPr>
          <p:cNvSpPr txBox="1"/>
          <p:nvPr/>
        </p:nvSpPr>
        <p:spPr>
          <a:xfrm>
            <a:off x="1219200" y="5600941"/>
            <a:ext cx="3058811" cy="400110"/>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(6, 7, 19, 43, 54, 25, 61, 17) </a:t>
            </a:r>
            <a:endParaRPr lang="en-US"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5BB3847E-5C83-AF47-9B6B-743272347D37}"/>
              </a:ext>
            </a:extLst>
          </p:cNvPr>
          <p:cNvSpPr txBox="1"/>
          <p:nvPr/>
        </p:nvSpPr>
        <p:spPr>
          <a:xfrm>
            <a:off x="1382411" y="6000690"/>
            <a:ext cx="2841022" cy="400110"/>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(0, 15, 9, 43, 4, 15, 46, 7) </a:t>
            </a:r>
            <a:endParaRPr lang="en-US" dirty="0">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74CE4DB1-CBBF-794E-9176-8E7537C3B64D}"/>
              </a:ext>
            </a:extLst>
          </p:cNvPr>
          <p:cNvSpPr txBox="1"/>
          <p:nvPr/>
        </p:nvSpPr>
        <p:spPr>
          <a:xfrm>
            <a:off x="5121086" y="5184594"/>
            <a:ext cx="1127314" cy="400110"/>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(1, 10) </a:t>
            </a:r>
            <a:endParaRPr lang="en-US" dirty="0">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66427195-EEBA-2B4D-B8CA-141DD4EC4F61}"/>
              </a:ext>
            </a:extLst>
          </p:cNvPr>
          <p:cNvSpPr txBox="1"/>
          <p:nvPr/>
        </p:nvSpPr>
        <p:spPr>
          <a:xfrm>
            <a:off x="5121086" y="5584343"/>
            <a:ext cx="985725" cy="400110"/>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(1, 61) </a:t>
            </a:r>
            <a:endParaRPr lang="en-US" dirty="0">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72E9D95B-DA3E-D64E-AEC2-01EB527F30AD}"/>
              </a:ext>
            </a:extLst>
          </p:cNvPr>
          <p:cNvSpPr txBox="1"/>
          <p:nvPr/>
        </p:nvSpPr>
        <p:spPr>
          <a:xfrm>
            <a:off x="5121086" y="5984092"/>
            <a:ext cx="1051114" cy="400110"/>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(1, 46) </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949374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711B7597-329E-7444-97C9-D4C498041384}"/>
              </a:ext>
            </a:extLst>
          </p:cNvPr>
          <p:cNvSpPr txBox="1">
            <a:spLocks noChangeArrowheads="1"/>
          </p:cNvSpPr>
          <p:nvPr/>
        </p:nvSpPr>
        <p:spPr>
          <a:xfrm>
            <a:off x="838200" y="4572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a:t>
            </a:r>
          </a:p>
          <a:p>
            <a:r>
              <a:rPr lang="en-US" sz="3200" b="0" kern="0" dirty="0">
                <a:solidFill>
                  <a:srgbClr val="A01A06"/>
                </a:solidFill>
                <a:latin typeface="Calibri" panose="020F0502020204030204" pitchFamily="34" charset="0"/>
                <a:cs typeface="Calibri" panose="020F0502020204030204" pitchFamily="34" charset="0"/>
              </a:rPr>
              <a:t>Find largest integer (Exercise 2.3.1 in book)</a:t>
            </a:r>
          </a:p>
        </p:txBody>
      </p:sp>
      <p:sp>
        <p:nvSpPr>
          <p:cNvPr id="8" name="Content Placeholder 2">
            <a:extLst>
              <a:ext uri="{FF2B5EF4-FFF2-40B4-BE49-F238E27FC236}">
                <a16:creationId xmlns:a16="http://schemas.microsoft.com/office/drawing/2014/main" id="{8E90F0D1-34A3-4342-BB02-47814B5D2B77}"/>
              </a:ext>
            </a:extLst>
          </p:cNvPr>
          <p:cNvSpPr txBox="1">
            <a:spLocks/>
          </p:cNvSpPr>
          <p:nvPr/>
        </p:nvSpPr>
        <p:spPr bwMode="auto">
          <a:xfrm>
            <a:off x="685800" y="1752600"/>
            <a:ext cx="7772400" cy="4724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Arial" panose="020B0604020202020204" pitchFamily="34" charset="0"/>
              <a:buChar char="•"/>
              <a:defRPr sz="2800">
                <a:solidFill>
                  <a:schemeClr val="tx1"/>
                </a:solidFill>
                <a:latin typeface="Times New Roman"/>
                <a:ea typeface="+mn-ea"/>
                <a:cs typeface="Times New Roman"/>
              </a:defRPr>
            </a:lvl1pPr>
            <a:lvl2pPr marL="742950" indent="-285750" algn="l" rtl="0" eaLnBrk="1" fontAlgn="base" hangingPunct="1">
              <a:spcBef>
                <a:spcPct val="20000"/>
              </a:spcBef>
              <a:spcAft>
                <a:spcPct val="0"/>
              </a:spcAft>
              <a:buClr>
                <a:schemeClr val="tx2"/>
              </a:buClr>
              <a:buFont typeface="Arial" panose="020B0604020202020204" pitchFamily="34" charset="0"/>
              <a:buChar char="•"/>
              <a:defRPr sz="2400">
                <a:solidFill>
                  <a:schemeClr val="tx1"/>
                </a:solidFill>
                <a:latin typeface="Times New Roman"/>
                <a:ea typeface="+mn-ea"/>
                <a:cs typeface="Times New Roman"/>
              </a:defRPr>
            </a:lvl2pPr>
            <a:lvl3pPr marL="1143000" indent="-228600" algn="l" rtl="0" eaLnBrk="1" fontAlgn="base" hangingPunct="1">
              <a:spcBef>
                <a:spcPct val="20000"/>
              </a:spcBef>
              <a:spcAft>
                <a:spcPct val="0"/>
              </a:spcAft>
              <a:buClr>
                <a:schemeClr val="tx2"/>
              </a:buClr>
              <a:buChar char="•"/>
              <a:defRPr sz="2000">
                <a:solidFill>
                  <a:schemeClr val="tx1"/>
                </a:solidFill>
                <a:latin typeface="Times New Roman"/>
                <a:ea typeface="+mn-ea"/>
                <a:cs typeface="Times New Roman"/>
              </a:defRPr>
            </a:lvl3pPr>
            <a:lvl4pPr marL="16002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4pPr>
            <a:lvl5pPr marL="20574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5pPr>
            <a:lvl6pPr marL="2514600" indent="-228600" algn="l" rtl="0" eaLnBrk="1" fontAlgn="base" hangingPunct="1">
              <a:spcBef>
                <a:spcPct val="20000"/>
              </a:spcBef>
              <a:spcAft>
                <a:spcPct val="0"/>
              </a:spcAft>
              <a:buChar char="»"/>
              <a:defRPr sz="1800">
                <a:solidFill>
                  <a:schemeClr val="tx1"/>
                </a:solidFill>
                <a:latin typeface="Times New Roman" charset="0"/>
                <a:ea typeface="+mn-ea"/>
              </a:defRPr>
            </a:lvl6pPr>
            <a:lvl7pPr marL="2971800" indent="-228600" algn="l" rtl="0" eaLnBrk="1" fontAlgn="base" hangingPunct="1">
              <a:spcBef>
                <a:spcPct val="20000"/>
              </a:spcBef>
              <a:spcAft>
                <a:spcPct val="0"/>
              </a:spcAft>
              <a:buChar char="»"/>
              <a:defRPr sz="1800">
                <a:solidFill>
                  <a:schemeClr val="tx1"/>
                </a:solidFill>
                <a:latin typeface="Times New Roman" charset="0"/>
                <a:ea typeface="+mn-ea"/>
              </a:defRPr>
            </a:lvl7pPr>
            <a:lvl8pPr marL="3429000" indent="-228600" algn="l" rtl="0" eaLnBrk="1" fontAlgn="base" hangingPunct="1">
              <a:spcBef>
                <a:spcPct val="20000"/>
              </a:spcBef>
              <a:spcAft>
                <a:spcPct val="0"/>
              </a:spcAft>
              <a:buChar char="»"/>
              <a:defRPr sz="1800">
                <a:solidFill>
                  <a:schemeClr val="tx1"/>
                </a:solidFill>
                <a:latin typeface="Times New Roman" charset="0"/>
                <a:ea typeface="+mn-ea"/>
              </a:defRPr>
            </a:lvl8pPr>
            <a:lvl9pPr marL="3886200" indent="-228600" algn="l" rtl="0" eaLnBrk="1" fontAlgn="base" hangingPunct="1">
              <a:spcBef>
                <a:spcPct val="20000"/>
              </a:spcBef>
              <a:spcAft>
                <a:spcPct val="0"/>
              </a:spcAft>
              <a:buChar char="»"/>
              <a:defRPr sz="1800">
                <a:solidFill>
                  <a:schemeClr val="tx1"/>
                </a:solidFill>
                <a:latin typeface="Times New Roman" charset="0"/>
                <a:ea typeface="+mn-ea"/>
              </a:defRPr>
            </a:lvl9pPr>
          </a:lstStyle>
          <a:p>
            <a:pPr marL="347472" indent="-347472">
              <a:spcBef>
                <a:spcPts val="0"/>
              </a:spcBef>
              <a:spcAft>
                <a:spcPts val="1800"/>
              </a:spcAft>
              <a:buClr>
                <a:schemeClr val="tx1"/>
              </a:buClr>
            </a:pPr>
            <a:r>
              <a:rPr lang="en-US" sz="2000" kern="0" dirty="0">
                <a:latin typeface="Calibri" panose="020F0502020204030204" pitchFamily="34" charset="0"/>
                <a:cs typeface="Calibri" panose="020F0502020204030204" pitchFamily="34" charset="0"/>
              </a:rPr>
              <a:t>Design MapReduce algorithms to take a very large file of integers and produce </a:t>
            </a:r>
            <a:r>
              <a:rPr lang="en-US" sz="2000" b="1" kern="0" dirty="0">
                <a:solidFill>
                  <a:srgbClr val="A01A06"/>
                </a:solidFill>
                <a:latin typeface="Calibri" panose="020F0502020204030204" pitchFamily="34" charset="0"/>
                <a:cs typeface="Calibri" panose="020F0502020204030204" pitchFamily="34" charset="0"/>
              </a:rPr>
              <a:t>the largest integer </a:t>
            </a:r>
            <a:r>
              <a:rPr lang="en-US" sz="2000" kern="0" dirty="0">
                <a:latin typeface="Calibri" panose="020F0502020204030204" pitchFamily="34" charset="0"/>
                <a:cs typeface="Calibri" panose="020F0502020204030204" pitchFamily="34" charset="0"/>
              </a:rPr>
              <a:t>as output</a:t>
            </a:r>
          </a:p>
          <a:p>
            <a:pPr marL="347472" indent="-347472">
              <a:spcBef>
                <a:spcPts val="0"/>
              </a:spcBef>
              <a:spcAft>
                <a:spcPts val="1800"/>
              </a:spcAft>
              <a:buClr>
                <a:schemeClr val="tx1"/>
              </a:buClr>
            </a:pPr>
            <a:r>
              <a:rPr lang="en-US" sz="2000" kern="0" dirty="0">
                <a:latin typeface="Calibri" panose="020F0502020204030204" pitchFamily="34" charset="0"/>
                <a:cs typeface="Calibri" panose="020F0502020204030204" pitchFamily="34" charset="0"/>
              </a:rPr>
              <a:t>The large file of integers cannot fit in the memory of node</a:t>
            </a:r>
          </a:p>
          <a:p>
            <a:pPr marL="347472" indent="-347472">
              <a:spcBef>
                <a:spcPts val="0"/>
              </a:spcBef>
              <a:spcAft>
                <a:spcPts val="1800"/>
              </a:spcAft>
              <a:buClr>
                <a:schemeClr val="tx1"/>
              </a:buClr>
            </a:pPr>
            <a:endParaRPr lang="en-US" sz="2000" b="1" dirty="0">
              <a:solidFill>
                <a:srgbClr val="A01A06"/>
              </a:solidFill>
              <a:latin typeface="Calibri" panose="020F0502020204030204" pitchFamily="34" charset="0"/>
              <a:cs typeface="Calibri" panose="020F0502020204030204" pitchFamily="34" charset="0"/>
            </a:endParaRPr>
          </a:p>
          <a:p>
            <a:pPr marL="347472" indent="-347472">
              <a:spcBef>
                <a:spcPts val="0"/>
              </a:spcBef>
              <a:spcAft>
                <a:spcPts val="1800"/>
              </a:spcAft>
              <a:buClr>
                <a:schemeClr val="tx1"/>
              </a:buClr>
              <a:buNone/>
            </a:pPr>
            <a:r>
              <a:rPr lang="en-US" sz="2000" b="1" dirty="0">
                <a:solidFill>
                  <a:srgbClr val="A01A06"/>
                </a:solidFill>
                <a:latin typeface="Calibri" panose="020F0502020204030204" pitchFamily="34" charset="0"/>
                <a:cs typeface="Calibri" panose="020F0502020204030204" pitchFamily="34" charset="0"/>
              </a:rPr>
              <a:t>Group by key:</a:t>
            </a:r>
          </a:p>
          <a:p>
            <a:pPr marL="347472" indent="-347472">
              <a:spcBef>
                <a:spcPts val="0"/>
              </a:spcBef>
              <a:spcAft>
                <a:spcPts val="1800"/>
              </a:spcAft>
              <a:buClr>
                <a:schemeClr val="tx1"/>
              </a:buClr>
              <a:buNone/>
            </a:pPr>
            <a:r>
              <a:rPr lang="en-US" sz="2000" dirty="0">
                <a:latin typeface="Calibri" panose="020F0502020204030204" pitchFamily="34" charset="0"/>
                <a:cs typeface="Calibri" panose="020F0502020204030204" pitchFamily="34" charset="0"/>
              </a:rPr>
              <a:t>	</a:t>
            </a:r>
          </a:p>
          <a:p>
            <a:pPr marL="347472" indent="-347472">
              <a:spcBef>
                <a:spcPts val="0"/>
              </a:spcBef>
              <a:spcAft>
                <a:spcPts val="1800"/>
              </a:spcAft>
              <a:buClr>
                <a:schemeClr val="tx1"/>
              </a:buClr>
              <a:buNone/>
            </a:pPr>
            <a:r>
              <a:rPr lang="en-US" sz="2000" dirty="0">
                <a:latin typeface="Calibri" panose="020F0502020204030204" pitchFamily="34" charset="0"/>
                <a:cs typeface="Calibri" panose="020F0502020204030204" pitchFamily="34" charset="0"/>
              </a:rPr>
              <a:t>	</a:t>
            </a:r>
            <a:endParaRPr lang="en-US" sz="2000" kern="0" dirty="0">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74CE4DB1-CBBF-794E-9176-8E7537C3B64D}"/>
              </a:ext>
            </a:extLst>
          </p:cNvPr>
          <p:cNvSpPr txBox="1"/>
          <p:nvPr/>
        </p:nvSpPr>
        <p:spPr>
          <a:xfrm>
            <a:off x="2892236" y="4546376"/>
            <a:ext cx="1127314" cy="400110"/>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(1, 10) </a:t>
            </a:r>
            <a:endParaRPr lang="en-US" dirty="0">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66427195-EEBA-2B4D-B8CA-141DD4EC4F61}"/>
              </a:ext>
            </a:extLst>
          </p:cNvPr>
          <p:cNvSpPr txBox="1"/>
          <p:nvPr/>
        </p:nvSpPr>
        <p:spPr>
          <a:xfrm>
            <a:off x="2892236" y="4946125"/>
            <a:ext cx="985725" cy="400110"/>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(1, 61) </a:t>
            </a:r>
            <a:endParaRPr lang="en-US" dirty="0">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72E9D95B-DA3E-D64E-AEC2-01EB527F30AD}"/>
              </a:ext>
            </a:extLst>
          </p:cNvPr>
          <p:cNvSpPr txBox="1"/>
          <p:nvPr/>
        </p:nvSpPr>
        <p:spPr>
          <a:xfrm>
            <a:off x="2892236" y="5345874"/>
            <a:ext cx="1051114" cy="400110"/>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(1, 46) </a:t>
            </a:r>
            <a:endParaRPr lang="en-US" dirty="0">
              <a:latin typeface="Calibri" panose="020F0502020204030204" pitchFamily="34" charset="0"/>
              <a:cs typeface="Calibri" panose="020F0502020204030204" pitchFamily="34" charset="0"/>
            </a:endParaRPr>
          </a:p>
        </p:txBody>
      </p:sp>
      <p:grpSp>
        <p:nvGrpSpPr>
          <p:cNvPr id="18" name="Group 17">
            <a:extLst>
              <a:ext uri="{FF2B5EF4-FFF2-40B4-BE49-F238E27FC236}">
                <a16:creationId xmlns:a16="http://schemas.microsoft.com/office/drawing/2014/main" id="{61ABD715-EFEE-AB48-96D4-1D35DF3B3002}"/>
              </a:ext>
            </a:extLst>
          </p:cNvPr>
          <p:cNvGrpSpPr/>
          <p:nvPr/>
        </p:nvGrpSpPr>
        <p:grpSpPr>
          <a:xfrm>
            <a:off x="3962400" y="4419600"/>
            <a:ext cx="1306211" cy="1486355"/>
            <a:chOff x="3938355" y="3187146"/>
            <a:chExt cx="1311143" cy="2196761"/>
          </a:xfrm>
        </p:grpSpPr>
        <p:sp>
          <p:nvSpPr>
            <p:cNvPr id="19" name="object 15">
              <a:extLst>
                <a:ext uri="{FF2B5EF4-FFF2-40B4-BE49-F238E27FC236}">
                  <a16:creationId xmlns:a16="http://schemas.microsoft.com/office/drawing/2014/main" id="{63EF0603-F504-BD45-98C9-C2D52A8BEF9B}"/>
                </a:ext>
              </a:extLst>
            </p:cNvPr>
            <p:cNvSpPr/>
            <p:nvPr/>
          </p:nvSpPr>
          <p:spPr>
            <a:xfrm>
              <a:off x="3938355" y="3187146"/>
              <a:ext cx="1311143" cy="2196761"/>
            </a:xfrm>
            <a:prstGeom prst="rect">
              <a:avLst/>
            </a:prstGeom>
            <a:blipFill>
              <a:blip r:embed="rId3" cstate="print"/>
              <a:stretch>
                <a:fillRect/>
              </a:stretch>
            </a:blipFill>
          </p:spPr>
          <p:txBody>
            <a:bodyPr wrap="square" lIns="0" tIns="0" rIns="0" bIns="0" rtlCol="0"/>
            <a:lstStyle/>
            <a:p>
              <a:endParaRPr/>
            </a:p>
          </p:txBody>
        </p:sp>
        <p:sp>
          <p:nvSpPr>
            <p:cNvPr id="20" name="object 16">
              <a:extLst>
                <a:ext uri="{FF2B5EF4-FFF2-40B4-BE49-F238E27FC236}">
                  <a16:creationId xmlns:a16="http://schemas.microsoft.com/office/drawing/2014/main" id="{E8DFC004-208D-EA49-8C65-EAA81A5DEDE5}"/>
                </a:ext>
              </a:extLst>
            </p:cNvPr>
            <p:cNvSpPr/>
            <p:nvPr/>
          </p:nvSpPr>
          <p:spPr>
            <a:xfrm>
              <a:off x="3982724" y="3222405"/>
              <a:ext cx="1220355" cy="2084854"/>
            </a:xfrm>
            <a:custGeom>
              <a:avLst/>
              <a:gdLst/>
              <a:ahLst/>
              <a:cxnLst/>
              <a:rect l="l" t="t" r="r" b="b"/>
              <a:pathLst>
                <a:path w="1342389" h="2362835">
                  <a:moveTo>
                    <a:pt x="671094" y="0"/>
                  </a:moveTo>
                  <a:lnTo>
                    <a:pt x="671094" y="189636"/>
                  </a:lnTo>
                  <a:lnTo>
                    <a:pt x="0" y="189636"/>
                  </a:lnTo>
                  <a:lnTo>
                    <a:pt x="0" y="2173135"/>
                  </a:lnTo>
                  <a:lnTo>
                    <a:pt x="671094" y="2173135"/>
                  </a:lnTo>
                  <a:lnTo>
                    <a:pt x="671094" y="2362771"/>
                  </a:lnTo>
                  <a:lnTo>
                    <a:pt x="1342188" y="1181385"/>
                  </a:lnTo>
                  <a:lnTo>
                    <a:pt x="671094" y="0"/>
                  </a:lnTo>
                  <a:close/>
                </a:path>
              </a:pathLst>
            </a:custGeom>
            <a:solidFill>
              <a:srgbClr val="FFFFFF"/>
            </a:solidFill>
          </p:spPr>
          <p:txBody>
            <a:bodyPr wrap="square" lIns="0" tIns="0" rIns="0" bIns="0" rtlCol="0"/>
            <a:lstStyle/>
            <a:p>
              <a:endParaRPr/>
            </a:p>
          </p:txBody>
        </p:sp>
        <p:sp>
          <p:nvSpPr>
            <p:cNvPr id="21" name="object 17">
              <a:extLst>
                <a:ext uri="{FF2B5EF4-FFF2-40B4-BE49-F238E27FC236}">
                  <a16:creationId xmlns:a16="http://schemas.microsoft.com/office/drawing/2014/main" id="{4A813DC5-4AC5-E74F-A98A-7793CCB85734}"/>
                </a:ext>
              </a:extLst>
            </p:cNvPr>
            <p:cNvSpPr/>
            <p:nvPr/>
          </p:nvSpPr>
          <p:spPr>
            <a:xfrm>
              <a:off x="3982724" y="3222405"/>
              <a:ext cx="1220355" cy="2084854"/>
            </a:xfrm>
            <a:custGeom>
              <a:avLst/>
              <a:gdLst/>
              <a:ahLst/>
              <a:cxnLst/>
              <a:rect l="l" t="t" r="r" b="b"/>
              <a:pathLst>
                <a:path w="1342389" h="2362835">
                  <a:moveTo>
                    <a:pt x="0" y="189636"/>
                  </a:moveTo>
                  <a:lnTo>
                    <a:pt x="671094" y="189636"/>
                  </a:lnTo>
                  <a:lnTo>
                    <a:pt x="671094" y="0"/>
                  </a:lnTo>
                  <a:lnTo>
                    <a:pt x="1342188" y="1181385"/>
                  </a:lnTo>
                  <a:lnTo>
                    <a:pt x="671094" y="2362770"/>
                  </a:lnTo>
                  <a:lnTo>
                    <a:pt x="671094" y="2173134"/>
                  </a:lnTo>
                  <a:lnTo>
                    <a:pt x="0" y="2173134"/>
                  </a:lnTo>
                  <a:lnTo>
                    <a:pt x="0" y="189636"/>
                  </a:lnTo>
                  <a:close/>
                </a:path>
              </a:pathLst>
            </a:custGeom>
            <a:ln w="9524">
              <a:solidFill>
                <a:srgbClr val="5B92C7"/>
              </a:solidFill>
            </a:ln>
          </p:spPr>
          <p:txBody>
            <a:bodyPr wrap="square" lIns="0" tIns="0" rIns="0" bIns="0" rtlCol="0"/>
            <a:lstStyle/>
            <a:p>
              <a:endParaRPr/>
            </a:p>
          </p:txBody>
        </p:sp>
        <p:sp>
          <p:nvSpPr>
            <p:cNvPr id="22" name="object 18">
              <a:extLst>
                <a:ext uri="{FF2B5EF4-FFF2-40B4-BE49-F238E27FC236}">
                  <a16:creationId xmlns:a16="http://schemas.microsoft.com/office/drawing/2014/main" id="{F35F053B-681F-2B44-841A-EF0303781EE1}"/>
                </a:ext>
              </a:extLst>
            </p:cNvPr>
            <p:cNvSpPr txBox="1"/>
            <p:nvPr/>
          </p:nvSpPr>
          <p:spPr>
            <a:xfrm>
              <a:off x="4071289" y="3897092"/>
              <a:ext cx="782780" cy="727807"/>
            </a:xfrm>
            <a:prstGeom prst="rect">
              <a:avLst/>
            </a:prstGeom>
          </p:spPr>
          <p:txBody>
            <a:bodyPr vert="horz" wrap="square" lIns="0" tIns="0" rIns="0" bIns="0" rtlCol="0">
              <a:spAutoFit/>
            </a:bodyPr>
            <a:lstStyle/>
            <a:p>
              <a:pPr marL="11397"/>
              <a:r>
                <a:rPr lang="en-US" sz="1600" dirty="0">
                  <a:latin typeface="Arial"/>
                  <a:cs typeface="Arial"/>
                </a:rPr>
                <a:t>GROUP BY KEY </a:t>
              </a:r>
              <a:endParaRPr sz="1600" dirty="0">
                <a:latin typeface="Arial"/>
                <a:cs typeface="Arial"/>
              </a:endParaRPr>
            </a:p>
          </p:txBody>
        </p:sp>
      </p:grpSp>
      <p:sp>
        <p:nvSpPr>
          <p:cNvPr id="23" name="TextBox 22">
            <a:extLst>
              <a:ext uri="{FF2B5EF4-FFF2-40B4-BE49-F238E27FC236}">
                <a16:creationId xmlns:a16="http://schemas.microsoft.com/office/drawing/2014/main" id="{659636CF-E2D0-6E42-9624-3735C0DAD530}"/>
              </a:ext>
            </a:extLst>
          </p:cNvPr>
          <p:cNvSpPr txBox="1"/>
          <p:nvPr/>
        </p:nvSpPr>
        <p:spPr>
          <a:xfrm>
            <a:off x="5353050" y="4933817"/>
            <a:ext cx="1987253" cy="400110"/>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(1, (10, 61, 46)) </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438611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711B7597-329E-7444-97C9-D4C498041384}"/>
              </a:ext>
            </a:extLst>
          </p:cNvPr>
          <p:cNvSpPr txBox="1">
            <a:spLocks noChangeArrowheads="1"/>
          </p:cNvSpPr>
          <p:nvPr/>
        </p:nvSpPr>
        <p:spPr>
          <a:xfrm>
            <a:off x="838200" y="4572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a:t>
            </a:r>
          </a:p>
          <a:p>
            <a:r>
              <a:rPr lang="en-US" sz="3200" b="0" kern="0" dirty="0">
                <a:solidFill>
                  <a:srgbClr val="A01A06"/>
                </a:solidFill>
                <a:latin typeface="Calibri" panose="020F0502020204030204" pitchFamily="34" charset="0"/>
                <a:cs typeface="Calibri" panose="020F0502020204030204" pitchFamily="34" charset="0"/>
              </a:rPr>
              <a:t>Find largest integer (Exercise 2.3.1 in book)</a:t>
            </a:r>
          </a:p>
        </p:txBody>
      </p:sp>
      <p:sp>
        <p:nvSpPr>
          <p:cNvPr id="8" name="Content Placeholder 2">
            <a:extLst>
              <a:ext uri="{FF2B5EF4-FFF2-40B4-BE49-F238E27FC236}">
                <a16:creationId xmlns:a16="http://schemas.microsoft.com/office/drawing/2014/main" id="{8E90F0D1-34A3-4342-BB02-47814B5D2B77}"/>
              </a:ext>
            </a:extLst>
          </p:cNvPr>
          <p:cNvSpPr txBox="1">
            <a:spLocks/>
          </p:cNvSpPr>
          <p:nvPr/>
        </p:nvSpPr>
        <p:spPr bwMode="auto">
          <a:xfrm>
            <a:off x="685800" y="1752600"/>
            <a:ext cx="7772400" cy="4724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Arial" panose="020B0604020202020204" pitchFamily="34" charset="0"/>
              <a:buChar char="•"/>
              <a:defRPr sz="2800">
                <a:solidFill>
                  <a:schemeClr val="tx1"/>
                </a:solidFill>
                <a:latin typeface="Times New Roman"/>
                <a:ea typeface="+mn-ea"/>
                <a:cs typeface="Times New Roman"/>
              </a:defRPr>
            </a:lvl1pPr>
            <a:lvl2pPr marL="742950" indent="-285750" algn="l" rtl="0" eaLnBrk="1" fontAlgn="base" hangingPunct="1">
              <a:spcBef>
                <a:spcPct val="20000"/>
              </a:spcBef>
              <a:spcAft>
                <a:spcPct val="0"/>
              </a:spcAft>
              <a:buClr>
                <a:schemeClr val="tx2"/>
              </a:buClr>
              <a:buFont typeface="Arial" panose="020B0604020202020204" pitchFamily="34" charset="0"/>
              <a:buChar char="•"/>
              <a:defRPr sz="2400">
                <a:solidFill>
                  <a:schemeClr val="tx1"/>
                </a:solidFill>
                <a:latin typeface="Times New Roman"/>
                <a:ea typeface="+mn-ea"/>
                <a:cs typeface="Times New Roman"/>
              </a:defRPr>
            </a:lvl2pPr>
            <a:lvl3pPr marL="1143000" indent="-228600" algn="l" rtl="0" eaLnBrk="1" fontAlgn="base" hangingPunct="1">
              <a:spcBef>
                <a:spcPct val="20000"/>
              </a:spcBef>
              <a:spcAft>
                <a:spcPct val="0"/>
              </a:spcAft>
              <a:buClr>
                <a:schemeClr val="tx2"/>
              </a:buClr>
              <a:buChar char="•"/>
              <a:defRPr sz="2000">
                <a:solidFill>
                  <a:schemeClr val="tx1"/>
                </a:solidFill>
                <a:latin typeface="Times New Roman"/>
                <a:ea typeface="+mn-ea"/>
                <a:cs typeface="Times New Roman"/>
              </a:defRPr>
            </a:lvl3pPr>
            <a:lvl4pPr marL="16002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4pPr>
            <a:lvl5pPr marL="20574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5pPr>
            <a:lvl6pPr marL="2514600" indent="-228600" algn="l" rtl="0" eaLnBrk="1" fontAlgn="base" hangingPunct="1">
              <a:spcBef>
                <a:spcPct val="20000"/>
              </a:spcBef>
              <a:spcAft>
                <a:spcPct val="0"/>
              </a:spcAft>
              <a:buChar char="»"/>
              <a:defRPr sz="1800">
                <a:solidFill>
                  <a:schemeClr val="tx1"/>
                </a:solidFill>
                <a:latin typeface="Times New Roman" charset="0"/>
                <a:ea typeface="+mn-ea"/>
              </a:defRPr>
            </a:lvl6pPr>
            <a:lvl7pPr marL="2971800" indent="-228600" algn="l" rtl="0" eaLnBrk="1" fontAlgn="base" hangingPunct="1">
              <a:spcBef>
                <a:spcPct val="20000"/>
              </a:spcBef>
              <a:spcAft>
                <a:spcPct val="0"/>
              </a:spcAft>
              <a:buChar char="»"/>
              <a:defRPr sz="1800">
                <a:solidFill>
                  <a:schemeClr val="tx1"/>
                </a:solidFill>
                <a:latin typeface="Times New Roman" charset="0"/>
                <a:ea typeface="+mn-ea"/>
              </a:defRPr>
            </a:lvl7pPr>
            <a:lvl8pPr marL="3429000" indent="-228600" algn="l" rtl="0" eaLnBrk="1" fontAlgn="base" hangingPunct="1">
              <a:spcBef>
                <a:spcPct val="20000"/>
              </a:spcBef>
              <a:spcAft>
                <a:spcPct val="0"/>
              </a:spcAft>
              <a:buChar char="»"/>
              <a:defRPr sz="1800">
                <a:solidFill>
                  <a:schemeClr val="tx1"/>
                </a:solidFill>
                <a:latin typeface="Times New Roman" charset="0"/>
                <a:ea typeface="+mn-ea"/>
              </a:defRPr>
            </a:lvl8pPr>
            <a:lvl9pPr marL="3886200" indent="-228600" algn="l" rtl="0" eaLnBrk="1" fontAlgn="base" hangingPunct="1">
              <a:spcBef>
                <a:spcPct val="20000"/>
              </a:spcBef>
              <a:spcAft>
                <a:spcPct val="0"/>
              </a:spcAft>
              <a:buChar char="»"/>
              <a:defRPr sz="1800">
                <a:solidFill>
                  <a:schemeClr val="tx1"/>
                </a:solidFill>
                <a:latin typeface="Times New Roman" charset="0"/>
                <a:ea typeface="+mn-ea"/>
              </a:defRPr>
            </a:lvl9pPr>
          </a:lstStyle>
          <a:p>
            <a:pPr marL="347472" indent="-347472">
              <a:spcBef>
                <a:spcPts val="0"/>
              </a:spcBef>
              <a:spcAft>
                <a:spcPts val="1800"/>
              </a:spcAft>
              <a:buClr>
                <a:schemeClr val="tx1"/>
              </a:buClr>
            </a:pPr>
            <a:r>
              <a:rPr lang="en-US" sz="2000" kern="0" dirty="0">
                <a:latin typeface="Calibri" panose="020F0502020204030204" pitchFamily="34" charset="0"/>
                <a:cs typeface="Calibri" panose="020F0502020204030204" pitchFamily="34" charset="0"/>
              </a:rPr>
              <a:t>Design MapReduce algorithms to take a very large file of integers and produce </a:t>
            </a:r>
            <a:r>
              <a:rPr lang="en-US" sz="2000" b="1" kern="0" dirty="0">
                <a:solidFill>
                  <a:srgbClr val="A01A06"/>
                </a:solidFill>
                <a:latin typeface="Calibri" panose="020F0502020204030204" pitchFamily="34" charset="0"/>
                <a:cs typeface="Calibri" panose="020F0502020204030204" pitchFamily="34" charset="0"/>
              </a:rPr>
              <a:t>the largest integer </a:t>
            </a:r>
            <a:r>
              <a:rPr lang="en-US" sz="2000" kern="0" dirty="0">
                <a:latin typeface="Calibri" panose="020F0502020204030204" pitchFamily="34" charset="0"/>
                <a:cs typeface="Calibri" panose="020F0502020204030204" pitchFamily="34" charset="0"/>
              </a:rPr>
              <a:t>as output</a:t>
            </a:r>
          </a:p>
          <a:p>
            <a:pPr marL="347472" indent="-347472">
              <a:spcBef>
                <a:spcPts val="0"/>
              </a:spcBef>
              <a:spcAft>
                <a:spcPts val="1800"/>
              </a:spcAft>
              <a:buClr>
                <a:schemeClr val="tx1"/>
              </a:buClr>
            </a:pPr>
            <a:r>
              <a:rPr lang="en-US" sz="2000" kern="0" dirty="0">
                <a:latin typeface="Calibri" panose="020F0502020204030204" pitchFamily="34" charset="0"/>
                <a:cs typeface="Calibri" panose="020F0502020204030204" pitchFamily="34" charset="0"/>
              </a:rPr>
              <a:t>The large file of integers cannot fit in the memory of node</a:t>
            </a:r>
          </a:p>
          <a:p>
            <a:pPr marL="347472" indent="-347472">
              <a:spcBef>
                <a:spcPts val="0"/>
              </a:spcBef>
              <a:spcAft>
                <a:spcPts val="1800"/>
              </a:spcAft>
              <a:buClr>
                <a:schemeClr val="tx1"/>
              </a:buClr>
            </a:pPr>
            <a:endParaRPr lang="en-US" sz="2000" b="1" dirty="0">
              <a:solidFill>
                <a:srgbClr val="A01A06"/>
              </a:solidFill>
              <a:latin typeface="Calibri" panose="020F0502020204030204" pitchFamily="34" charset="0"/>
              <a:cs typeface="Calibri" panose="020F0502020204030204" pitchFamily="34" charset="0"/>
            </a:endParaRPr>
          </a:p>
          <a:p>
            <a:pPr marL="347472" indent="-347472">
              <a:spcBef>
                <a:spcPts val="0"/>
              </a:spcBef>
              <a:spcAft>
                <a:spcPts val="1800"/>
              </a:spcAft>
              <a:buClr>
                <a:schemeClr val="tx1"/>
              </a:buClr>
              <a:buNone/>
            </a:pPr>
            <a:r>
              <a:rPr lang="en-US" sz="2000" b="1" dirty="0">
                <a:solidFill>
                  <a:srgbClr val="A01A06"/>
                </a:solidFill>
                <a:latin typeface="Calibri" panose="020F0502020204030204" pitchFamily="34" charset="0"/>
                <a:cs typeface="Calibri" panose="020F0502020204030204" pitchFamily="34" charset="0"/>
              </a:rPr>
              <a:t>Reduce task:</a:t>
            </a:r>
          </a:p>
          <a:p>
            <a:pPr marL="347472" indent="-347472">
              <a:spcBef>
                <a:spcPts val="0"/>
              </a:spcBef>
              <a:spcAft>
                <a:spcPts val="1800"/>
              </a:spcAft>
              <a:buClr>
                <a:schemeClr val="tx1"/>
              </a:buClr>
              <a:buNone/>
            </a:pPr>
            <a:r>
              <a:rPr lang="en-US" sz="2000" dirty="0">
                <a:latin typeface="Calibri" panose="020F0502020204030204" pitchFamily="34" charset="0"/>
                <a:cs typeface="Calibri" panose="020F0502020204030204" pitchFamily="34" charset="0"/>
              </a:rPr>
              <a:t>	Single Reduce task is needed to pick the largest integer</a:t>
            </a:r>
          </a:p>
          <a:p>
            <a:pPr marL="347472" indent="-347472">
              <a:spcBef>
                <a:spcPts val="0"/>
              </a:spcBef>
              <a:spcAft>
                <a:spcPts val="1800"/>
              </a:spcAft>
              <a:buClr>
                <a:schemeClr val="tx1"/>
              </a:buClr>
              <a:buNone/>
            </a:pPr>
            <a:r>
              <a:rPr lang="en-US" sz="2000" dirty="0">
                <a:latin typeface="Calibri" panose="020F0502020204030204" pitchFamily="34" charset="0"/>
                <a:cs typeface="Calibri" panose="020F0502020204030204" pitchFamily="34" charset="0"/>
              </a:rPr>
              <a:t>	</a:t>
            </a:r>
            <a:endParaRPr lang="en-US" sz="2000" kern="0" dirty="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659636CF-E2D0-6E42-9624-3735C0DAD530}"/>
              </a:ext>
            </a:extLst>
          </p:cNvPr>
          <p:cNvSpPr txBox="1"/>
          <p:nvPr/>
        </p:nvSpPr>
        <p:spPr>
          <a:xfrm>
            <a:off x="2057400" y="5375673"/>
            <a:ext cx="1987253" cy="400110"/>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(1, (10, 61, 46)) </a:t>
            </a:r>
            <a:endParaRPr lang="en-US" dirty="0">
              <a:latin typeface="Calibri" panose="020F0502020204030204" pitchFamily="34" charset="0"/>
              <a:cs typeface="Calibri" panose="020F0502020204030204" pitchFamily="34" charset="0"/>
            </a:endParaRPr>
          </a:p>
        </p:txBody>
      </p:sp>
      <p:grpSp>
        <p:nvGrpSpPr>
          <p:cNvPr id="13" name="Group 12">
            <a:extLst>
              <a:ext uri="{FF2B5EF4-FFF2-40B4-BE49-F238E27FC236}">
                <a16:creationId xmlns:a16="http://schemas.microsoft.com/office/drawing/2014/main" id="{10A22265-1FB5-8346-866C-B1E1E40E676D}"/>
              </a:ext>
            </a:extLst>
          </p:cNvPr>
          <p:cNvGrpSpPr/>
          <p:nvPr/>
        </p:nvGrpSpPr>
        <p:grpSpPr>
          <a:xfrm>
            <a:off x="3962400" y="4911327"/>
            <a:ext cx="1137332" cy="1489473"/>
            <a:chOff x="6673999" y="3183480"/>
            <a:chExt cx="1137332" cy="2204095"/>
          </a:xfrm>
        </p:grpSpPr>
        <p:sp>
          <p:nvSpPr>
            <p:cNvPr id="14" name="object 10">
              <a:extLst>
                <a:ext uri="{FF2B5EF4-FFF2-40B4-BE49-F238E27FC236}">
                  <a16:creationId xmlns:a16="http://schemas.microsoft.com/office/drawing/2014/main" id="{08A7BBED-D479-FA49-8DF7-3B3807AE1BE0}"/>
                </a:ext>
              </a:extLst>
            </p:cNvPr>
            <p:cNvSpPr/>
            <p:nvPr/>
          </p:nvSpPr>
          <p:spPr>
            <a:xfrm>
              <a:off x="6673999" y="3183480"/>
              <a:ext cx="1137332" cy="2204095"/>
            </a:xfrm>
            <a:prstGeom prst="rect">
              <a:avLst/>
            </a:prstGeom>
            <a:blipFill>
              <a:blip r:embed="rId3" cstate="print"/>
              <a:stretch>
                <a:fillRect/>
              </a:stretch>
            </a:blipFill>
          </p:spPr>
          <p:txBody>
            <a:bodyPr wrap="square" lIns="0" tIns="0" rIns="0" bIns="0" rtlCol="0"/>
            <a:lstStyle/>
            <a:p>
              <a:endParaRPr/>
            </a:p>
          </p:txBody>
        </p:sp>
        <p:sp>
          <p:nvSpPr>
            <p:cNvPr id="24" name="object 11">
              <a:extLst>
                <a:ext uri="{FF2B5EF4-FFF2-40B4-BE49-F238E27FC236}">
                  <a16:creationId xmlns:a16="http://schemas.microsoft.com/office/drawing/2014/main" id="{0043EFF6-F80C-BF47-8F77-7C54ACC8FDAC}"/>
                </a:ext>
              </a:extLst>
            </p:cNvPr>
            <p:cNvSpPr/>
            <p:nvPr/>
          </p:nvSpPr>
          <p:spPr>
            <a:xfrm>
              <a:off x="6721123" y="3222405"/>
              <a:ext cx="1044864" cy="2084854"/>
            </a:xfrm>
            <a:custGeom>
              <a:avLst/>
              <a:gdLst/>
              <a:ahLst/>
              <a:cxnLst/>
              <a:rect l="l" t="t" r="r" b="b"/>
              <a:pathLst>
                <a:path w="1149350" h="2362835">
                  <a:moveTo>
                    <a:pt x="574675" y="0"/>
                  </a:moveTo>
                  <a:lnTo>
                    <a:pt x="574675" y="189636"/>
                  </a:lnTo>
                  <a:lnTo>
                    <a:pt x="0" y="189636"/>
                  </a:lnTo>
                  <a:lnTo>
                    <a:pt x="0" y="2173135"/>
                  </a:lnTo>
                  <a:lnTo>
                    <a:pt x="574675" y="2173135"/>
                  </a:lnTo>
                  <a:lnTo>
                    <a:pt x="574675" y="2362771"/>
                  </a:lnTo>
                  <a:lnTo>
                    <a:pt x="1149350" y="1181385"/>
                  </a:lnTo>
                  <a:lnTo>
                    <a:pt x="574675" y="0"/>
                  </a:lnTo>
                  <a:close/>
                </a:path>
              </a:pathLst>
            </a:custGeom>
            <a:solidFill>
              <a:srgbClr val="FFFFFF"/>
            </a:solidFill>
          </p:spPr>
          <p:txBody>
            <a:bodyPr wrap="square" lIns="0" tIns="0" rIns="0" bIns="0" rtlCol="0"/>
            <a:lstStyle/>
            <a:p>
              <a:endParaRPr/>
            </a:p>
          </p:txBody>
        </p:sp>
        <p:sp>
          <p:nvSpPr>
            <p:cNvPr id="25" name="object 12">
              <a:extLst>
                <a:ext uri="{FF2B5EF4-FFF2-40B4-BE49-F238E27FC236}">
                  <a16:creationId xmlns:a16="http://schemas.microsoft.com/office/drawing/2014/main" id="{B53CDF6A-A00D-324F-9C17-484630972725}"/>
                </a:ext>
              </a:extLst>
            </p:cNvPr>
            <p:cNvSpPr/>
            <p:nvPr/>
          </p:nvSpPr>
          <p:spPr>
            <a:xfrm>
              <a:off x="6721123" y="3222405"/>
              <a:ext cx="1044864" cy="2084854"/>
            </a:xfrm>
            <a:custGeom>
              <a:avLst/>
              <a:gdLst/>
              <a:ahLst/>
              <a:cxnLst/>
              <a:rect l="l" t="t" r="r" b="b"/>
              <a:pathLst>
                <a:path w="1149350" h="2362835">
                  <a:moveTo>
                    <a:pt x="0" y="189636"/>
                  </a:moveTo>
                  <a:lnTo>
                    <a:pt x="574674" y="189636"/>
                  </a:lnTo>
                  <a:lnTo>
                    <a:pt x="574674" y="0"/>
                  </a:lnTo>
                  <a:lnTo>
                    <a:pt x="1149349" y="1181385"/>
                  </a:lnTo>
                  <a:lnTo>
                    <a:pt x="574674" y="2362770"/>
                  </a:lnTo>
                  <a:lnTo>
                    <a:pt x="574674" y="2173134"/>
                  </a:lnTo>
                  <a:lnTo>
                    <a:pt x="0" y="2173134"/>
                  </a:lnTo>
                  <a:lnTo>
                    <a:pt x="0" y="189636"/>
                  </a:lnTo>
                  <a:close/>
                </a:path>
              </a:pathLst>
            </a:custGeom>
            <a:ln w="9524">
              <a:solidFill>
                <a:srgbClr val="5B92C7"/>
              </a:solidFill>
            </a:ln>
          </p:spPr>
          <p:txBody>
            <a:bodyPr wrap="square" lIns="0" tIns="0" rIns="0" bIns="0" rtlCol="0"/>
            <a:lstStyle/>
            <a:p>
              <a:endParaRPr/>
            </a:p>
          </p:txBody>
        </p:sp>
        <p:sp>
          <p:nvSpPr>
            <p:cNvPr id="26" name="object 13">
              <a:extLst>
                <a:ext uri="{FF2B5EF4-FFF2-40B4-BE49-F238E27FC236}">
                  <a16:creationId xmlns:a16="http://schemas.microsoft.com/office/drawing/2014/main" id="{BFDBEFBB-8C0F-9940-AF11-955F59CD0AB2}"/>
                </a:ext>
              </a:extLst>
            </p:cNvPr>
            <p:cNvSpPr txBox="1"/>
            <p:nvPr/>
          </p:nvSpPr>
          <p:spPr>
            <a:xfrm>
              <a:off x="6792103" y="4034463"/>
              <a:ext cx="901123" cy="246221"/>
            </a:xfrm>
            <a:prstGeom prst="rect">
              <a:avLst/>
            </a:prstGeom>
          </p:spPr>
          <p:txBody>
            <a:bodyPr vert="horz" wrap="square" lIns="0" tIns="0" rIns="0" bIns="0" rtlCol="0">
              <a:spAutoFit/>
            </a:bodyPr>
            <a:lstStyle/>
            <a:p>
              <a:pPr marL="11397"/>
              <a:r>
                <a:rPr sz="1600" dirty="0">
                  <a:latin typeface="Arial"/>
                  <a:cs typeface="Arial"/>
                </a:rPr>
                <a:t>REDUC</a:t>
              </a:r>
              <a:r>
                <a:rPr sz="1600" spc="-13" dirty="0">
                  <a:latin typeface="Arial"/>
                  <a:cs typeface="Arial"/>
                </a:rPr>
                <a:t>E</a:t>
              </a:r>
              <a:endParaRPr sz="1600" dirty="0">
                <a:latin typeface="Arial"/>
                <a:cs typeface="Arial"/>
              </a:endParaRPr>
            </a:p>
          </p:txBody>
        </p:sp>
      </p:grpSp>
      <p:sp>
        <p:nvSpPr>
          <p:cNvPr id="27" name="TextBox 26">
            <a:extLst>
              <a:ext uri="{FF2B5EF4-FFF2-40B4-BE49-F238E27FC236}">
                <a16:creationId xmlns:a16="http://schemas.microsoft.com/office/drawing/2014/main" id="{D605BE6B-129C-C844-BD69-99A7B639652E}"/>
              </a:ext>
            </a:extLst>
          </p:cNvPr>
          <p:cNvSpPr txBox="1"/>
          <p:nvPr/>
        </p:nvSpPr>
        <p:spPr>
          <a:xfrm>
            <a:off x="5257800" y="5361687"/>
            <a:ext cx="1987253" cy="400110"/>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(1, 61) =&gt; 61</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087897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711B7597-329E-7444-97C9-D4C498041384}"/>
              </a:ext>
            </a:extLst>
          </p:cNvPr>
          <p:cNvSpPr txBox="1">
            <a:spLocks noChangeArrowheads="1"/>
          </p:cNvSpPr>
          <p:nvPr/>
        </p:nvSpPr>
        <p:spPr>
          <a:xfrm>
            <a:off x="838200" y="4572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 2</a:t>
            </a:r>
          </a:p>
          <a:p>
            <a:r>
              <a:rPr lang="en-US" sz="3200" b="0" kern="0" dirty="0">
                <a:solidFill>
                  <a:srgbClr val="A01A06"/>
                </a:solidFill>
                <a:latin typeface="Calibri" panose="020F0502020204030204" pitchFamily="34" charset="0"/>
                <a:cs typeface="Calibri" panose="020F0502020204030204" pitchFamily="34" charset="0"/>
              </a:rPr>
              <a:t>Get unique integers (Exercise 2.3.1 in book)</a:t>
            </a:r>
          </a:p>
        </p:txBody>
      </p:sp>
      <p:sp>
        <p:nvSpPr>
          <p:cNvPr id="8" name="Content Placeholder 2">
            <a:extLst>
              <a:ext uri="{FF2B5EF4-FFF2-40B4-BE49-F238E27FC236}">
                <a16:creationId xmlns:a16="http://schemas.microsoft.com/office/drawing/2014/main" id="{8E90F0D1-34A3-4342-BB02-47814B5D2B77}"/>
              </a:ext>
            </a:extLst>
          </p:cNvPr>
          <p:cNvSpPr txBox="1">
            <a:spLocks/>
          </p:cNvSpPr>
          <p:nvPr/>
        </p:nvSpPr>
        <p:spPr bwMode="auto">
          <a:xfrm>
            <a:off x="685800" y="1752600"/>
            <a:ext cx="7772400" cy="4724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Arial" panose="020B0604020202020204" pitchFamily="34" charset="0"/>
              <a:buChar char="•"/>
              <a:defRPr sz="2800">
                <a:solidFill>
                  <a:schemeClr val="tx1"/>
                </a:solidFill>
                <a:latin typeface="Times New Roman"/>
                <a:ea typeface="+mn-ea"/>
                <a:cs typeface="Times New Roman"/>
              </a:defRPr>
            </a:lvl1pPr>
            <a:lvl2pPr marL="742950" indent="-285750" algn="l" rtl="0" eaLnBrk="1" fontAlgn="base" hangingPunct="1">
              <a:spcBef>
                <a:spcPct val="20000"/>
              </a:spcBef>
              <a:spcAft>
                <a:spcPct val="0"/>
              </a:spcAft>
              <a:buClr>
                <a:schemeClr val="tx2"/>
              </a:buClr>
              <a:buFont typeface="Arial" panose="020B0604020202020204" pitchFamily="34" charset="0"/>
              <a:buChar char="•"/>
              <a:defRPr sz="2400">
                <a:solidFill>
                  <a:schemeClr val="tx1"/>
                </a:solidFill>
                <a:latin typeface="Times New Roman"/>
                <a:ea typeface="+mn-ea"/>
                <a:cs typeface="Times New Roman"/>
              </a:defRPr>
            </a:lvl2pPr>
            <a:lvl3pPr marL="1143000" indent="-228600" algn="l" rtl="0" eaLnBrk="1" fontAlgn="base" hangingPunct="1">
              <a:spcBef>
                <a:spcPct val="20000"/>
              </a:spcBef>
              <a:spcAft>
                <a:spcPct val="0"/>
              </a:spcAft>
              <a:buClr>
                <a:schemeClr val="tx2"/>
              </a:buClr>
              <a:buChar char="•"/>
              <a:defRPr sz="2000">
                <a:solidFill>
                  <a:schemeClr val="tx1"/>
                </a:solidFill>
                <a:latin typeface="Times New Roman"/>
                <a:ea typeface="+mn-ea"/>
                <a:cs typeface="Times New Roman"/>
              </a:defRPr>
            </a:lvl3pPr>
            <a:lvl4pPr marL="16002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4pPr>
            <a:lvl5pPr marL="20574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5pPr>
            <a:lvl6pPr marL="2514600" indent="-228600" algn="l" rtl="0" eaLnBrk="1" fontAlgn="base" hangingPunct="1">
              <a:spcBef>
                <a:spcPct val="20000"/>
              </a:spcBef>
              <a:spcAft>
                <a:spcPct val="0"/>
              </a:spcAft>
              <a:buChar char="»"/>
              <a:defRPr sz="1800">
                <a:solidFill>
                  <a:schemeClr val="tx1"/>
                </a:solidFill>
                <a:latin typeface="Times New Roman" charset="0"/>
                <a:ea typeface="+mn-ea"/>
              </a:defRPr>
            </a:lvl6pPr>
            <a:lvl7pPr marL="2971800" indent="-228600" algn="l" rtl="0" eaLnBrk="1" fontAlgn="base" hangingPunct="1">
              <a:spcBef>
                <a:spcPct val="20000"/>
              </a:spcBef>
              <a:spcAft>
                <a:spcPct val="0"/>
              </a:spcAft>
              <a:buChar char="»"/>
              <a:defRPr sz="1800">
                <a:solidFill>
                  <a:schemeClr val="tx1"/>
                </a:solidFill>
                <a:latin typeface="Times New Roman" charset="0"/>
                <a:ea typeface="+mn-ea"/>
              </a:defRPr>
            </a:lvl7pPr>
            <a:lvl8pPr marL="3429000" indent="-228600" algn="l" rtl="0" eaLnBrk="1" fontAlgn="base" hangingPunct="1">
              <a:spcBef>
                <a:spcPct val="20000"/>
              </a:spcBef>
              <a:spcAft>
                <a:spcPct val="0"/>
              </a:spcAft>
              <a:buChar char="»"/>
              <a:defRPr sz="1800">
                <a:solidFill>
                  <a:schemeClr val="tx1"/>
                </a:solidFill>
                <a:latin typeface="Times New Roman" charset="0"/>
                <a:ea typeface="+mn-ea"/>
              </a:defRPr>
            </a:lvl8pPr>
            <a:lvl9pPr marL="3886200" indent="-228600" algn="l" rtl="0" eaLnBrk="1" fontAlgn="base" hangingPunct="1">
              <a:spcBef>
                <a:spcPct val="20000"/>
              </a:spcBef>
              <a:spcAft>
                <a:spcPct val="0"/>
              </a:spcAft>
              <a:buChar char="»"/>
              <a:defRPr sz="1800">
                <a:solidFill>
                  <a:schemeClr val="tx1"/>
                </a:solidFill>
                <a:latin typeface="Times New Roman" charset="0"/>
                <a:ea typeface="+mn-ea"/>
              </a:defRPr>
            </a:lvl9pPr>
          </a:lstStyle>
          <a:p>
            <a:pPr marL="347472" indent="-347472">
              <a:spcBef>
                <a:spcPts val="0"/>
              </a:spcBef>
              <a:spcAft>
                <a:spcPts val="1800"/>
              </a:spcAft>
              <a:buClr>
                <a:schemeClr val="tx1"/>
              </a:buClr>
            </a:pPr>
            <a:r>
              <a:rPr lang="en-US" sz="2000" kern="0" dirty="0">
                <a:latin typeface="Calibri" panose="020F0502020204030204" pitchFamily="34" charset="0"/>
                <a:cs typeface="Calibri" panose="020F0502020204030204" pitchFamily="34" charset="0"/>
              </a:rPr>
              <a:t>Design MapReduce algorithms to take a very large file of integers and produce </a:t>
            </a:r>
            <a:r>
              <a:rPr lang="en-US" sz="2000" b="1" kern="0" dirty="0">
                <a:solidFill>
                  <a:srgbClr val="A01A06"/>
                </a:solidFill>
                <a:latin typeface="Calibri" panose="020F0502020204030204" pitchFamily="34" charset="0"/>
                <a:cs typeface="Calibri" panose="020F0502020204030204" pitchFamily="34" charset="0"/>
              </a:rPr>
              <a:t>a set of unique integers </a:t>
            </a:r>
            <a:r>
              <a:rPr lang="en-US" sz="2000" kern="0" dirty="0">
                <a:latin typeface="Calibri" panose="020F0502020204030204" pitchFamily="34" charset="0"/>
                <a:cs typeface="Calibri" panose="020F0502020204030204" pitchFamily="34" charset="0"/>
              </a:rPr>
              <a:t>as output</a:t>
            </a:r>
          </a:p>
          <a:p>
            <a:pPr marL="347472" indent="-347472">
              <a:spcBef>
                <a:spcPts val="0"/>
              </a:spcBef>
              <a:spcAft>
                <a:spcPts val="1800"/>
              </a:spcAft>
              <a:buClr>
                <a:schemeClr val="tx1"/>
              </a:buClr>
            </a:pPr>
            <a:r>
              <a:rPr lang="en-US" sz="2000" kern="0" dirty="0">
                <a:latin typeface="Calibri" panose="020F0502020204030204" pitchFamily="34" charset="0"/>
                <a:cs typeface="Calibri" panose="020F0502020204030204" pitchFamily="34" charset="0"/>
              </a:rPr>
              <a:t>The large file of integers cannot fit in the memory of node</a:t>
            </a:r>
          </a:p>
          <a:p>
            <a:pPr marL="347472" indent="-347472">
              <a:spcBef>
                <a:spcPts val="0"/>
              </a:spcBef>
              <a:spcAft>
                <a:spcPts val="1800"/>
              </a:spcAft>
              <a:buClr>
                <a:schemeClr val="tx1"/>
              </a:buClr>
            </a:pPr>
            <a:endParaRPr lang="en-US" sz="2000" b="1" dirty="0">
              <a:solidFill>
                <a:srgbClr val="A01A06"/>
              </a:solidFill>
              <a:latin typeface="Calibri" panose="020F0502020204030204" pitchFamily="34" charset="0"/>
              <a:cs typeface="Calibri" panose="020F0502020204030204" pitchFamily="34" charset="0"/>
            </a:endParaRPr>
          </a:p>
          <a:p>
            <a:pPr marL="347472" indent="-347472">
              <a:spcBef>
                <a:spcPts val="0"/>
              </a:spcBef>
              <a:spcAft>
                <a:spcPts val="1800"/>
              </a:spcAft>
              <a:buClr>
                <a:schemeClr val="tx1"/>
              </a:buClr>
              <a:buNone/>
            </a:pPr>
            <a:r>
              <a:rPr lang="en-US" sz="2000" b="1" dirty="0">
                <a:solidFill>
                  <a:srgbClr val="A01A06"/>
                </a:solidFill>
                <a:latin typeface="Calibri" panose="020F0502020204030204" pitchFamily="34" charset="0"/>
                <a:cs typeface="Calibri" panose="020F0502020204030204" pitchFamily="34" charset="0"/>
              </a:rPr>
              <a:t>Map task:</a:t>
            </a:r>
          </a:p>
          <a:p>
            <a:pPr marL="347472" indent="-347472">
              <a:spcBef>
                <a:spcPts val="0"/>
              </a:spcBef>
              <a:spcAft>
                <a:spcPts val="1800"/>
              </a:spcAft>
              <a:buClr>
                <a:schemeClr val="tx1"/>
              </a:buClr>
              <a:buNone/>
            </a:pPr>
            <a:r>
              <a:rPr lang="en-US" sz="2000" dirty="0">
                <a:latin typeface="Calibri" panose="020F0502020204030204" pitchFamily="34" charset="0"/>
                <a:cs typeface="Calibri" panose="020F0502020204030204" pitchFamily="34" charset="0"/>
              </a:rPr>
              <a:t>	Each Map task gets a chunk of the file of integers and processes it …</a:t>
            </a:r>
          </a:p>
          <a:p>
            <a:pPr marL="347472" indent="-347472">
              <a:spcBef>
                <a:spcPts val="0"/>
              </a:spcBef>
              <a:spcAft>
                <a:spcPts val="1800"/>
              </a:spcAft>
              <a:buClr>
                <a:schemeClr val="tx1"/>
              </a:buClr>
              <a:buNone/>
            </a:pPr>
            <a:r>
              <a:rPr lang="en-US" sz="2000" b="1" dirty="0">
                <a:solidFill>
                  <a:srgbClr val="A01A06"/>
                </a:solidFill>
                <a:latin typeface="Calibri" panose="020F0502020204030204" pitchFamily="34" charset="0"/>
                <a:cs typeface="Calibri" panose="020F0502020204030204" pitchFamily="34" charset="0"/>
              </a:rPr>
              <a:t>Reduce task:</a:t>
            </a:r>
          </a:p>
          <a:p>
            <a:pPr marL="347472" indent="-347472">
              <a:spcBef>
                <a:spcPts val="0"/>
              </a:spcBef>
              <a:spcAft>
                <a:spcPts val="1800"/>
              </a:spcAft>
              <a:buClr>
                <a:schemeClr val="tx1"/>
              </a:buClr>
              <a:buNone/>
            </a:pPr>
            <a:r>
              <a:rPr lang="en-US" sz="2000" dirty="0">
                <a:latin typeface="Calibri" panose="020F0502020204030204" pitchFamily="34" charset="0"/>
                <a:cs typeface="Calibri" panose="020F0502020204030204" pitchFamily="34" charset="0"/>
              </a:rPr>
              <a:t>	?</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427042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711B7597-329E-7444-97C9-D4C498041384}"/>
              </a:ext>
            </a:extLst>
          </p:cNvPr>
          <p:cNvSpPr txBox="1">
            <a:spLocks noChangeArrowheads="1"/>
          </p:cNvSpPr>
          <p:nvPr/>
        </p:nvSpPr>
        <p:spPr>
          <a:xfrm>
            <a:off x="838200" y="4572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a:t>
            </a:r>
          </a:p>
          <a:p>
            <a:r>
              <a:rPr lang="en-US" sz="3200" b="0" kern="0" dirty="0">
                <a:solidFill>
                  <a:srgbClr val="A01A06"/>
                </a:solidFill>
                <a:latin typeface="Calibri" panose="020F0502020204030204" pitchFamily="34" charset="0"/>
                <a:cs typeface="Calibri" panose="020F0502020204030204" pitchFamily="34" charset="0"/>
              </a:rPr>
              <a:t>Get unique integers (Exercise 2.3.1 in book)</a:t>
            </a:r>
          </a:p>
        </p:txBody>
      </p:sp>
      <p:sp>
        <p:nvSpPr>
          <p:cNvPr id="8" name="Content Placeholder 2">
            <a:extLst>
              <a:ext uri="{FF2B5EF4-FFF2-40B4-BE49-F238E27FC236}">
                <a16:creationId xmlns:a16="http://schemas.microsoft.com/office/drawing/2014/main" id="{8E90F0D1-34A3-4342-BB02-47814B5D2B77}"/>
              </a:ext>
            </a:extLst>
          </p:cNvPr>
          <p:cNvSpPr txBox="1">
            <a:spLocks/>
          </p:cNvSpPr>
          <p:nvPr/>
        </p:nvSpPr>
        <p:spPr bwMode="auto">
          <a:xfrm>
            <a:off x="685800" y="1752600"/>
            <a:ext cx="7772400" cy="4724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Arial" panose="020B0604020202020204" pitchFamily="34" charset="0"/>
              <a:buChar char="•"/>
              <a:defRPr sz="2800">
                <a:solidFill>
                  <a:schemeClr val="tx1"/>
                </a:solidFill>
                <a:latin typeface="Times New Roman"/>
                <a:ea typeface="+mn-ea"/>
                <a:cs typeface="Times New Roman"/>
              </a:defRPr>
            </a:lvl1pPr>
            <a:lvl2pPr marL="742950" indent="-285750" algn="l" rtl="0" eaLnBrk="1" fontAlgn="base" hangingPunct="1">
              <a:spcBef>
                <a:spcPct val="20000"/>
              </a:spcBef>
              <a:spcAft>
                <a:spcPct val="0"/>
              </a:spcAft>
              <a:buClr>
                <a:schemeClr val="tx2"/>
              </a:buClr>
              <a:buFont typeface="Arial" panose="020B0604020202020204" pitchFamily="34" charset="0"/>
              <a:buChar char="•"/>
              <a:defRPr sz="2400">
                <a:solidFill>
                  <a:schemeClr val="tx1"/>
                </a:solidFill>
                <a:latin typeface="Times New Roman"/>
                <a:ea typeface="+mn-ea"/>
                <a:cs typeface="Times New Roman"/>
              </a:defRPr>
            </a:lvl2pPr>
            <a:lvl3pPr marL="1143000" indent="-228600" algn="l" rtl="0" eaLnBrk="1" fontAlgn="base" hangingPunct="1">
              <a:spcBef>
                <a:spcPct val="20000"/>
              </a:spcBef>
              <a:spcAft>
                <a:spcPct val="0"/>
              </a:spcAft>
              <a:buClr>
                <a:schemeClr val="tx2"/>
              </a:buClr>
              <a:buChar char="•"/>
              <a:defRPr sz="2000">
                <a:solidFill>
                  <a:schemeClr val="tx1"/>
                </a:solidFill>
                <a:latin typeface="Times New Roman"/>
                <a:ea typeface="+mn-ea"/>
                <a:cs typeface="Times New Roman"/>
              </a:defRPr>
            </a:lvl3pPr>
            <a:lvl4pPr marL="16002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4pPr>
            <a:lvl5pPr marL="20574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5pPr>
            <a:lvl6pPr marL="2514600" indent="-228600" algn="l" rtl="0" eaLnBrk="1" fontAlgn="base" hangingPunct="1">
              <a:spcBef>
                <a:spcPct val="20000"/>
              </a:spcBef>
              <a:spcAft>
                <a:spcPct val="0"/>
              </a:spcAft>
              <a:buChar char="»"/>
              <a:defRPr sz="1800">
                <a:solidFill>
                  <a:schemeClr val="tx1"/>
                </a:solidFill>
                <a:latin typeface="Times New Roman" charset="0"/>
                <a:ea typeface="+mn-ea"/>
              </a:defRPr>
            </a:lvl6pPr>
            <a:lvl7pPr marL="2971800" indent="-228600" algn="l" rtl="0" eaLnBrk="1" fontAlgn="base" hangingPunct="1">
              <a:spcBef>
                <a:spcPct val="20000"/>
              </a:spcBef>
              <a:spcAft>
                <a:spcPct val="0"/>
              </a:spcAft>
              <a:buChar char="»"/>
              <a:defRPr sz="1800">
                <a:solidFill>
                  <a:schemeClr val="tx1"/>
                </a:solidFill>
                <a:latin typeface="Times New Roman" charset="0"/>
                <a:ea typeface="+mn-ea"/>
              </a:defRPr>
            </a:lvl7pPr>
            <a:lvl8pPr marL="3429000" indent="-228600" algn="l" rtl="0" eaLnBrk="1" fontAlgn="base" hangingPunct="1">
              <a:spcBef>
                <a:spcPct val="20000"/>
              </a:spcBef>
              <a:spcAft>
                <a:spcPct val="0"/>
              </a:spcAft>
              <a:buChar char="»"/>
              <a:defRPr sz="1800">
                <a:solidFill>
                  <a:schemeClr val="tx1"/>
                </a:solidFill>
                <a:latin typeface="Times New Roman" charset="0"/>
                <a:ea typeface="+mn-ea"/>
              </a:defRPr>
            </a:lvl8pPr>
            <a:lvl9pPr marL="3886200" indent="-228600" algn="l" rtl="0" eaLnBrk="1" fontAlgn="base" hangingPunct="1">
              <a:spcBef>
                <a:spcPct val="20000"/>
              </a:spcBef>
              <a:spcAft>
                <a:spcPct val="0"/>
              </a:spcAft>
              <a:buChar char="»"/>
              <a:defRPr sz="1800">
                <a:solidFill>
                  <a:schemeClr val="tx1"/>
                </a:solidFill>
                <a:latin typeface="Times New Roman" charset="0"/>
                <a:ea typeface="+mn-ea"/>
              </a:defRPr>
            </a:lvl9pPr>
          </a:lstStyle>
          <a:p>
            <a:pPr marL="347472" indent="-347472">
              <a:spcBef>
                <a:spcPts val="0"/>
              </a:spcBef>
              <a:spcAft>
                <a:spcPts val="1800"/>
              </a:spcAft>
              <a:buClr>
                <a:schemeClr val="tx1"/>
              </a:buClr>
            </a:pPr>
            <a:r>
              <a:rPr lang="en-US" sz="2000" kern="0" dirty="0">
                <a:latin typeface="Calibri" panose="020F0502020204030204" pitchFamily="34" charset="0"/>
                <a:cs typeface="Calibri" panose="020F0502020204030204" pitchFamily="34" charset="0"/>
              </a:rPr>
              <a:t>Design MapReduce algorithms to take a very large file of integers and produce </a:t>
            </a:r>
            <a:r>
              <a:rPr lang="en-US" sz="2000" b="1" kern="0" dirty="0">
                <a:solidFill>
                  <a:srgbClr val="A01A06"/>
                </a:solidFill>
                <a:latin typeface="Calibri" panose="020F0502020204030204" pitchFamily="34" charset="0"/>
                <a:cs typeface="Calibri" panose="020F0502020204030204" pitchFamily="34" charset="0"/>
              </a:rPr>
              <a:t>a set of unique integers </a:t>
            </a:r>
            <a:r>
              <a:rPr lang="en-US" sz="2000" kern="0" dirty="0">
                <a:latin typeface="Calibri" panose="020F0502020204030204" pitchFamily="34" charset="0"/>
                <a:cs typeface="Calibri" panose="020F0502020204030204" pitchFamily="34" charset="0"/>
              </a:rPr>
              <a:t>as output</a:t>
            </a:r>
          </a:p>
          <a:p>
            <a:pPr marL="347472" indent="-347472">
              <a:spcBef>
                <a:spcPts val="0"/>
              </a:spcBef>
              <a:spcAft>
                <a:spcPts val="1800"/>
              </a:spcAft>
              <a:buClr>
                <a:schemeClr val="tx1"/>
              </a:buClr>
            </a:pPr>
            <a:r>
              <a:rPr lang="en-US" sz="2000" kern="0" dirty="0">
                <a:latin typeface="Calibri" panose="020F0502020204030204" pitchFamily="34" charset="0"/>
                <a:cs typeface="Calibri" panose="020F0502020204030204" pitchFamily="34" charset="0"/>
              </a:rPr>
              <a:t>The large file of integers cannot fit in the memory of node</a:t>
            </a:r>
          </a:p>
          <a:p>
            <a:pPr marL="347472" indent="-347472">
              <a:spcBef>
                <a:spcPts val="0"/>
              </a:spcBef>
              <a:spcAft>
                <a:spcPts val="1800"/>
              </a:spcAft>
              <a:buClr>
                <a:schemeClr val="tx1"/>
              </a:buClr>
            </a:pPr>
            <a:endParaRPr lang="en-US" sz="2000" b="1" dirty="0">
              <a:solidFill>
                <a:srgbClr val="A01A06"/>
              </a:solidFill>
              <a:latin typeface="Calibri" panose="020F0502020204030204" pitchFamily="34" charset="0"/>
              <a:cs typeface="Calibri" panose="020F0502020204030204" pitchFamily="34" charset="0"/>
            </a:endParaRPr>
          </a:p>
          <a:p>
            <a:pPr marL="347472" indent="-347472">
              <a:spcBef>
                <a:spcPts val="0"/>
              </a:spcBef>
              <a:spcAft>
                <a:spcPts val="1800"/>
              </a:spcAft>
              <a:buClr>
                <a:schemeClr val="tx1"/>
              </a:buClr>
              <a:buNone/>
            </a:pPr>
            <a:r>
              <a:rPr lang="en-US" sz="2000" b="1" dirty="0">
                <a:solidFill>
                  <a:srgbClr val="A01A06"/>
                </a:solidFill>
                <a:latin typeface="Calibri" panose="020F0502020204030204" pitchFamily="34" charset="0"/>
                <a:cs typeface="Calibri" panose="020F0502020204030204" pitchFamily="34" charset="0"/>
              </a:rPr>
              <a:t>Map task:</a:t>
            </a:r>
          </a:p>
          <a:p>
            <a:pPr marL="347472" indent="-347472">
              <a:spcBef>
                <a:spcPts val="0"/>
              </a:spcBef>
              <a:spcAft>
                <a:spcPts val="1800"/>
              </a:spcAft>
              <a:buClr>
                <a:schemeClr val="tx1"/>
              </a:buClr>
              <a:buNone/>
            </a:pP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Emit (integer, 1) </a:t>
            </a:r>
            <a:r>
              <a:rPr lang="en-US" sz="2000" dirty="0">
                <a:latin typeface="Calibri" panose="020F0502020204030204" pitchFamily="34" charset="0"/>
                <a:cs typeface="Calibri" panose="020F0502020204030204" pitchFamily="34" charset="0"/>
              </a:rPr>
              <a:t>once only for each unique integer for each chunk</a:t>
            </a:r>
          </a:p>
          <a:p>
            <a:pPr marL="347472" indent="-347472">
              <a:spcBef>
                <a:spcPts val="0"/>
              </a:spcBef>
              <a:spcAft>
                <a:spcPts val="1800"/>
              </a:spcAft>
              <a:buClr>
                <a:schemeClr val="tx1"/>
              </a:buClr>
              <a:buNone/>
            </a:pPr>
            <a:r>
              <a:rPr lang="en-US" sz="2000" dirty="0">
                <a:latin typeface="Calibri" panose="020F0502020204030204" pitchFamily="34" charset="0"/>
                <a:cs typeface="Calibri" panose="020F0502020204030204" pitchFamily="34" charset="0"/>
              </a:rPr>
              <a:t>      e.g., maintain an array or a map to track whether have seen/emitted that integer before</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07149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Motivation: Google Example</a:t>
            </a:r>
          </a:p>
        </p:txBody>
      </p:sp>
      <p:sp>
        <p:nvSpPr>
          <p:cNvPr id="2" name="TextBox 1">
            <a:extLst>
              <a:ext uri="{FF2B5EF4-FFF2-40B4-BE49-F238E27FC236}">
                <a16:creationId xmlns:a16="http://schemas.microsoft.com/office/drawing/2014/main" id="{9494279F-4F62-8643-9435-A058F0F1CF1C}"/>
              </a:ext>
            </a:extLst>
          </p:cNvPr>
          <p:cNvSpPr txBox="1"/>
          <p:nvPr/>
        </p:nvSpPr>
        <p:spPr>
          <a:xfrm>
            <a:off x="1938105" y="1252834"/>
            <a:ext cx="5267789" cy="461665"/>
          </a:xfrm>
          <a:prstGeom prst="rect">
            <a:avLst/>
          </a:prstGeom>
          <a:noFill/>
        </p:spPr>
        <p:txBody>
          <a:bodyPr wrap="none" rtlCol="0">
            <a:spAutoFit/>
          </a:bodyPr>
          <a:lstStyle/>
          <a:p>
            <a:r>
              <a:rPr lang="en-US" dirty="0">
                <a:solidFill>
                  <a:srgbClr val="A01A06"/>
                </a:solidFill>
              </a:rPr>
              <a:t>Crawling and indexing the web pages</a:t>
            </a:r>
          </a:p>
        </p:txBody>
      </p:sp>
      <p:sp>
        <p:nvSpPr>
          <p:cNvPr id="3" name="TextBox 2">
            <a:extLst>
              <a:ext uri="{FF2B5EF4-FFF2-40B4-BE49-F238E27FC236}">
                <a16:creationId xmlns:a16="http://schemas.microsoft.com/office/drawing/2014/main" id="{F561526D-D1E3-B449-9F59-F1A2A1418DBC}"/>
              </a:ext>
            </a:extLst>
          </p:cNvPr>
          <p:cNvSpPr txBox="1"/>
          <p:nvPr/>
        </p:nvSpPr>
        <p:spPr>
          <a:xfrm>
            <a:off x="571498" y="2286000"/>
            <a:ext cx="8267701" cy="3631763"/>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sz="2000" dirty="0">
                <a:solidFill>
                  <a:srgbClr val="3366FF"/>
                </a:solidFill>
              </a:rPr>
              <a:t>10 billion</a:t>
            </a:r>
            <a:r>
              <a:rPr lang="en-US" sz="2000" dirty="0"/>
              <a:t> web pages</a:t>
            </a:r>
          </a:p>
          <a:p>
            <a:pPr marL="342900" indent="-342900">
              <a:spcAft>
                <a:spcPts val="1800"/>
              </a:spcAft>
              <a:buFont typeface="Arial" panose="020B0604020202020204" pitchFamily="34" charset="0"/>
              <a:buChar char="•"/>
            </a:pPr>
            <a:r>
              <a:rPr lang="en-US" sz="2000" dirty="0"/>
              <a:t>Average size of webpage = </a:t>
            </a:r>
            <a:r>
              <a:rPr lang="en-US" sz="2000" dirty="0">
                <a:solidFill>
                  <a:srgbClr val="3366FF"/>
                </a:solidFill>
              </a:rPr>
              <a:t>20 KB</a:t>
            </a:r>
          </a:p>
          <a:p>
            <a:pPr>
              <a:spcAft>
                <a:spcPts val="1800"/>
              </a:spcAft>
              <a:buClr>
                <a:schemeClr val="tx1"/>
              </a:buClr>
            </a:pPr>
            <a:r>
              <a:rPr lang="en-US" sz="2000" dirty="0"/>
              <a:t>    ➪ 10 billion * 20KB = </a:t>
            </a:r>
            <a:r>
              <a:rPr lang="en-US" sz="2000" dirty="0">
                <a:solidFill>
                  <a:srgbClr val="3366FF"/>
                </a:solidFill>
              </a:rPr>
              <a:t>200 TB</a:t>
            </a:r>
          </a:p>
          <a:p>
            <a:pPr marL="342900" indent="-342900">
              <a:spcAft>
                <a:spcPts val="1800"/>
              </a:spcAft>
              <a:buClr>
                <a:schemeClr val="tx1"/>
              </a:buClr>
              <a:buFont typeface="Arial" panose="020B0604020202020204" pitchFamily="34" charset="0"/>
              <a:buChar char="•"/>
            </a:pPr>
            <a:r>
              <a:rPr lang="en-US" sz="2000" dirty="0"/>
              <a:t>The data is stored on a single disk and tends to be processed in CPU</a:t>
            </a:r>
          </a:p>
          <a:p>
            <a:pPr marL="342900" indent="-342900">
              <a:spcAft>
                <a:spcPts val="1800"/>
              </a:spcAft>
              <a:buClr>
                <a:schemeClr val="tx1"/>
              </a:buClr>
              <a:buFont typeface="Arial" panose="020B0604020202020204" pitchFamily="34" charset="0"/>
              <a:buChar char="•"/>
            </a:pPr>
            <a:r>
              <a:rPr lang="en-US" sz="2000" dirty="0"/>
              <a:t>One computer reads </a:t>
            </a:r>
            <a:r>
              <a:rPr lang="en-US" sz="2000" dirty="0">
                <a:solidFill>
                  <a:srgbClr val="3366FF"/>
                </a:solidFill>
              </a:rPr>
              <a:t>50 MB/sec </a:t>
            </a:r>
            <a:r>
              <a:rPr lang="en-US" sz="2000" dirty="0"/>
              <a:t>from disk (disk read bandwidth)</a:t>
            </a:r>
          </a:p>
          <a:p>
            <a:pPr>
              <a:spcAft>
                <a:spcPts val="1800"/>
              </a:spcAft>
              <a:buClr>
                <a:schemeClr val="tx1"/>
              </a:buClr>
            </a:pPr>
            <a:r>
              <a:rPr lang="en-US" sz="2000" dirty="0"/>
              <a:t>    ➪ Time to read = </a:t>
            </a:r>
            <a:r>
              <a:rPr lang="en-US" sz="2000" dirty="0">
                <a:solidFill>
                  <a:srgbClr val="3366FF"/>
                </a:solidFill>
              </a:rPr>
              <a:t>4 million seconds </a:t>
            </a:r>
            <a:r>
              <a:rPr lang="en-US" sz="2000" dirty="0"/>
              <a:t>≈</a:t>
            </a:r>
            <a:r>
              <a:rPr lang="en-US" sz="2000" dirty="0">
                <a:solidFill>
                  <a:srgbClr val="3366FF"/>
                </a:solidFill>
              </a:rPr>
              <a:t> 46 days</a:t>
            </a:r>
          </a:p>
          <a:p>
            <a:pPr marL="342900" indent="-342900">
              <a:spcAft>
                <a:spcPts val="1800"/>
              </a:spcAft>
              <a:buClr>
                <a:schemeClr val="tx1"/>
              </a:buClr>
              <a:buFont typeface="Arial" panose="020B0604020202020204" pitchFamily="34" charset="0"/>
              <a:buChar char="•"/>
            </a:pPr>
            <a:r>
              <a:rPr lang="en-US" sz="2000" dirty="0">
                <a:solidFill>
                  <a:srgbClr val="A01A06"/>
                </a:solidFill>
              </a:rPr>
              <a:t>Even longer to do useful things with the data</a:t>
            </a:r>
          </a:p>
        </p:txBody>
      </p:sp>
    </p:spTree>
    <p:extLst>
      <p:ext uri="{BB962C8B-B14F-4D97-AF65-F5344CB8AC3E}">
        <p14:creationId xmlns:p14="http://schemas.microsoft.com/office/powerpoint/2010/main" val="33837835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711B7597-329E-7444-97C9-D4C498041384}"/>
              </a:ext>
            </a:extLst>
          </p:cNvPr>
          <p:cNvSpPr txBox="1">
            <a:spLocks noChangeArrowheads="1"/>
          </p:cNvSpPr>
          <p:nvPr/>
        </p:nvSpPr>
        <p:spPr>
          <a:xfrm>
            <a:off x="838200" y="4572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a:t>
            </a:r>
          </a:p>
          <a:p>
            <a:r>
              <a:rPr lang="en-US" sz="3200" b="0" kern="0" dirty="0">
                <a:solidFill>
                  <a:srgbClr val="A01A06"/>
                </a:solidFill>
                <a:latin typeface="Calibri" panose="020F0502020204030204" pitchFamily="34" charset="0"/>
                <a:cs typeface="Calibri" panose="020F0502020204030204" pitchFamily="34" charset="0"/>
              </a:rPr>
              <a:t>Get unique integers (Exercise 2.3.1 in book)</a:t>
            </a:r>
          </a:p>
        </p:txBody>
      </p:sp>
      <p:sp>
        <p:nvSpPr>
          <p:cNvPr id="8" name="Content Placeholder 2">
            <a:extLst>
              <a:ext uri="{FF2B5EF4-FFF2-40B4-BE49-F238E27FC236}">
                <a16:creationId xmlns:a16="http://schemas.microsoft.com/office/drawing/2014/main" id="{8E90F0D1-34A3-4342-BB02-47814B5D2B77}"/>
              </a:ext>
            </a:extLst>
          </p:cNvPr>
          <p:cNvSpPr txBox="1">
            <a:spLocks/>
          </p:cNvSpPr>
          <p:nvPr/>
        </p:nvSpPr>
        <p:spPr bwMode="auto">
          <a:xfrm>
            <a:off x="685800" y="1752600"/>
            <a:ext cx="7772400" cy="4724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Arial" panose="020B0604020202020204" pitchFamily="34" charset="0"/>
              <a:buChar char="•"/>
              <a:defRPr sz="2800">
                <a:solidFill>
                  <a:schemeClr val="tx1"/>
                </a:solidFill>
                <a:latin typeface="Times New Roman"/>
                <a:ea typeface="+mn-ea"/>
                <a:cs typeface="Times New Roman"/>
              </a:defRPr>
            </a:lvl1pPr>
            <a:lvl2pPr marL="742950" indent="-285750" algn="l" rtl="0" eaLnBrk="1" fontAlgn="base" hangingPunct="1">
              <a:spcBef>
                <a:spcPct val="20000"/>
              </a:spcBef>
              <a:spcAft>
                <a:spcPct val="0"/>
              </a:spcAft>
              <a:buClr>
                <a:schemeClr val="tx2"/>
              </a:buClr>
              <a:buFont typeface="Arial" panose="020B0604020202020204" pitchFamily="34" charset="0"/>
              <a:buChar char="•"/>
              <a:defRPr sz="2400">
                <a:solidFill>
                  <a:schemeClr val="tx1"/>
                </a:solidFill>
                <a:latin typeface="Times New Roman"/>
                <a:ea typeface="+mn-ea"/>
                <a:cs typeface="Times New Roman"/>
              </a:defRPr>
            </a:lvl2pPr>
            <a:lvl3pPr marL="1143000" indent="-228600" algn="l" rtl="0" eaLnBrk="1" fontAlgn="base" hangingPunct="1">
              <a:spcBef>
                <a:spcPct val="20000"/>
              </a:spcBef>
              <a:spcAft>
                <a:spcPct val="0"/>
              </a:spcAft>
              <a:buClr>
                <a:schemeClr val="tx2"/>
              </a:buClr>
              <a:buChar char="•"/>
              <a:defRPr sz="2000">
                <a:solidFill>
                  <a:schemeClr val="tx1"/>
                </a:solidFill>
                <a:latin typeface="Times New Roman"/>
                <a:ea typeface="+mn-ea"/>
                <a:cs typeface="Times New Roman"/>
              </a:defRPr>
            </a:lvl3pPr>
            <a:lvl4pPr marL="16002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4pPr>
            <a:lvl5pPr marL="20574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5pPr>
            <a:lvl6pPr marL="2514600" indent="-228600" algn="l" rtl="0" eaLnBrk="1" fontAlgn="base" hangingPunct="1">
              <a:spcBef>
                <a:spcPct val="20000"/>
              </a:spcBef>
              <a:spcAft>
                <a:spcPct val="0"/>
              </a:spcAft>
              <a:buChar char="»"/>
              <a:defRPr sz="1800">
                <a:solidFill>
                  <a:schemeClr val="tx1"/>
                </a:solidFill>
                <a:latin typeface="Times New Roman" charset="0"/>
                <a:ea typeface="+mn-ea"/>
              </a:defRPr>
            </a:lvl6pPr>
            <a:lvl7pPr marL="2971800" indent="-228600" algn="l" rtl="0" eaLnBrk="1" fontAlgn="base" hangingPunct="1">
              <a:spcBef>
                <a:spcPct val="20000"/>
              </a:spcBef>
              <a:spcAft>
                <a:spcPct val="0"/>
              </a:spcAft>
              <a:buChar char="»"/>
              <a:defRPr sz="1800">
                <a:solidFill>
                  <a:schemeClr val="tx1"/>
                </a:solidFill>
                <a:latin typeface="Times New Roman" charset="0"/>
                <a:ea typeface="+mn-ea"/>
              </a:defRPr>
            </a:lvl7pPr>
            <a:lvl8pPr marL="3429000" indent="-228600" algn="l" rtl="0" eaLnBrk="1" fontAlgn="base" hangingPunct="1">
              <a:spcBef>
                <a:spcPct val="20000"/>
              </a:spcBef>
              <a:spcAft>
                <a:spcPct val="0"/>
              </a:spcAft>
              <a:buChar char="»"/>
              <a:defRPr sz="1800">
                <a:solidFill>
                  <a:schemeClr val="tx1"/>
                </a:solidFill>
                <a:latin typeface="Times New Roman" charset="0"/>
                <a:ea typeface="+mn-ea"/>
              </a:defRPr>
            </a:lvl8pPr>
            <a:lvl9pPr marL="3886200" indent="-228600" algn="l" rtl="0" eaLnBrk="1" fontAlgn="base" hangingPunct="1">
              <a:spcBef>
                <a:spcPct val="20000"/>
              </a:spcBef>
              <a:spcAft>
                <a:spcPct val="0"/>
              </a:spcAft>
              <a:buChar char="»"/>
              <a:defRPr sz="1800">
                <a:solidFill>
                  <a:schemeClr val="tx1"/>
                </a:solidFill>
                <a:latin typeface="Times New Roman" charset="0"/>
                <a:ea typeface="+mn-ea"/>
              </a:defRPr>
            </a:lvl9pPr>
          </a:lstStyle>
          <a:p>
            <a:pPr marL="347472" indent="-347472">
              <a:spcBef>
                <a:spcPts val="0"/>
              </a:spcBef>
              <a:spcAft>
                <a:spcPts val="1800"/>
              </a:spcAft>
              <a:buClr>
                <a:schemeClr val="tx1"/>
              </a:buClr>
            </a:pPr>
            <a:r>
              <a:rPr lang="en-US" sz="2000" kern="0" dirty="0">
                <a:latin typeface="Calibri" panose="020F0502020204030204" pitchFamily="34" charset="0"/>
                <a:cs typeface="Calibri" panose="020F0502020204030204" pitchFamily="34" charset="0"/>
              </a:rPr>
              <a:t>Design MapReduce algorithms to take a very large file of integers and produce </a:t>
            </a:r>
            <a:r>
              <a:rPr lang="en-US" sz="2000" b="1" kern="0" dirty="0">
                <a:solidFill>
                  <a:srgbClr val="A01A06"/>
                </a:solidFill>
                <a:latin typeface="Calibri" panose="020F0502020204030204" pitchFamily="34" charset="0"/>
                <a:cs typeface="Calibri" panose="020F0502020204030204" pitchFamily="34" charset="0"/>
              </a:rPr>
              <a:t>a set of unique integers </a:t>
            </a:r>
            <a:r>
              <a:rPr lang="en-US" sz="2000" kern="0" dirty="0">
                <a:latin typeface="Calibri" panose="020F0502020204030204" pitchFamily="34" charset="0"/>
                <a:cs typeface="Calibri" panose="020F0502020204030204" pitchFamily="34" charset="0"/>
              </a:rPr>
              <a:t>as output</a:t>
            </a:r>
          </a:p>
          <a:p>
            <a:pPr marL="347472" indent="-347472">
              <a:spcBef>
                <a:spcPts val="0"/>
              </a:spcBef>
              <a:spcAft>
                <a:spcPts val="1800"/>
              </a:spcAft>
              <a:buClr>
                <a:schemeClr val="tx1"/>
              </a:buClr>
            </a:pPr>
            <a:r>
              <a:rPr lang="en-US" sz="2000" kern="0" dirty="0">
                <a:latin typeface="Calibri" panose="020F0502020204030204" pitchFamily="34" charset="0"/>
                <a:cs typeface="Calibri" panose="020F0502020204030204" pitchFamily="34" charset="0"/>
              </a:rPr>
              <a:t>The large file of integers cannot fit in the memory of node</a:t>
            </a:r>
          </a:p>
          <a:p>
            <a:pPr marL="347472" indent="-347472">
              <a:spcBef>
                <a:spcPts val="0"/>
              </a:spcBef>
              <a:spcAft>
                <a:spcPts val="1800"/>
              </a:spcAft>
              <a:buClr>
                <a:schemeClr val="tx1"/>
              </a:buClr>
            </a:pPr>
            <a:endParaRPr lang="en-US" sz="2000" b="1" dirty="0">
              <a:solidFill>
                <a:srgbClr val="A01A06"/>
              </a:solidFill>
              <a:latin typeface="Calibri" panose="020F0502020204030204" pitchFamily="34" charset="0"/>
              <a:cs typeface="Calibri" panose="020F0502020204030204" pitchFamily="34" charset="0"/>
            </a:endParaRPr>
          </a:p>
          <a:p>
            <a:pPr marL="347472" indent="-347472">
              <a:spcBef>
                <a:spcPts val="0"/>
              </a:spcBef>
              <a:spcAft>
                <a:spcPts val="1800"/>
              </a:spcAft>
              <a:buClr>
                <a:schemeClr val="tx1"/>
              </a:buClr>
              <a:buNone/>
            </a:pPr>
            <a:r>
              <a:rPr lang="en-US" sz="2000" b="1" dirty="0">
                <a:solidFill>
                  <a:srgbClr val="A01A06"/>
                </a:solidFill>
                <a:latin typeface="Calibri" panose="020F0502020204030204" pitchFamily="34" charset="0"/>
                <a:cs typeface="Calibri" panose="020F0502020204030204" pitchFamily="34" charset="0"/>
              </a:rPr>
              <a:t>Shuffle step: </a:t>
            </a:r>
            <a:r>
              <a:rPr lang="en-US" sz="2000" dirty="0">
                <a:latin typeface="Calibri" panose="020F0502020204030204" pitchFamily="34" charset="0"/>
                <a:cs typeface="Calibri" panose="020F0502020204030204" pitchFamily="34" charset="0"/>
              </a:rPr>
              <a:t>	</a:t>
            </a:r>
          </a:p>
          <a:p>
            <a:pPr marL="347472" indent="-347472">
              <a:spcBef>
                <a:spcPts val="0"/>
              </a:spcBef>
              <a:spcAft>
                <a:spcPts val="1800"/>
              </a:spcAft>
              <a:buClr>
                <a:schemeClr val="tx1"/>
              </a:buClr>
              <a:buNone/>
            </a:pPr>
            <a:r>
              <a:rPr lang="en-US" sz="2000" dirty="0">
                <a:latin typeface="Calibri" panose="020F0502020204030204" pitchFamily="34" charset="0"/>
                <a:cs typeface="Calibri" panose="020F0502020204030204" pitchFamily="34" charset="0"/>
              </a:rPr>
              <a:t>	Shuffle step will group together all values for the same integer: (integer, (1, 1, 1, 1, …))</a:t>
            </a:r>
          </a:p>
          <a:p>
            <a:pPr marL="347472" indent="-347472">
              <a:spcBef>
                <a:spcPts val="0"/>
              </a:spcBef>
              <a:spcAft>
                <a:spcPts val="1800"/>
              </a:spcAft>
              <a:buClr>
                <a:schemeClr val="tx1"/>
              </a:buClr>
              <a:buNone/>
            </a:pPr>
            <a:r>
              <a:rPr lang="en-US" sz="2000" dirty="0">
                <a:latin typeface="Calibri" panose="020F0502020204030204" pitchFamily="34" charset="0"/>
                <a:cs typeface="Calibri" panose="020F0502020204030204" pitchFamily="34" charset="0"/>
              </a:rPr>
              <a:t>	Same integer might </a:t>
            </a:r>
            <a:r>
              <a:rPr lang="en-US" sz="2000" b="1" dirty="0">
                <a:latin typeface="Calibri" panose="020F0502020204030204" pitchFamily="34" charset="0"/>
                <a:cs typeface="Calibri" panose="020F0502020204030204" pitchFamily="34" charset="0"/>
              </a:rPr>
              <a:t>appear in multiple chunks </a:t>
            </a:r>
            <a:r>
              <a:rPr lang="en-US" sz="2000" dirty="0">
                <a:latin typeface="Calibri" panose="020F0502020204030204" pitchFamily="34" charset="0"/>
                <a:cs typeface="Calibri" panose="020F0502020204030204" pitchFamily="34" charset="0"/>
              </a:rPr>
              <a:t>from Map tasks and </a:t>
            </a:r>
            <a:r>
              <a:rPr lang="en-US" sz="2000" b="1" dirty="0">
                <a:latin typeface="Calibri" panose="020F0502020204030204" pitchFamily="34" charset="0"/>
                <a:cs typeface="Calibri" panose="020F0502020204030204" pitchFamily="34" charset="0"/>
              </a:rPr>
              <a:t>each integer key </a:t>
            </a:r>
            <a:r>
              <a:rPr lang="en-US" sz="2000" dirty="0">
                <a:latin typeface="Calibri" panose="020F0502020204030204" pitchFamily="34" charset="0"/>
                <a:cs typeface="Calibri" panose="020F0502020204030204" pitchFamily="34" charset="0"/>
              </a:rPr>
              <a:t>will only go to one Reduce task</a:t>
            </a:r>
          </a:p>
        </p:txBody>
      </p:sp>
    </p:spTree>
    <p:extLst>
      <p:ext uri="{BB962C8B-B14F-4D97-AF65-F5344CB8AC3E}">
        <p14:creationId xmlns:p14="http://schemas.microsoft.com/office/powerpoint/2010/main" val="36608594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711B7597-329E-7444-97C9-D4C498041384}"/>
              </a:ext>
            </a:extLst>
          </p:cNvPr>
          <p:cNvSpPr txBox="1">
            <a:spLocks noChangeArrowheads="1"/>
          </p:cNvSpPr>
          <p:nvPr/>
        </p:nvSpPr>
        <p:spPr>
          <a:xfrm>
            <a:off x="838200" y="4572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a:t>
            </a:r>
          </a:p>
          <a:p>
            <a:r>
              <a:rPr lang="en-US" sz="3200" b="0" kern="0" dirty="0">
                <a:solidFill>
                  <a:srgbClr val="A01A06"/>
                </a:solidFill>
                <a:latin typeface="Calibri" panose="020F0502020204030204" pitchFamily="34" charset="0"/>
                <a:cs typeface="Calibri" panose="020F0502020204030204" pitchFamily="34" charset="0"/>
              </a:rPr>
              <a:t>Get unique integers (Exercise 2.3.1 in book)</a:t>
            </a:r>
          </a:p>
        </p:txBody>
      </p:sp>
      <p:sp>
        <p:nvSpPr>
          <p:cNvPr id="8" name="Content Placeholder 2">
            <a:extLst>
              <a:ext uri="{FF2B5EF4-FFF2-40B4-BE49-F238E27FC236}">
                <a16:creationId xmlns:a16="http://schemas.microsoft.com/office/drawing/2014/main" id="{8E90F0D1-34A3-4342-BB02-47814B5D2B77}"/>
              </a:ext>
            </a:extLst>
          </p:cNvPr>
          <p:cNvSpPr txBox="1">
            <a:spLocks/>
          </p:cNvSpPr>
          <p:nvPr/>
        </p:nvSpPr>
        <p:spPr bwMode="auto">
          <a:xfrm>
            <a:off x="685800" y="1752600"/>
            <a:ext cx="7772400" cy="4724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Arial" panose="020B0604020202020204" pitchFamily="34" charset="0"/>
              <a:buChar char="•"/>
              <a:defRPr sz="2800">
                <a:solidFill>
                  <a:schemeClr val="tx1"/>
                </a:solidFill>
                <a:latin typeface="Times New Roman"/>
                <a:ea typeface="+mn-ea"/>
                <a:cs typeface="Times New Roman"/>
              </a:defRPr>
            </a:lvl1pPr>
            <a:lvl2pPr marL="742950" indent="-285750" algn="l" rtl="0" eaLnBrk="1" fontAlgn="base" hangingPunct="1">
              <a:spcBef>
                <a:spcPct val="20000"/>
              </a:spcBef>
              <a:spcAft>
                <a:spcPct val="0"/>
              </a:spcAft>
              <a:buClr>
                <a:schemeClr val="tx2"/>
              </a:buClr>
              <a:buFont typeface="Arial" panose="020B0604020202020204" pitchFamily="34" charset="0"/>
              <a:buChar char="•"/>
              <a:defRPr sz="2400">
                <a:solidFill>
                  <a:schemeClr val="tx1"/>
                </a:solidFill>
                <a:latin typeface="Times New Roman"/>
                <a:ea typeface="+mn-ea"/>
                <a:cs typeface="Times New Roman"/>
              </a:defRPr>
            </a:lvl2pPr>
            <a:lvl3pPr marL="1143000" indent="-228600" algn="l" rtl="0" eaLnBrk="1" fontAlgn="base" hangingPunct="1">
              <a:spcBef>
                <a:spcPct val="20000"/>
              </a:spcBef>
              <a:spcAft>
                <a:spcPct val="0"/>
              </a:spcAft>
              <a:buClr>
                <a:schemeClr val="tx2"/>
              </a:buClr>
              <a:buChar char="•"/>
              <a:defRPr sz="2000">
                <a:solidFill>
                  <a:schemeClr val="tx1"/>
                </a:solidFill>
                <a:latin typeface="Times New Roman"/>
                <a:ea typeface="+mn-ea"/>
                <a:cs typeface="Times New Roman"/>
              </a:defRPr>
            </a:lvl3pPr>
            <a:lvl4pPr marL="16002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4pPr>
            <a:lvl5pPr marL="20574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5pPr>
            <a:lvl6pPr marL="2514600" indent="-228600" algn="l" rtl="0" eaLnBrk="1" fontAlgn="base" hangingPunct="1">
              <a:spcBef>
                <a:spcPct val="20000"/>
              </a:spcBef>
              <a:spcAft>
                <a:spcPct val="0"/>
              </a:spcAft>
              <a:buChar char="»"/>
              <a:defRPr sz="1800">
                <a:solidFill>
                  <a:schemeClr val="tx1"/>
                </a:solidFill>
                <a:latin typeface="Times New Roman" charset="0"/>
                <a:ea typeface="+mn-ea"/>
              </a:defRPr>
            </a:lvl6pPr>
            <a:lvl7pPr marL="2971800" indent="-228600" algn="l" rtl="0" eaLnBrk="1" fontAlgn="base" hangingPunct="1">
              <a:spcBef>
                <a:spcPct val="20000"/>
              </a:spcBef>
              <a:spcAft>
                <a:spcPct val="0"/>
              </a:spcAft>
              <a:buChar char="»"/>
              <a:defRPr sz="1800">
                <a:solidFill>
                  <a:schemeClr val="tx1"/>
                </a:solidFill>
                <a:latin typeface="Times New Roman" charset="0"/>
                <a:ea typeface="+mn-ea"/>
              </a:defRPr>
            </a:lvl7pPr>
            <a:lvl8pPr marL="3429000" indent="-228600" algn="l" rtl="0" eaLnBrk="1" fontAlgn="base" hangingPunct="1">
              <a:spcBef>
                <a:spcPct val="20000"/>
              </a:spcBef>
              <a:spcAft>
                <a:spcPct val="0"/>
              </a:spcAft>
              <a:buChar char="»"/>
              <a:defRPr sz="1800">
                <a:solidFill>
                  <a:schemeClr val="tx1"/>
                </a:solidFill>
                <a:latin typeface="Times New Roman" charset="0"/>
                <a:ea typeface="+mn-ea"/>
              </a:defRPr>
            </a:lvl8pPr>
            <a:lvl9pPr marL="3886200" indent="-228600" algn="l" rtl="0" eaLnBrk="1" fontAlgn="base" hangingPunct="1">
              <a:spcBef>
                <a:spcPct val="20000"/>
              </a:spcBef>
              <a:spcAft>
                <a:spcPct val="0"/>
              </a:spcAft>
              <a:buChar char="»"/>
              <a:defRPr sz="1800">
                <a:solidFill>
                  <a:schemeClr val="tx1"/>
                </a:solidFill>
                <a:latin typeface="Times New Roman" charset="0"/>
                <a:ea typeface="+mn-ea"/>
              </a:defRPr>
            </a:lvl9pPr>
          </a:lstStyle>
          <a:p>
            <a:pPr marL="347472" indent="-347472">
              <a:spcBef>
                <a:spcPts val="0"/>
              </a:spcBef>
              <a:spcAft>
                <a:spcPts val="1800"/>
              </a:spcAft>
              <a:buClr>
                <a:schemeClr val="tx1"/>
              </a:buClr>
            </a:pPr>
            <a:r>
              <a:rPr lang="en-US" sz="2000" kern="0" dirty="0">
                <a:latin typeface="Calibri" panose="020F0502020204030204" pitchFamily="34" charset="0"/>
                <a:cs typeface="Calibri" panose="020F0502020204030204" pitchFamily="34" charset="0"/>
              </a:rPr>
              <a:t>Design MapReduce algorithms to take a very large file of integers and produce </a:t>
            </a:r>
            <a:r>
              <a:rPr lang="en-US" sz="2000" b="1" kern="0" dirty="0">
                <a:solidFill>
                  <a:srgbClr val="A01A06"/>
                </a:solidFill>
                <a:latin typeface="Calibri" panose="020F0502020204030204" pitchFamily="34" charset="0"/>
                <a:cs typeface="Calibri" panose="020F0502020204030204" pitchFamily="34" charset="0"/>
              </a:rPr>
              <a:t>a set of unique integers </a:t>
            </a:r>
            <a:r>
              <a:rPr lang="en-US" sz="2000" kern="0" dirty="0">
                <a:latin typeface="Calibri" panose="020F0502020204030204" pitchFamily="34" charset="0"/>
                <a:cs typeface="Calibri" panose="020F0502020204030204" pitchFamily="34" charset="0"/>
              </a:rPr>
              <a:t>as output</a:t>
            </a:r>
          </a:p>
          <a:p>
            <a:pPr marL="347472" indent="-347472">
              <a:spcBef>
                <a:spcPts val="0"/>
              </a:spcBef>
              <a:spcAft>
                <a:spcPts val="1800"/>
              </a:spcAft>
              <a:buClr>
                <a:schemeClr val="tx1"/>
              </a:buClr>
            </a:pPr>
            <a:r>
              <a:rPr lang="en-US" sz="2000" kern="0" dirty="0">
                <a:latin typeface="Calibri" panose="020F0502020204030204" pitchFamily="34" charset="0"/>
                <a:cs typeface="Calibri" panose="020F0502020204030204" pitchFamily="34" charset="0"/>
              </a:rPr>
              <a:t>The large file of integers cannot fit in the memory of node</a:t>
            </a:r>
          </a:p>
          <a:p>
            <a:pPr marL="347472" indent="-347472">
              <a:spcBef>
                <a:spcPts val="0"/>
              </a:spcBef>
              <a:spcAft>
                <a:spcPts val="1800"/>
              </a:spcAft>
              <a:buClr>
                <a:schemeClr val="tx1"/>
              </a:buClr>
            </a:pPr>
            <a:endParaRPr lang="en-US" sz="2000" b="1" dirty="0">
              <a:solidFill>
                <a:srgbClr val="A01A06"/>
              </a:solidFill>
              <a:latin typeface="Calibri" panose="020F0502020204030204" pitchFamily="34" charset="0"/>
              <a:cs typeface="Calibri" panose="020F0502020204030204" pitchFamily="34" charset="0"/>
            </a:endParaRPr>
          </a:p>
          <a:p>
            <a:pPr marL="347472" indent="-347472">
              <a:spcBef>
                <a:spcPts val="0"/>
              </a:spcBef>
              <a:spcAft>
                <a:spcPts val="1800"/>
              </a:spcAft>
              <a:buClr>
                <a:schemeClr val="tx1"/>
              </a:buClr>
              <a:buNone/>
            </a:pPr>
            <a:r>
              <a:rPr lang="en-US" sz="2000" b="1" dirty="0">
                <a:solidFill>
                  <a:srgbClr val="A01A06"/>
                </a:solidFill>
                <a:latin typeface="Calibri" panose="020F0502020204030204" pitchFamily="34" charset="0"/>
                <a:cs typeface="Calibri" panose="020F0502020204030204" pitchFamily="34" charset="0"/>
              </a:rPr>
              <a:t>Reduce task:</a:t>
            </a:r>
            <a:endParaRPr lang="en-US" sz="2000" dirty="0">
              <a:latin typeface="Calibri" panose="020F0502020204030204" pitchFamily="34" charset="0"/>
              <a:cs typeface="Calibri" panose="020F0502020204030204" pitchFamily="34" charset="0"/>
            </a:endParaRPr>
          </a:p>
          <a:p>
            <a:pPr marL="347472" indent="-347472">
              <a:spcBef>
                <a:spcPts val="0"/>
              </a:spcBef>
              <a:spcAft>
                <a:spcPts val="1800"/>
              </a:spcAft>
              <a:buClr>
                <a:schemeClr val="tx1"/>
              </a:buClr>
              <a:buNone/>
            </a:pPr>
            <a:r>
              <a:rPr lang="en-US" sz="2000" dirty="0">
                <a:latin typeface="Calibri" panose="020F0502020204030204" pitchFamily="34" charset="0"/>
                <a:cs typeface="Calibri" panose="020F0502020204030204" pitchFamily="34" charset="0"/>
              </a:rPr>
              <a:t>	Each Reduce task eliminates duplicates (also ignore list of 1’s) for each integer key and emit (integer)</a:t>
            </a:r>
          </a:p>
          <a:p>
            <a:pPr marL="347472" indent="-347472">
              <a:spcBef>
                <a:spcPts val="0"/>
              </a:spcBef>
              <a:spcAft>
                <a:spcPts val="1800"/>
              </a:spcAft>
              <a:buClr>
                <a:schemeClr val="tx1"/>
              </a:buClr>
              <a:buNone/>
            </a:pPr>
            <a:r>
              <a:rPr lang="en-US" sz="2000" dirty="0">
                <a:latin typeface="Calibri" panose="020F0502020204030204" pitchFamily="34" charset="0"/>
                <a:cs typeface="Calibri" panose="020F0502020204030204" pitchFamily="34" charset="0"/>
              </a:rPr>
              <a:t>	Combine the output from multiple reduce tasks (not required to be in any order)</a:t>
            </a:r>
          </a:p>
        </p:txBody>
      </p:sp>
    </p:spTree>
    <p:extLst>
      <p:ext uri="{BB962C8B-B14F-4D97-AF65-F5344CB8AC3E}">
        <p14:creationId xmlns:p14="http://schemas.microsoft.com/office/powerpoint/2010/main" val="9978646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711B7597-329E-7444-97C9-D4C498041384}"/>
              </a:ext>
            </a:extLst>
          </p:cNvPr>
          <p:cNvSpPr txBox="1">
            <a:spLocks noChangeArrowheads="1"/>
          </p:cNvSpPr>
          <p:nvPr/>
        </p:nvSpPr>
        <p:spPr>
          <a:xfrm>
            <a:off x="838200" y="457200"/>
            <a:ext cx="80010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 3</a:t>
            </a:r>
          </a:p>
          <a:p>
            <a:r>
              <a:rPr lang="en-US" sz="2400" b="0" kern="0" dirty="0">
                <a:solidFill>
                  <a:srgbClr val="A01A06"/>
                </a:solidFill>
                <a:latin typeface="Calibri" panose="020F0502020204030204" pitchFamily="34" charset="0"/>
                <a:cs typeface="Calibri" panose="020F0502020204030204" pitchFamily="34" charset="0"/>
              </a:rPr>
              <a:t>Count the number of unique integers (Exercise 2.3.1 in book)</a:t>
            </a:r>
          </a:p>
        </p:txBody>
      </p:sp>
      <p:sp>
        <p:nvSpPr>
          <p:cNvPr id="8" name="Content Placeholder 2">
            <a:extLst>
              <a:ext uri="{FF2B5EF4-FFF2-40B4-BE49-F238E27FC236}">
                <a16:creationId xmlns:a16="http://schemas.microsoft.com/office/drawing/2014/main" id="{8E90F0D1-34A3-4342-BB02-47814B5D2B77}"/>
              </a:ext>
            </a:extLst>
          </p:cNvPr>
          <p:cNvSpPr txBox="1">
            <a:spLocks/>
          </p:cNvSpPr>
          <p:nvPr/>
        </p:nvSpPr>
        <p:spPr bwMode="auto">
          <a:xfrm>
            <a:off x="685800" y="1752600"/>
            <a:ext cx="7772400" cy="4724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Arial" panose="020B0604020202020204" pitchFamily="34" charset="0"/>
              <a:buChar char="•"/>
              <a:defRPr sz="2800">
                <a:solidFill>
                  <a:schemeClr val="tx1"/>
                </a:solidFill>
                <a:latin typeface="Times New Roman"/>
                <a:ea typeface="+mn-ea"/>
                <a:cs typeface="Times New Roman"/>
              </a:defRPr>
            </a:lvl1pPr>
            <a:lvl2pPr marL="742950" indent="-285750" algn="l" rtl="0" eaLnBrk="1" fontAlgn="base" hangingPunct="1">
              <a:spcBef>
                <a:spcPct val="20000"/>
              </a:spcBef>
              <a:spcAft>
                <a:spcPct val="0"/>
              </a:spcAft>
              <a:buClr>
                <a:schemeClr val="tx2"/>
              </a:buClr>
              <a:buFont typeface="Arial" panose="020B0604020202020204" pitchFamily="34" charset="0"/>
              <a:buChar char="•"/>
              <a:defRPr sz="2400">
                <a:solidFill>
                  <a:schemeClr val="tx1"/>
                </a:solidFill>
                <a:latin typeface="Times New Roman"/>
                <a:ea typeface="+mn-ea"/>
                <a:cs typeface="Times New Roman"/>
              </a:defRPr>
            </a:lvl2pPr>
            <a:lvl3pPr marL="1143000" indent="-228600" algn="l" rtl="0" eaLnBrk="1" fontAlgn="base" hangingPunct="1">
              <a:spcBef>
                <a:spcPct val="20000"/>
              </a:spcBef>
              <a:spcAft>
                <a:spcPct val="0"/>
              </a:spcAft>
              <a:buClr>
                <a:schemeClr val="tx2"/>
              </a:buClr>
              <a:buChar char="•"/>
              <a:defRPr sz="2000">
                <a:solidFill>
                  <a:schemeClr val="tx1"/>
                </a:solidFill>
                <a:latin typeface="Times New Roman"/>
                <a:ea typeface="+mn-ea"/>
                <a:cs typeface="Times New Roman"/>
              </a:defRPr>
            </a:lvl3pPr>
            <a:lvl4pPr marL="16002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4pPr>
            <a:lvl5pPr marL="20574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5pPr>
            <a:lvl6pPr marL="2514600" indent="-228600" algn="l" rtl="0" eaLnBrk="1" fontAlgn="base" hangingPunct="1">
              <a:spcBef>
                <a:spcPct val="20000"/>
              </a:spcBef>
              <a:spcAft>
                <a:spcPct val="0"/>
              </a:spcAft>
              <a:buChar char="»"/>
              <a:defRPr sz="1800">
                <a:solidFill>
                  <a:schemeClr val="tx1"/>
                </a:solidFill>
                <a:latin typeface="Times New Roman" charset="0"/>
                <a:ea typeface="+mn-ea"/>
              </a:defRPr>
            </a:lvl6pPr>
            <a:lvl7pPr marL="2971800" indent="-228600" algn="l" rtl="0" eaLnBrk="1" fontAlgn="base" hangingPunct="1">
              <a:spcBef>
                <a:spcPct val="20000"/>
              </a:spcBef>
              <a:spcAft>
                <a:spcPct val="0"/>
              </a:spcAft>
              <a:buChar char="»"/>
              <a:defRPr sz="1800">
                <a:solidFill>
                  <a:schemeClr val="tx1"/>
                </a:solidFill>
                <a:latin typeface="Times New Roman" charset="0"/>
                <a:ea typeface="+mn-ea"/>
              </a:defRPr>
            </a:lvl7pPr>
            <a:lvl8pPr marL="3429000" indent="-228600" algn="l" rtl="0" eaLnBrk="1" fontAlgn="base" hangingPunct="1">
              <a:spcBef>
                <a:spcPct val="20000"/>
              </a:spcBef>
              <a:spcAft>
                <a:spcPct val="0"/>
              </a:spcAft>
              <a:buChar char="»"/>
              <a:defRPr sz="1800">
                <a:solidFill>
                  <a:schemeClr val="tx1"/>
                </a:solidFill>
                <a:latin typeface="Times New Roman" charset="0"/>
                <a:ea typeface="+mn-ea"/>
              </a:defRPr>
            </a:lvl8pPr>
            <a:lvl9pPr marL="3886200" indent="-228600" algn="l" rtl="0" eaLnBrk="1" fontAlgn="base" hangingPunct="1">
              <a:spcBef>
                <a:spcPct val="20000"/>
              </a:spcBef>
              <a:spcAft>
                <a:spcPct val="0"/>
              </a:spcAft>
              <a:buChar char="»"/>
              <a:defRPr sz="1800">
                <a:solidFill>
                  <a:schemeClr val="tx1"/>
                </a:solidFill>
                <a:latin typeface="Times New Roman" charset="0"/>
                <a:ea typeface="+mn-ea"/>
              </a:defRPr>
            </a:lvl9pPr>
          </a:lstStyle>
          <a:p>
            <a:pPr marL="347472" indent="-347472">
              <a:spcBef>
                <a:spcPts val="0"/>
              </a:spcBef>
              <a:spcAft>
                <a:spcPts val="1800"/>
              </a:spcAft>
              <a:buClr>
                <a:schemeClr val="tx1"/>
              </a:buClr>
            </a:pPr>
            <a:r>
              <a:rPr lang="en-US" sz="2000" kern="0" dirty="0">
                <a:latin typeface="Calibri" panose="020F0502020204030204" pitchFamily="34" charset="0"/>
                <a:cs typeface="Calibri" panose="020F0502020204030204" pitchFamily="34" charset="0"/>
              </a:rPr>
              <a:t>Design MapReduce algorithms to take a very large file of integers and produce </a:t>
            </a:r>
            <a:r>
              <a:rPr lang="en-US" sz="2000" b="1" kern="0" dirty="0">
                <a:solidFill>
                  <a:srgbClr val="A01A06"/>
                </a:solidFill>
                <a:latin typeface="Calibri" panose="020F0502020204030204" pitchFamily="34" charset="0"/>
                <a:cs typeface="Calibri" panose="020F0502020204030204" pitchFamily="34" charset="0"/>
              </a:rPr>
              <a:t>the count of the number of distinct integers </a:t>
            </a:r>
            <a:r>
              <a:rPr lang="en-US" sz="2000" kern="0" dirty="0">
                <a:latin typeface="Calibri" panose="020F0502020204030204" pitchFamily="34" charset="0"/>
                <a:cs typeface="Calibri" panose="020F0502020204030204" pitchFamily="34" charset="0"/>
              </a:rPr>
              <a:t>as output</a:t>
            </a:r>
          </a:p>
          <a:p>
            <a:pPr marL="347472" indent="-347472">
              <a:spcBef>
                <a:spcPts val="0"/>
              </a:spcBef>
              <a:spcAft>
                <a:spcPts val="1800"/>
              </a:spcAft>
              <a:buClr>
                <a:schemeClr val="tx1"/>
              </a:buClr>
            </a:pPr>
            <a:r>
              <a:rPr lang="en-US" sz="2000" kern="0" dirty="0">
                <a:latin typeface="Calibri" panose="020F0502020204030204" pitchFamily="34" charset="0"/>
                <a:cs typeface="Calibri" panose="020F0502020204030204" pitchFamily="34" charset="0"/>
              </a:rPr>
              <a:t>The large file of integers cannot fit in the memory of node</a:t>
            </a:r>
          </a:p>
          <a:p>
            <a:pPr marL="347472" indent="-347472">
              <a:spcBef>
                <a:spcPts val="0"/>
              </a:spcBef>
              <a:spcAft>
                <a:spcPts val="1800"/>
              </a:spcAft>
              <a:buClr>
                <a:schemeClr val="tx1"/>
              </a:buClr>
            </a:pPr>
            <a:endParaRPr lang="en-US" sz="2000" b="1" dirty="0">
              <a:solidFill>
                <a:srgbClr val="A01A06"/>
              </a:solidFill>
              <a:latin typeface="Calibri" panose="020F0502020204030204" pitchFamily="34" charset="0"/>
              <a:cs typeface="Calibri" panose="020F0502020204030204" pitchFamily="34" charset="0"/>
            </a:endParaRPr>
          </a:p>
          <a:p>
            <a:pPr marL="347472" indent="-347472">
              <a:spcBef>
                <a:spcPts val="0"/>
              </a:spcBef>
              <a:spcAft>
                <a:spcPts val="1800"/>
              </a:spcAft>
              <a:buClr>
                <a:schemeClr val="tx1"/>
              </a:buClr>
              <a:buNone/>
            </a:pPr>
            <a:r>
              <a:rPr lang="en-US" sz="2000" b="1" dirty="0">
                <a:solidFill>
                  <a:srgbClr val="A01A06"/>
                </a:solidFill>
                <a:latin typeface="Calibri" panose="020F0502020204030204" pitchFamily="34" charset="0"/>
                <a:cs typeface="Calibri" panose="020F0502020204030204" pitchFamily="34" charset="0"/>
              </a:rPr>
              <a:t>Map task:</a:t>
            </a:r>
          </a:p>
          <a:p>
            <a:pPr marL="347472" indent="-347472">
              <a:spcBef>
                <a:spcPts val="0"/>
              </a:spcBef>
              <a:spcAft>
                <a:spcPts val="1800"/>
              </a:spcAft>
              <a:buClr>
                <a:schemeClr val="tx1"/>
              </a:buClr>
              <a:buNone/>
            </a:pPr>
            <a:r>
              <a:rPr lang="en-US" sz="2000" dirty="0">
                <a:latin typeface="Calibri" panose="020F0502020204030204" pitchFamily="34" charset="0"/>
                <a:cs typeface="Calibri" panose="020F0502020204030204" pitchFamily="34" charset="0"/>
              </a:rPr>
              <a:t>	Each Map task gets a chunk of the file of integers and processes it …</a:t>
            </a:r>
          </a:p>
          <a:p>
            <a:pPr marL="347472" indent="-347472">
              <a:spcBef>
                <a:spcPts val="0"/>
              </a:spcBef>
              <a:spcAft>
                <a:spcPts val="1800"/>
              </a:spcAft>
              <a:buClr>
                <a:schemeClr val="tx1"/>
              </a:buClr>
              <a:buNone/>
            </a:pPr>
            <a:r>
              <a:rPr lang="en-US" sz="2000" b="1" dirty="0">
                <a:solidFill>
                  <a:srgbClr val="A01A06"/>
                </a:solidFill>
                <a:latin typeface="Calibri" panose="020F0502020204030204" pitchFamily="34" charset="0"/>
                <a:cs typeface="Calibri" panose="020F0502020204030204" pitchFamily="34" charset="0"/>
              </a:rPr>
              <a:t>Reduce task:</a:t>
            </a:r>
          </a:p>
          <a:p>
            <a:pPr marL="347472" indent="-347472">
              <a:spcBef>
                <a:spcPts val="0"/>
              </a:spcBef>
              <a:spcAft>
                <a:spcPts val="1800"/>
              </a:spcAft>
              <a:buClr>
                <a:schemeClr val="tx1"/>
              </a:buClr>
              <a:buNone/>
            </a:pPr>
            <a:r>
              <a:rPr lang="en-US" sz="2000" dirty="0">
                <a:latin typeface="Calibri" panose="020F0502020204030204" pitchFamily="34" charset="0"/>
                <a:cs typeface="Calibri" panose="020F0502020204030204" pitchFamily="34" charset="0"/>
              </a:rPr>
              <a:t>	?</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471512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711B7597-329E-7444-97C9-D4C498041384}"/>
              </a:ext>
            </a:extLst>
          </p:cNvPr>
          <p:cNvSpPr txBox="1">
            <a:spLocks noChangeArrowheads="1"/>
          </p:cNvSpPr>
          <p:nvPr/>
        </p:nvSpPr>
        <p:spPr>
          <a:xfrm>
            <a:off x="838200" y="457200"/>
            <a:ext cx="80010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a:t>
            </a:r>
          </a:p>
          <a:p>
            <a:r>
              <a:rPr lang="en-US" sz="2400" b="0" kern="0" dirty="0">
                <a:solidFill>
                  <a:srgbClr val="A01A06"/>
                </a:solidFill>
                <a:latin typeface="Calibri" panose="020F0502020204030204" pitchFamily="34" charset="0"/>
                <a:cs typeface="Calibri" panose="020F0502020204030204" pitchFamily="34" charset="0"/>
              </a:rPr>
              <a:t>Count the number of unique integers (Exercise 2.3.1 in book)</a:t>
            </a:r>
          </a:p>
        </p:txBody>
      </p:sp>
      <p:sp>
        <p:nvSpPr>
          <p:cNvPr id="8" name="Content Placeholder 2">
            <a:extLst>
              <a:ext uri="{FF2B5EF4-FFF2-40B4-BE49-F238E27FC236}">
                <a16:creationId xmlns:a16="http://schemas.microsoft.com/office/drawing/2014/main" id="{8E90F0D1-34A3-4342-BB02-47814B5D2B77}"/>
              </a:ext>
            </a:extLst>
          </p:cNvPr>
          <p:cNvSpPr txBox="1">
            <a:spLocks/>
          </p:cNvSpPr>
          <p:nvPr/>
        </p:nvSpPr>
        <p:spPr bwMode="auto">
          <a:xfrm>
            <a:off x="685800" y="1752600"/>
            <a:ext cx="7772400" cy="4724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Arial" panose="020B0604020202020204" pitchFamily="34" charset="0"/>
              <a:buChar char="•"/>
              <a:defRPr sz="2800">
                <a:solidFill>
                  <a:schemeClr val="tx1"/>
                </a:solidFill>
                <a:latin typeface="Times New Roman"/>
                <a:ea typeface="+mn-ea"/>
                <a:cs typeface="Times New Roman"/>
              </a:defRPr>
            </a:lvl1pPr>
            <a:lvl2pPr marL="742950" indent="-285750" algn="l" rtl="0" eaLnBrk="1" fontAlgn="base" hangingPunct="1">
              <a:spcBef>
                <a:spcPct val="20000"/>
              </a:spcBef>
              <a:spcAft>
                <a:spcPct val="0"/>
              </a:spcAft>
              <a:buClr>
                <a:schemeClr val="tx2"/>
              </a:buClr>
              <a:buFont typeface="Arial" panose="020B0604020202020204" pitchFamily="34" charset="0"/>
              <a:buChar char="•"/>
              <a:defRPr sz="2400">
                <a:solidFill>
                  <a:schemeClr val="tx1"/>
                </a:solidFill>
                <a:latin typeface="Times New Roman"/>
                <a:ea typeface="+mn-ea"/>
                <a:cs typeface="Times New Roman"/>
              </a:defRPr>
            </a:lvl2pPr>
            <a:lvl3pPr marL="1143000" indent="-228600" algn="l" rtl="0" eaLnBrk="1" fontAlgn="base" hangingPunct="1">
              <a:spcBef>
                <a:spcPct val="20000"/>
              </a:spcBef>
              <a:spcAft>
                <a:spcPct val="0"/>
              </a:spcAft>
              <a:buClr>
                <a:schemeClr val="tx2"/>
              </a:buClr>
              <a:buChar char="•"/>
              <a:defRPr sz="2000">
                <a:solidFill>
                  <a:schemeClr val="tx1"/>
                </a:solidFill>
                <a:latin typeface="Times New Roman"/>
                <a:ea typeface="+mn-ea"/>
                <a:cs typeface="Times New Roman"/>
              </a:defRPr>
            </a:lvl3pPr>
            <a:lvl4pPr marL="16002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4pPr>
            <a:lvl5pPr marL="20574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5pPr>
            <a:lvl6pPr marL="2514600" indent="-228600" algn="l" rtl="0" eaLnBrk="1" fontAlgn="base" hangingPunct="1">
              <a:spcBef>
                <a:spcPct val="20000"/>
              </a:spcBef>
              <a:spcAft>
                <a:spcPct val="0"/>
              </a:spcAft>
              <a:buChar char="»"/>
              <a:defRPr sz="1800">
                <a:solidFill>
                  <a:schemeClr val="tx1"/>
                </a:solidFill>
                <a:latin typeface="Times New Roman" charset="0"/>
                <a:ea typeface="+mn-ea"/>
              </a:defRPr>
            </a:lvl6pPr>
            <a:lvl7pPr marL="2971800" indent="-228600" algn="l" rtl="0" eaLnBrk="1" fontAlgn="base" hangingPunct="1">
              <a:spcBef>
                <a:spcPct val="20000"/>
              </a:spcBef>
              <a:spcAft>
                <a:spcPct val="0"/>
              </a:spcAft>
              <a:buChar char="»"/>
              <a:defRPr sz="1800">
                <a:solidFill>
                  <a:schemeClr val="tx1"/>
                </a:solidFill>
                <a:latin typeface="Times New Roman" charset="0"/>
                <a:ea typeface="+mn-ea"/>
              </a:defRPr>
            </a:lvl7pPr>
            <a:lvl8pPr marL="3429000" indent="-228600" algn="l" rtl="0" eaLnBrk="1" fontAlgn="base" hangingPunct="1">
              <a:spcBef>
                <a:spcPct val="20000"/>
              </a:spcBef>
              <a:spcAft>
                <a:spcPct val="0"/>
              </a:spcAft>
              <a:buChar char="»"/>
              <a:defRPr sz="1800">
                <a:solidFill>
                  <a:schemeClr val="tx1"/>
                </a:solidFill>
                <a:latin typeface="Times New Roman" charset="0"/>
                <a:ea typeface="+mn-ea"/>
              </a:defRPr>
            </a:lvl8pPr>
            <a:lvl9pPr marL="3886200" indent="-228600" algn="l" rtl="0" eaLnBrk="1" fontAlgn="base" hangingPunct="1">
              <a:spcBef>
                <a:spcPct val="20000"/>
              </a:spcBef>
              <a:spcAft>
                <a:spcPct val="0"/>
              </a:spcAft>
              <a:buChar char="»"/>
              <a:defRPr sz="1800">
                <a:solidFill>
                  <a:schemeClr val="tx1"/>
                </a:solidFill>
                <a:latin typeface="Times New Roman" charset="0"/>
                <a:ea typeface="+mn-ea"/>
              </a:defRPr>
            </a:lvl9pPr>
          </a:lstStyle>
          <a:p>
            <a:pPr>
              <a:spcBef>
                <a:spcPts val="0"/>
              </a:spcBef>
              <a:spcAft>
                <a:spcPts val="1800"/>
              </a:spcAft>
              <a:buClr>
                <a:schemeClr val="tx1"/>
              </a:buClr>
            </a:pPr>
            <a:r>
              <a:rPr lang="en-US" sz="2400" b="1" dirty="0">
                <a:latin typeface="Calibri" panose="020F0502020204030204" pitchFamily="34" charset="0"/>
                <a:cs typeface="Calibri" panose="020F0502020204030204" pitchFamily="34" charset="0"/>
              </a:rPr>
              <a:t>Two stages needed</a:t>
            </a:r>
          </a:p>
          <a:p>
            <a:pPr lvl="1">
              <a:spcBef>
                <a:spcPts val="0"/>
              </a:spcBef>
              <a:spcAft>
                <a:spcPts val="1800"/>
              </a:spcAft>
              <a:buClr>
                <a:schemeClr val="tx1"/>
              </a:buClr>
            </a:pPr>
            <a:r>
              <a:rPr lang="en-US" dirty="0">
                <a:solidFill>
                  <a:srgbClr val="A01A06"/>
                </a:solidFill>
                <a:latin typeface="Calibri" panose="020F0502020204030204" pitchFamily="34" charset="0"/>
                <a:cs typeface="Calibri" panose="020F0502020204030204" pitchFamily="34" charset="0"/>
              </a:rPr>
              <a:t>First phase: eliminate duplicates in large input file</a:t>
            </a:r>
          </a:p>
          <a:p>
            <a:pPr lvl="2">
              <a:spcBef>
                <a:spcPts val="0"/>
              </a:spcBef>
              <a:spcAft>
                <a:spcPts val="1800"/>
              </a:spcAft>
              <a:buClr>
                <a:schemeClr val="tx1"/>
              </a:buClr>
            </a:pPr>
            <a:r>
              <a:rPr lang="en-US" dirty="0">
                <a:latin typeface="Calibri" panose="020F0502020204030204" pitchFamily="34" charset="0"/>
                <a:cs typeface="Calibri" panose="020F0502020204030204" pitchFamily="34" charset="0"/>
              </a:rPr>
              <a:t>Map task 1: just emit (integer, 1) for unique integers</a:t>
            </a:r>
          </a:p>
          <a:p>
            <a:pPr marL="1147572" lvl="2" indent="-347472">
              <a:spcBef>
                <a:spcPts val="0"/>
              </a:spcBef>
              <a:spcAft>
                <a:spcPts val="1800"/>
              </a:spcAft>
              <a:buClr>
                <a:schemeClr val="tx1"/>
              </a:buClr>
              <a:buNone/>
            </a:pPr>
            <a:r>
              <a:rPr lang="en-US" sz="1600" b="1" dirty="0">
                <a:latin typeface="Calibri" panose="020F0502020204030204" pitchFamily="34" charset="0"/>
                <a:cs typeface="Calibri" panose="020F0502020204030204" pitchFamily="34" charset="0"/>
              </a:rPr>
              <a:t>	</a:t>
            </a:r>
            <a:r>
              <a:rPr lang="en-US" sz="1600" dirty="0">
                <a:solidFill>
                  <a:srgbClr val="3366FF"/>
                </a:solidFill>
                <a:latin typeface="Calibri" panose="020F0502020204030204" pitchFamily="34" charset="0"/>
                <a:cs typeface="Calibri" panose="020F0502020204030204" pitchFamily="34" charset="0"/>
              </a:rPr>
              <a:t>e.g., Mapper 1 (chunk1, (7, 7, 8, 8, …)) =&gt; (7, 1), (8,1), …</a:t>
            </a:r>
          </a:p>
          <a:p>
            <a:pPr marL="1147572" lvl="2" indent="-347472">
              <a:spcBef>
                <a:spcPts val="0"/>
              </a:spcBef>
              <a:spcAft>
                <a:spcPts val="1800"/>
              </a:spcAft>
              <a:buClr>
                <a:schemeClr val="tx1"/>
              </a:buClr>
              <a:buNone/>
            </a:pPr>
            <a:r>
              <a:rPr lang="en-US" sz="1600" dirty="0">
                <a:solidFill>
                  <a:srgbClr val="3366FF"/>
                </a:solidFill>
                <a:latin typeface="Calibri" panose="020F0502020204030204" pitchFamily="34" charset="0"/>
                <a:cs typeface="Calibri" panose="020F0502020204030204" pitchFamily="34" charset="0"/>
              </a:rPr>
              <a:t>	         Mapper 2 (chunk1, (7, 7, 9, …)) =&gt; (7, 1), (9,1), …</a:t>
            </a:r>
          </a:p>
          <a:p>
            <a:pPr lvl="2">
              <a:spcBef>
                <a:spcPts val="0"/>
              </a:spcBef>
              <a:spcAft>
                <a:spcPts val="1800"/>
              </a:spcAft>
              <a:buClr>
                <a:schemeClr val="tx1"/>
              </a:buClr>
            </a:pPr>
            <a:r>
              <a:rPr lang="en-US" dirty="0">
                <a:latin typeface="Calibri" panose="020F0502020204030204" pitchFamily="34" charset="0"/>
                <a:cs typeface="Calibri" panose="020F0502020204030204" pitchFamily="34" charset="0"/>
              </a:rPr>
              <a:t>Reduce task 1: Eliminates duplicates (across chunks)</a:t>
            </a:r>
            <a:endParaRPr lang="en-US" sz="1600" dirty="0">
              <a:latin typeface="Calibri" panose="020F0502020204030204" pitchFamily="34" charset="0"/>
              <a:cs typeface="Calibri" panose="020F0502020204030204" pitchFamily="34" charset="0"/>
            </a:endParaRPr>
          </a:p>
          <a:p>
            <a:pPr marL="347472" indent="-347472">
              <a:spcBef>
                <a:spcPts val="0"/>
              </a:spcBef>
              <a:spcAft>
                <a:spcPts val="1800"/>
              </a:spcAft>
              <a:buClr>
                <a:schemeClr val="tx1"/>
              </a:buClr>
              <a:buNone/>
            </a:pPr>
            <a:r>
              <a:rPr lang="en-US" sz="2400" b="1" dirty="0">
                <a:latin typeface="Calibri" panose="020F0502020204030204" pitchFamily="34" charset="0"/>
                <a:cs typeface="Calibri" panose="020F0502020204030204" pitchFamily="34" charset="0"/>
              </a:rPr>
              <a:t>		   </a:t>
            </a:r>
            <a:r>
              <a:rPr lang="en-US" sz="1600" dirty="0">
                <a:solidFill>
                  <a:srgbClr val="3366FF"/>
                </a:solidFill>
                <a:latin typeface="Calibri" panose="020F0502020204030204" pitchFamily="34" charset="0"/>
                <a:cs typeface="Calibri" panose="020F0502020204030204" pitchFamily="34" charset="0"/>
              </a:rPr>
              <a:t>e.g., (7, (1, 1)) =&gt; (7, 1) or just 7</a:t>
            </a:r>
          </a:p>
          <a:p>
            <a:pPr marL="347472" indent="-347472">
              <a:spcBef>
                <a:spcPts val="0"/>
              </a:spcBef>
              <a:spcAft>
                <a:spcPts val="1800"/>
              </a:spcAft>
              <a:buClr>
                <a:schemeClr val="tx1"/>
              </a:buClr>
              <a:buNone/>
            </a:pPr>
            <a:r>
              <a:rPr lang="en-US" sz="1600" dirty="0">
                <a:solidFill>
                  <a:srgbClr val="3366FF"/>
                </a:solidFill>
                <a:latin typeface="Calibri" panose="020F0502020204030204" pitchFamily="34" charset="0"/>
                <a:cs typeface="Calibri" panose="020F0502020204030204" pitchFamily="34" charset="0"/>
              </a:rPr>
              <a:t>		             (8, (1)) =&gt; (8, 1) or just 8</a:t>
            </a:r>
          </a:p>
          <a:p>
            <a:pPr marL="347472" indent="-347472">
              <a:spcBef>
                <a:spcPts val="0"/>
              </a:spcBef>
              <a:spcAft>
                <a:spcPts val="1800"/>
              </a:spcAft>
              <a:buClr>
                <a:schemeClr val="tx1"/>
              </a:buClr>
              <a:buNone/>
            </a:pPr>
            <a:endParaRPr lang="en-US" sz="1600" dirty="0">
              <a:solidFill>
                <a:srgbClr val="3366FF"/>
              </a:solidFill>
              <a:latin typeface="Calibri" panose="020F0502020204030204" pitchFamily="34" charset="0"/>
              <a:cs typeface="Calibri" panose="020F0502020204030204" pitchFamily="34" charset="0"/>
            </a:endParaRPr>
          </a:p>
          <a:p>
            <a:pPr marL="347472" indent="-347472">
              <a:spcBef>
                <a:spcPts val="0"/>
              </a:spcBef>
              <a:spcAft>
                <a:spcPts val="1800"/>
              </a:spcAft>
              <a:buClr>
                <a:schemeClr val="tx1"/>
              </a:buClr>
              <a:buNone/>
            </a:pP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79639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711B7597-329E-7444-97C9-D4C498041384}"/>
              </a:ext>
            </a:extLst>
          </p:cNvPr>
          <p:cNvSpPr txBox="1">
            <a:spLocks noChangeArrowheads="1"/>
          </p:cNvSpPr>
          <p:nvPr/>
        </p:nvSpPr>
        <p:spPr>
          <a:xfrm>
            <a:off x="838200" y="457200"/>
            <a:ext cx="80010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a:t>
            </a:r>
          </a:p>
          <a:p>
            <a:r>
              <a:rPr lang="en-US" sz="2400" b="0" kern="0" dirty="0">
                <a:solidFill>
                  <a:srgbClr val="A01A06"/>
                </a:solidFill>
                <a:latin typeface="Calibri" panose="020F0502020204030204" pitchFamily="34" charset="0"/>
                <a:cs typeface="Calibri" panose="020F0502020204030204" pitchFamily="34" charset="0"/>
              </a:rPr>
              <a:t>Count the number of unique integers (Exercise 2.3.1 in book)</a:t>
            </a:r>
          </a:p>
        </p:txBody>
      </p:sp>
      <p:sp>
        <p:nvSpPr>
          <p:cNvPr id="8" name="Content Placeholder 2">
            <a:extLst>
              <a:ext uri="{FF2B5EF4-FFF2-40B4-BE49-F238E27FC236}">
                <a16:creationId xmlns:a16="http://schemas.microsoft.com/office/drawing/2014/main" id="{8E90F0D1-34A3-4342-BB02-47814B5D2B77}"/>
              </a:ext>
            </a:extLst>
          </p:cNvPr>
          <p:cNvSpPr txBox="1">
            <a:spLocks/>
          </p:cNvSpPr>
          <p:nvPr/>
        </p:nvSpPr>
        <p:spPr bwMode="auto">
          <a:xfrm>
            <a:off x="685800" y="1752600"/>
            <a:ext cx="7772400" cy="4724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Arial" panose="020B0604020202020204" pitchFamily="34" charset="0"/>
              <a:buChar char="•"/>
              <a:defRPr sz="2800">
                <a:solidFill>
                  <a:schemeClr val="tx1"/>
                </a:solidFill>
                <a:latin typeface="Times New Roman"/>
                <a:ea typeface="+mn-ea"/>
                <a:cs typeface="Times New Roman"/>
              </a:defRPr>
            </a:lvl1pPr>
            <a:lvl2pPr marL="742950" indent="-285750" algn="l" rtl="0" eaLnBrk="1" fontAlgn="base" hangingPunct="1">
              <a:spcBef>
                <a:spcPct val="20000"/>
              </a:spcBef>
              <a:spcAft>
                <a:spcPct val="0"/>
              </a:spcAft>
              <a:buClr>
                <a:schemeClr val="tx2"/>
              </a:buClr>
              <a:buFont typeface="Arial" panose="020B0604020202020204" pitchFamily="34" charset="0"/>
              <a:buChar char="•"/>
              <a:defRPr sz="2400">
                <a:solidFill>
                  <a:schemeClr val="tx1"/>
                </a:solidFill>
                <a:latin typeface="Times New Roman"/>
                <a:ea typeface="+mn-ea"/>
                <a:cs typeface="Times New Roman"/>
              </a:defRPr>
            </a:lvl2pPr>
            <a:lvl3pPr marL="1143000" indent="-228600" algn="l" rtl="0" eaLnBrk="1" fontAlgn="base" hangingPunct="1">
              <a:spcBef>
                <a:spcPct val="20000"/>
              </a:spcBef>
              <a:spcAft>
                <a:spcPct val="0"/>
              </a:spcAft>
              <a:buClr>
                <a:schemeClr val="tx2"/>
              </a:buClr>
              <a:buChar char="•"/>
              <a:defRPr sz="2000">
                <a:solidFill>
                  <a:schemeClr val="tx1"/>
                </a:solidFill>
                <a:latin typeface="Times New Roman"/>
                <a:ea typeface="+mn-ea"/>
                <a:cs typeface="Times New Roman"/>
              </a:defRPr>
            </a:lvl3pPr>
            <a:lvl4pPr marL="16002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4pPr>
            <a:lvl5pPr marL="20574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5pPr>
            <a:lvl6pPr marL="2514600" indent="-228600" algn="l" rtl="0" eaLnBrk="1" fontAlgn="base" hangingPunct="1">
              <a:spcBef>
                <a:spcPct val="20000"/>
              </a:spcBef>
              <a:spcAft>
                <a:spcPct val="0"/>
              </a:spcAft>
              <a:buChar char="»"/>
              <a:defRPr sz="1800">
                <a:solidFill>
                  <a:schemeClr val="tx1"/>
                </a:solidFill>
                <a:latin typeface="Times New Roman" charset="0"/>
                <a:ea typeface="+mn-ea"/>
              </a:defRPr>
            </a:lvl6pPr>
            <a:lvl7pPr marL="2971800" indent="-228600" algn="l" rtl="0" eaLnBrk="1" fontAlgn="base" hangingPunct="1">
              <a:spcBef>
                <a:spcPct val="20000"/>
              </a:spcBef>
              <a:spcAft>
                <a:spcPct val="0"/>
              </a:spcAft>
              <a:buChar char="»"/>
              <a:defRPr sz="1800">
                <a:solidFill>
                  <a:schemeClr val="tx1"/>
                </a:solidFill>
                <a:latin typeface="Times New Roman" charset="0"/>
                <a:ea typeface="+mn-ea"/>
              </a:defRPr>
            </a:lvl7pPr>
            <a:lvl8pPr marL="3429000" indent="-228600" algn="l" rtl="0" eaLnBrk="1" fontAlgn="base" hangingPunct="1">
              <a:spcBef>
                <a:spcPct val="20000"/>
              </a:spcBef>
              <a:spcAft>
                <a:spcPct val="0"/>
              </a:spcAft>
              <a:buChar char="»"/>
              <a:defRPr sz="1800">
                <a:solidFill>
                  <a:schemeClr val="tx1"/>
                </a:solidFill>
                <a:latin typeface="Times New Roman" charset="0"/>
                <a:ea typeface="+mn-ea"/>
              </a:defRPr>
            </a:lvl8pPr>
            <a:lvl9pPr marL="3886200" indent="-228600" algn="l" rtl="0" eaLnBrk="1" fontAlgn="base" hangingPunct="1">
              <a:spcBef>
                <a:spcPct val="20000"/>
              </a:spcBef>
              <a:spcAft>
                <a:spcPct val="0"/>
              </a:spcAft>
              <a:buChar char="»"/>
              <a:defRPr sz="1800">
                <a:solidFill>
                  <a:schemeClr val="tx1"/>
                </a:solidFill>
                <a:latin typeface="Times New Roman" charset="0"/>
                <a:ea typeface="+mn-ea"/>
              </a:defRPr>
            </a:lvl9pPr>
          </a:lstStyle>
          <a:p>
            <a:pPr>
              <a:spcBef>
                <a:spcPts val="0"/>
              </a:spcBef>
              <a:spcAft>
                <a:spcPts val="1800"/>
              </a:spcAft>
              <a:buClr>
                <a:schemeClr val="tx1"/>
              </a:buClr>
            </a:pPr>
            <a:r>
              <a:rPr lang="en-US" sz="2400" b="1" dirty="0">
                <a:latin typeface="Calibri" panose="020F0502020204030204" pitchFamily="34" charset="0"/>
                <a:cs typeface="Calibri" panose="020F0502020204030204" pitchFamily="34" charset="0"/>
              </a:rPr>
              <a:t>Two stages needed</a:t>
            </a:r>
          </a:p>
          <a:p>
            <a:pPr lvl="1">
              <a:spcBef>
                <a:spcPts val="0"/>
              </a:spcBef>
              <a:spcAft>
                <a:spcPts val="1800"/>
              </a:spcAft>
              <a:buClr>
                <a:schemeClr val="tx1"/>
              </a:buClr>
            </a:pPr>
            <a:r>
              <a:rPr lang="en-US" dirty="0">
                <a:solidFill>
                  <a:srgbClr val="A01A06"/>
                </a:solidFill>
                <a:latin typeface="Calibri" panose="020F0502020204030204" pitchFamily="34" charset="0"/>
                <a:cs typeface="Calibri" panose="020F0502020204030204" pitchFamily="34" charset="0"/>
              </a:rPr>
              <a:t>Second phase: count unique numbers </a:t>
            </a:r>
          </a:p>
          <a:p>
            <a:pPr lvl="2">
              <a:spcBef>
                <a:spcPts val="0"/>
              </a:spcBef>
              <a:spcAft>
                <a:spcPts val="1800"/>
              </a:spcAft>
              <a:buClr>
                <a:schemeClr val="tx1"/>
              </a:buClr>
            </a:pPr>
            <a:r>
              <a:rPr lang="en-US" dirty="0">
                <a:latin typeface="Calibri" panose="020F0502020204030204" pitchFamily="34" charset="0"/>
                <a:cs typeface="Calibri" panose="020F0502020204030204" pitchFamily="34" charset="0"/>
              </a:rPr>
              <a:t>Map task 2: each map task gets some unique integers from the previous Reduce phase as the input and output the key-value pair like </a:t>
            </a:r>
            <a:r>
              <a:rPr lang="en-US" b="1" dirty="0">
                <a:solidFill>
                  <a:srgbClr val="3366FF"/>
                </a:solidFill>
                <a:latin typeface="Calibri" panose="020F0502020204030204" pitchFamily="34" charset="0"/>
                <a:cs typeface="Calibri" panose="020F0502020204030204" pitchFamily="34" charset="0"/>
              </a:rPr>
              <a:t>(some key, count) </a:t>
            </a:r>
            <a:r>
              <a:rPr lang="en-US" dirty="0">
                <a:latin typeface="Calibri" panose="020F0502020204030204" pitchFamily="34" charset="0"/>
                <a:cs typeface="Calibri" panose="020F0502020204030204" pitchFamily="34" charset="0"/>
              </a:rPr>
              <a:t>(key could be 1)</a:t>
            </a:r>
          </a:p>
          <a:p>
            <a:pPr marL="1147572" lvl="2" indent="-347472">
              <a:spcBef>
                <a:spcPts val="0"/>
              </a:spcBef>
              <a:spcAft>
                <a:spcPts val="1800"/>
              </a:spcAft>
              <a:buClr>
                <a:schemeClr val="tx1"/>
              </a:buClr>
              <a:buNone/>
            </a:pPr>
            <a:r>
              <a:rPr lang="en-US" sz="1600" b="1" dirty="0">
                <a:latin typeface="Calibri" panose="020F0502020204030204" pitchFamily="34" charset="0"/>
                <a:cs typeface="Calibri" panose="020F0502020204030204" pitchFamily="34" charset="0"/>
              </a:rPr>
              <a:t>	</a:t>
            </a:r>
            <a:r>
              <a:rPr lang="en-US" sz="1600" dirty="0">
                <a:solidFill>
                  <a:srgbClr val="3366FF"/>
                </a:solidFill>
                <a:latin typeface="Calibri" panose="020F0502020204030204" pitchFamily="34" charset="0"/>
                <a:cs typeface="Calibri" panose="020F0502020204030204" pitchFamily="34" charset="0"/>
              </a:rPr>
              <a:t>e.g., (7, 8, 9, 12, 13) =&gt; (1, 5)    </a:t>
            </a:r>
            <a:endParaRPr lang="en-US" sz="1600" b="1" dirty="0">
              <a:solidFill>
                <a:srgbClr val="3366FF"/>
              </a:solidFill>
              <a:latin typeface="Calibri" panose="020F0502020204030204" pitchFamily="34" charset="0"/>
              <a:cs typeface="Calibri" panose="020F0502020204030204" pitchFamily="34" charset="0"/>
            </a:endParaRPr>
          </a:p>
          <a:p>
            <a:pPr lvl="2">
              <a:spcBef>
                <a:spcPts val="0"/>
              </a:spcBef>
              <a:spcAft>
                <a:spcPts val="1800"/>
              </a:spcAft>
              <a:buClr>
                <a:schemeClr val="tx1"/>
              </a:buClr>
            </a:pPr>
            <a:r>
              <a:rPr lang="en-US" dirty="0">
                <a:latin typeface="Calibri" panose="020F0502020204030204" pitchFamily="34" charset="0"/>
                <a:cs typeface="Calibri" panose="020F0502020204030204" pitchFamily="34" charset="0"/>
              </a:rPr>
              <a:t>Reduce task 2: single Reducer, sums all counts from map tasks and produces overall count </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841788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711B7597-329E-7444-97C9-D4C498041384}"/>
              </a:ext>
            </a:extLst>
          </p:cNvPr>
          <p:cNvSpPr txBox="1">
            <a:spLocks noChangeArrowheads="1"/>
          </p:cNvSpPr>
          <p:nvPr/>
        </p:nvSpPr>
        <p:spPr>
          <a:xfrm>
            <a:off x="838200" y="457200"/>
            <a:ext cx="80010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Combiners </a:t>
            </a:r>
          </a:p>
        </p:txBody>
      </p:sp>
      <p:sp>
        <p:nvSpPr>
          <p:cNvPr id="8" name="Content Placeholder 2">
            <a:extLst>
              <a:ext uri="{FF2B5EF4-FFF2-40B4-BE49-F238E27FC236}">
                <a16:creationId xmlns:a16="http://schemas.microsoft.com/office/drawing/2014/main" id="{8E90F0D1-34A3-4342-BB02-47814B5D2B77}"/>
              </a:ext>
            </a:extLst>
          </p:cNvPr>
          <p:cNvSpPr txBox="1">
            <a:spLocks/>
          </p:cNvSpPr>
          <p:nvPr/>
        </p:nvSpPr>
        <p:spPr bwMode="auto">
          <a:xfrm>
            <a:off x="838200" y="1587374"/>
            <a:ext cx="7391400" cy="4724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Arial" panose="020B0604020202020204" pitchFamily="34" charset="0"/>
              <a:buChar char="•"/>
              <a:defRPr sz="2800">
                <a:solidFill>
                  <a:schemeClr val="tx1"/>
                </a:solidFill>
                <a:latin typeface="Times New Roman"/>
                <a:ea typeface="+mn-ea"/>
                <a:cs typeface="Times New Roman"/>
              </a:defRPr>
            </a:lvl1pPr>
            <a:lvl2pPr marL="742950" indent="-285750" algn="l" rtl="0" eaLnBrk="1" fontAlgn="base" hangingPunct="1">
              <a:spcBef>
                <a:spcPct val="20000"/>
              </a:spcBef>
              <a:spcAft>
                <a:spcPct val="0"/>
              </a:spcAft>
              <a:buClr>
                <a:schemeClr val="tx2"/>
              </a:buClr>
              <a:buFont typeface="Arial" panose="020B0604020202020204" pitchFamily="34" charset="0"/>
              <a:buChar char="•"/>
              <a:defRPr sz="2400">
                <a:solidFill>
                  <a:schemeClr val="tx1"/>
                </a:solidFill>
                <a:latin typeface="Times New Roman"/>
                <a:ea typeface="+mn-ea"/>
                <a:cs typeface="Times New Roman"/>
              </a:defRPr>
            </a:lvl2pPr>
            <a:lvl3pPr marL="1143000" indent="-228600" algn="l" rtl="0" eaLnBrk="1" fontAlgn="base" hangingPunct="1">
              <a:spcBef>
                <a:spcPct val="20000"/>
              </a:spcBef>
              <a:spcAft>
                <a:spcPct val="0"/>
              </a:spcAft>
              <a:buClr>
                <a:schemeClr val="tx2"/>
              </a:buClr>
              <a:buChar char="•"/>
              <a:defRPr sz="2000">
                <a:solidFill>
                  <a:schemeClr val="tx1"/>
                </a:solidFill>
                <a:latin typeface="Times New Roman"/>
                <a:ea typeface="+mn-ea"/>
                <a:cs typeface="Times New Roman"/>
              </a:defRPr>
            </a:lvl3pPr>
            <a:lvl4pPr marL="16002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4pPr>
            <a:lvl5pPr marL="20574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5pPr>
            <a:lvl6pPr marL="2514600" indent="-228600" algn="l" rtl="0" eaLnBrk="1" fontAlgn="base" hangingPunct="1">
              <a:spcBef>
                <a:spcPct val="20000"/>
              </a:spcBef>
              <a:spcAft>
                <a:spcPct val="0"/>
              </a:spcAft>
              <a:buChar char="»"/>
              <a:defRPr sz="1800">
                <a:solidFill>
                  <a:schemeClr val="tx1"/>
                </a:solidFill>
                <a:latin typeface="Times New Roman" charset="0"/>
                <a:ea typeface="+mn-ea"/>
              </a:defRPr>
            </a:lvl6pPr>
            <a:lvl7pPr marL="2971800" indent="-228600" algn="l" rtl="0" eaLnBrk="1" fontAlgn="base" hangingPunct="1">
              <a:spcBef>
                <a:spcPct val="20000"/>
              </a:spcBef>
              <a:spcAft>
                <a:spcPct val="0"/>
              </a:spcAft>
              <a:buChar char="»"/>
              <a:defRPr sz="1800">
                <a:solidFill>
                  <a:schemeClr val="tx1"/>
                </a:solidFill>
                <a:latin typeface="Times New Roman" charset="0"/>
                <a:ea typeface="+mn-ea"/>
              </a:defRPr>
            </a:lvl7pPr>
            <a:lvl8pPr marL="3429000" indent="-228600" algn="l" rtl="0" eaLnBrk="1" fontAlgn="base" hangingPunct="1">
              <a:spcBef>
                <a:spcPct val="20000"/>
              </a:spcBef>
              <a:spcAft>
                <a:spcPct val="0"/>
              </a:spcAft>
              <a:buChar char="»"/>
              <a:defRPr sz="1800">
                <a:solidFill>
                  <a:schemeClr val="tx1"/>
                </a:solidFill>
                <a:latin typeface="Times New Roman" charset="0"/>
                <a:ea typeface="+mn-ea"/>
              </a:defRPr>
            </a:lvl8pPr>
            <a:lvl9pPr marL="3886200" indent="-228600" algn="l" rtl="0" eaLnBrk="1" fontAlgn="base" hangingPunct="1">
              <a:spcBef>
                <a:spcPct val="20000"/>
              </a:spcBef>
              <a:spcAft>
                <a:spcPct val="0"/>
              </a:spcAft>
              <a:buChar char="»"/>
              <a:defRPr sz="1800">
                <a:solidFill>
                  <a:schemeClr val="tx1"/>
                </a:solidFill>
                <a:latin typeface="Times New Roman" charset="0"/>
                <a:ea typeface="+mn-ea"/>
              </a:defRPr>
            </a:lvl9pPr>
          </a:lstStyle>
          <a:p>
            <a:pPr>
              <a:spcBef>
                <a:spcPts val="0"/>
              </a:spcBef>
              <a:spcAft>
                <a:spcPts val="1800"/>
              </a:spcAft>
              <a:buClr>
                <a:schemeClr val="tx1"/>
              </a:buClr>
            </a:pPr>
            <a:r>
              <a:rPr lang="en-US" sz="2400" dirty="0">
                <a:latin typeface="Calibri" panose="020F0502020204030204" pitchFamily="34" charset="0"/>
                <a:cs typeface="Calibri" panose="020F0502020204030204" pitchFamily="34" charset="0"/>
              </a:rPr>
              <a:t>Often a Map task will produce many pairs of the form (k, v</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(k, v</a:t>
            </a:r>
            <a:r>
              <a:rPr lang="en-US" sz="2400" baseline="-25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for </a:t>
            </a:r>
            <a:r>
              <a:rPr lang="en-US" sz="2400" dirty="0">
                <a:solidFill>
                  <a:srgbClr val="A01A06"/>
                </a:solidFill>
                <a:latin typeface="Calibri" panose="020F0502020204030204" pitchFamily="34" charset="0"/>
                <a:cs typeface="Calibri" panose="020F0502020204030204" pitchFamily="34" charset="0"/>
              </a:rPr>
              <a:t>the same key k</a:t>
            </a:r>
          </a:p>
          <a:p>
            <a:pPr lvl="1">
              <a:spcBef>
                <a:spcPts val="0"/>
              </a:spcBef>
              <a:spcAft>
                <a:spcPts val="1800"/>
              </a:spcAft>
              <a:buClr>
                <a:schemeClr val="tx1"/>
              </a:buClr>
            </a:pPr>
            <a:r>
              <a:rPr lang="en-US" sz="2000" dirty="0">
                <a:latin typeface="Calibri" panose="020F0502020204030204" pitchFamily="34" charset="0"/>
                <a:cs typeface="Calibri" panose="020F0502020204030204" pitchFamily="34" charset="0"/>
              </a:rPr>
              <a:t>e.g., popular words “the” would appear thousands of times in the word count example, </a:t>
            </a:r>
            <a:r>
              <a:rPr lang="en-US" sz="2000" dirty="0">
                <a:solidFill>
                  <a:srgbClr val="A01A06"/>
                </a:solidFill>
                <a:latin typeface="Calibri" panose="020F0502020204030204" pitchFamily="34" charset="0"/>
                <a:cs typeface="Calibri" panose="020F0502020204030204" pitchFamily="34" charset="0"/>
              </a:rPr>
              <a:t>generate thousands of (“the”, 1) tuples in each mapper, and ship to reducers</a:t>
            </a:r>
            <a:endParaRPr lang="en-US" sz="2000" dirty="0">
              <a:latin typeface="Calibri" panose="020F0502020204030204" pitchFamily="34" charset="0"/>
              <a:cs typeface="Calibri" panose="020F0502020204030204" pitchFamily="34" charset="0"/>
            </a:endParaRPr>
          </a:p>
          <a:p>
            <a:pPr lvl="1">
              <a:spcBef>
                <a:spcPts val="0"/>
              </a:spcBef>
              <a:spcAft>
                <a:spcPts val="1800"/>
              </a:spcAft>
              <a:buClr>
                <a:schemeClr val="tx1"/>
              </a:buClr>
            </a:pPr>
            <a:r>
              <a:rPr lang="en-US" sz="2000" dirty="0">
                <a:latin typeface="Calibri" panose="020F0502020204030204" pitchFamily="34" charset="0"/>
                <a:cs typeface="Calibri" panose="020F0502020204030204" pitchFamily="34" charset="0"/>
              </a:rPr>
              <a:t>Instead of producing many pairs (“the”, 1), (“the”, 1), … can sum the n occurrences of “the” (each word) and </a:t>
            </a:r>
            <a:r>
              <a:rPr lang="en-US" sz="2000" b="1" dirty="0">
                <a:solidFill>
                  <a:srgbClr val="A01A06"/>
                </a:solidFill>
                <a:latin typeface="Calibri" panose="020F0502020204030204" pitchFamily="34" charset="0"/>
                <a:cs typeface="Calibri" panose="020F0502020204030204" pitchFamily="34" charset="0"/>
              </a:rPr>
              <a:t>emit (w, n) in Map task before shipping to reducers</a:t>
            </a:r>
          </a:p>
          <a:p>
            <a:pPr lvl="1">
              <a:spcBef>
                <a:spcPts val="0"/>
              </a:spcBef>
              <a:spcAft>
                <a:spcPts val="1800"/>
              </a:spcAft>
              <a:buClr>
                <a:schemeClr val="tx1"/>
              </a:buClr>
            </a:pPr>
            <a:r>
              <a:rPr lang="en-US" sz="2000" dirty="0">
                <a:latin typeface="Calibri" panose="020F0502020204030204" pitchFamily="34" charset="0"/>
                <a:cs typeface="Calibri" panose="020F0502020204030204" pitchFamily="34" charset="0"/>
              </a:rPr>
              <a:t>Now each node </a:t>
            </a:r>
            <a:r>
              <a:rPr lang="en-US" sz="2000" b="1" dirty="0">
                <a:solidFill>
                  <a:srgbClr val="A01A06"/>
                </a:solidFill>
                <a:latin typeface="Calibri" panose="020F0502020204030204" pitchFamily="34" charset="0"/>
                <a:cs typeface="Calibri" panose="020F0502020204030204" pitchFamily="34" charset="0"/>
              </a:rPr>
              <a:t>only sends a single value </a:t>
            </a:r>
            <a:r>
              <a:rPr lang="en-US" sz="2000" dirty="0">
                <a:latin typeface="Calibri" panose="020F0502020204030204" pitchFamily="34" charset="0"/>
                <a:cs typeface="Calibri" panose="020F0502020204030204" pitchFamily="34" charset="0"/>
              </a:rPr>
              <a:t>for each word</a:t>
            </a:r>
          </a:p>
          <a:p>
            <a:pPr>
              <a:spcBef>
                <a:spcPts val="0"/>
              </a:spcBef>
              <a:spcAft>
                <a:spcPts val="1800"/>
              </a:spcAft>
              <a:buClr>
                <a:schemeClr val="tx1"/>
              </a:buClr>
            </a:pPr>
            <a:r>
              <a:rPr lang="en-US" sz="2400" dirty="0">
                <a:solidFill>
                  <a:srgbClr val="A01A06"/>
                </a:solidFill>
                <a:latin typeface="Calibri" panose="020F0502020204030204" pitchFamily="34" charset="0"/>
                <a:cs typeface="Calibri" panose="020F0502020204030204" pitchFamily="34" charset="0"/>
              </a:rPr>
              <a:t>Can save network time by </a:t>
            </a:r>
            <a:r>
              <a:rPr lang="en-US" sz="2400" b="1" dirty="0">
                <a:solidFill>
                  <a:srgbClr val="A01A06"/>
                </a:solidFill>
                <a:latin typeface="Calibri" panose="020F0502020204030204" pitchFamily="34" charset="0"/>
                <a:cs typeface="Calibri" panose="020F0502020204030204" pitchFamily="34" charset="0"/>
              </a:rPr>
              <a:t>pre-aggregating values in the mapper</a:t>
            </a:r>
          </a:p>
          <a:p>
            <a:pPr marL="0" indent="0">
              <a:spcBef>
                <a:spcPts val="0"/>
              </a:spcBef>
              <a:spcAft>
                <a:spcPts val="1800"/>
              </a:spcAft>
              <a:buClr>
                <a:schemeClr val="tx1"/>
              </a:buClr>
              <a:buNone/>
            </a:pPr>
            <a:endParaRPr lang="en-US" sz="2400" b="1" dirty="0">
              <a:solidFill>
                <a:srgbClr val="A01A06"/>
              </a:solidFill>
              <a:latin typeface="Calibri" panose="020F0502020204030204" pitchFamily="34" charset="0"/>
              <a:cs typeface="Calibri" panose="020F0502020204030204" pitchFamily="34" charset="0"/>
            </a:endParaRPr>
          </a:p>
          <a:p>
            <a:pPr>
              <a:spcBef>
                <a:spcPts val="0"/>
              </a:spcBef>
              <a:spcAft>
                <a:spcPts val="1800"/>
              </a:spcAft>
              <a:buClr>
                <a:schemeClr val="tx1"/>
              </a:buClr>
            </a:pPr>
            <a:endParaRPr lang="en-US" sz="2400" dirty="0">
              <a:latin typeface="Calibri" panose="020F0502020204030204" pitchFamily="34" charset="0"/>
              <a:cs typeface="Calibri" panose="020F0502020204030204" pitchFamily="34" charset="0"/>
            </a:endParaRPr>
          </a:p>
          <a:p>
            <a:pPr lvl="1">
              <a:spcBef>
                <a:spcPts val="0"/>
              </a:spcBef>
              <a:spcAft>
                <a:spcPts val="1800"/>
              </a:spcAft>
              <a:buClr>
                <a:schemeClr val="tx1"/>
              </a:buClr>
            </a:pP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028943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711B7597-329E-7444-97C9-D4C498041384}"/>
              </a:ext>
            </a:extLst>
          </p:cNvPr>
          <p:cNvSpPr txBox="1">
            <a:spLocks noChangeArrowheads="1"/>
          </p:cNvSpPr>
          <p:nvPr/>
        </p:nvSpPr>
        <p:spPr>
          <a:xfrm>
            <a:off x="838200" y="457200"/>
            <a:ext cx="80010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Combiners</a:t>
            </a:r>
          </a:p>
        </p:txBody>
      </p:sp>
      <p:sp>
        <p:nvSpPr>
          <p:cNvPr id="8" name="Content Placeholder 2">
            <a:extLst>
              <a:ext uri="{FF2B5EF4-FFF2-40B4-BE49-F238E27FC236}">
                <a16:creationId xmlns:a16="http://schemas.microsoft.com/office/drawing/2014/main" id="{8E90F0D1-34A3-4342-BB02-47814B5D2B77}"/>
              </a:ext>
            </a:extLst>
          </p:cNvPr>
          <p:cNvSpPr txBox="1">
            <a:spLocks/>
          </p:cNvSpPr>
          <p:nvPr/>
        </p:nvSpPr>
        <p:spPr bwMode="auto">
          <a:xfrm>
            <a:off x="685800" y="1587374"/>
            <a:ext cx="8001000" cy="5194426"/>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Arial" panose="020B0604020202020204" pitchFamily="34" charset="0"/>
              <a:buChar char="•"/>
              <a:defRPr sz="2800">
                <a:solidFill>
                  <a:schemeClr val="tx1"/>
                </a:solidFill>
                <a:latin typeface="Times New Roman"/>
                <a:ea typeface="+mn-ea"/>
                <a:cs typeface="Times New Roman"/>
              </a:defRPr>
            </a:lvl1pPr>
            <a:lvl2pPr marL="742950" indent="-285750" algn="l" rtl="0" eaLnBrk="1" fontAlgn="base" hangingPunct="1">
              <a:spcBef>
                <a:spcPct val="20000"/>
              </a:spcBef>
              <a:spcAft>
                <a:spcPct val="0"/>
              </a:spcAft>
              <a:buClr>
                <a:schemeClr val="tx2"/>
              </a:buClr>
              <a:buFont typeface="Arial" panose="020B0604020202020204" pitchFamily="34" charset="0"/>
              <a:buChar char="•"/>
              <a:defRPr sz="2400">
                <a:solidFill>
                  <a:schemeClr val="tx1"/>
                </a:solidFill>
                <a:latin typeface="Times New Roman"/>
                <a:ea typeface="+mn-ea"/>
                <a:cs typeface="Times New Roman"/>
              </a:defRPr>
            </a:lvl2pPr>
            <a:lvl3pPr marL="1143000" indent="-228600" algn="l" rtl="0" eaLnBrk="1" fontAlgn="base" hangingPunct="1">
              <a:spcBef>
                <a:spcPct val="20000"/>
              </a:spcBef>
              <a:spcAft>
                <a:spcPct val="0"/>
              </a:spcAft>
              <a:buClr>
                <a:schemeClr val="tx2"/>
              </a:buClr>
              <a:buChar char="•"/>
              <a:defRPr sz="2000">
                <a:solidFill>
                  <a:schemeClr val="tx1"/>
                </a:solidFill>
                <a:latin typeface="Times New Roman"/>
                <a:ea typeface="+mn-ea"/>
                <a:cs typeface="Times New Roman"/>
              </a:defRPr>
            </a:lvl3pPr>
            <a:lvl4pPr marL="16002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4pPr>
            <a:lvl5pPr marL="20574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5pPr>
            <a:lvl6pPr marL="2514600" indent="-228600" algn="l" rtl="0" eaLnBrk="1" fontAlgn="base" hangingPunct="1">
              <a:spcBef>
                <a:spcPct val="20000"/>
              </a:spcBef>
              <a:spcAft>
                <a:spcPct val="0"/>
              </a:spcAft>
              <a:buChar char="»"/>
              <a:defRPr sz="1800">
                <a:solidFill>
                  <a:schemeClr val="tx1"/>
                </a:solidFill>
                <a:latin typeface="Times New Roman" charset="0"/>
                <a:ea typeface="+mn-ea"/>
              </a:defRPr>
            </a:lvl6pPr>
            <a:lvl7pPr marL="2971800" indent="-228600" algn="l" rtl="0" eaLnBrk="1" fontAlgn="base" hangingPunct="1">
              <a:spcBef>
                <a:spcPct val="20000"/>
              </a:spcBef>
              <a:spcAft>
                <a:spcPct val="0"/>
              </a:spcAft>
              <a:buChar char="»"/>
              <a:defRPr sz="1800">
                <a:solidFill>
                  <a:schemeClr val="tx1"/>
                </a:solidFill>
                <a:latin typeface="Times New Roman" charset="0"/>
                <a:ea typeface="+mn-ea"/>
              </a:defRPr>
            </a:lvl7pPr>
            <a:lvl8pPr marL="3429000" indent="-228600" algn="l" rtl="0" eaLnBrk="1" fontAlgn="base" hangingPunct="1">
              <a:spcBef>
                <a:spcPct val="20000"/>
              </a:spcBef>
              <a:spcAft>
                <a:spcPct val="0"/>
              </a:spcAft>
              <a:buChar char="»"/>
              <a:defRPr sz="1800">
                <a:solidFill>
                  <a:schemeClr val="tx1"/>
                </a:solidFill>
                <a:latin typeface="Times New Roman" charset="0"/>
                <a:ea typeface="+mn-ea"/>
              </a:defRPr>
            </a:lvl8pPr>
            <a:lvl9pPr marL="3886200" indent="-228600" algn="l" rtl="0" eaLnBrk="1" fontAlgn="base" hangingPunct="1">
              <a:spcBef>
                <a:spcPct val="20000"/>
              </a:spcBef>
              <a:spcAft>
                <a:spcPct val="0"/>
              </a:spcAft>
              <a:buChar char="»"/>
              <a:defRPr sz="1800">
                <a:solidFill>
                  <a:schemeClr val="tx1"/>
                </a:solidFill>
                <a:latin typeface="Times New Roman" charset="0"/>
                <a:ea typeface="+mn-ea"/>
              </a:defRPr>
            </a:lvl9pPr>
          </a:lstStyle>
          <a:p>
            <a:pPr>
              <a:spcBef>
                <a:spcPts val="0"/>
              </a:spcBef>
              <a:spcAft>
                <a:spcPts val="1800"/>
              </a:spcAft>
              <a:buClr>
                <a:schemeClr val="tx1"/>
              </a:buClr>
            </a:pPr>
            <a:r>
              <a:rPr lang="en-US" sz="2400" dirty="0">
                <a:latin typeface="Calibri" panose="020F0502020204030204" pitchFamily="34" charset="0"/>
                <a:cs typeface="Calibri" panose="020F0502020204030204" pitchFamily="34" charset="0"/>
              </a:rPr>
              <a:t>Combiners run </a:t>
            </a:r>
            <a:r>
              <a:rPr lang="en-US" sz="2400" dirty="0">
                <a:solidFill>
                  <a:srgbClr val="A01A06"/>
                </a:solidFill>
                <a:latin typeface="Calibri" panose="020F0502020204030204" pitchFamily="34" charset="0"/>
                <a:cs typeface="Calibri" panose="020F0502020204030204" pitchFamily="34" charset="0"/>
              </a:rPr>
              <a:t>after the Mappers </a:t>
            </a:r>
            <a:r>
              <a:rPr lang="en-US" sz="2400" dirty="0">
                <a:latin typeface="Calibri" panose="020F0502020204030204" pitchFamily="34" charset="0"/>
                <a:cs typeface="Calibri" panose="020F0502020204030204" pitchFamily="34" charset="0"/>
              </a:rPr>
              <a:t>and </a:t>
            </a:r>
            <a:r>
              <a:rPr lang="en-US" sz="2400" dirty="0">
                <a:solidFill>
                  <a:srgbClr val="A01A06"/>
                </a:solidFill>
                <a:latin typeface="Calibri" panose="020F0502020204030204" pitchFamily="34" charset="0"/>
                <a:cs typeface="Calibri" panose="020F0502020204030204" pitchFamily="34" charset="0"/>
              </a:rPr>
              <a:t>before the Reducers</a:t>
            </a:r>
          </a:p>
          <a:p>
            <a:pPr>
              <a:spcBef>
                <a:spcPts val="0"/>
              </a:spcBef>
              <a:spcAft>
                <a:spcPts val="1800"/>
              </a:spcAft>
              <a:buClr>
                <a:schemeClr val="tx1"/>
              </a:buClr>
            </a:pPr>
            <a:r>
              <a:rPr lang="en-US" sz="2400" dirty="0">
                <a:latin typeface="Calibri" panose="020F0502020204030204" pitchFamily="34" charset="0"/>
                <a:cs typeface="Calibri" panose="020F0502020204030204" pitchFamily="34" charset="0"/>
              </a:rPr>
              <a:t>Combiner receives all data emitted by the Mapper as input</a:t>
            </a:r>
          </a:p>
          <a:p>
            <a:pPr>
              <a:spcBef>
                <a:spcPts val="0"/>
              </a:spcBef>
              <a:spcAft>
                <a:spcPts val="1800"/>
              </a:spcAft>
              <a:buClr>
                <a:schemeClr val="tx1"/>
              </a:buClr>
            </a:pPr>
            <a:r>
              <a:rPr lang="en-US" sz="2400" dirty="0">
                <a:latin typeface="Calibri" panose="020F0502020204030204" pitchFamily="34" charset="0"/>
                <a:cs typeface="Calibri" panose="020F0502020204030204" pitchFamily="34" charset="0"/>
              </a:rPr>
              <a:t>The output of the Combiners is then sent to the Reducers</a:t>
            </a:r>
            <a:endParaRPr lang="en-US" sz="2400" dirty="0">
              <a:solidFill>
                <a:srgbClr val="A01A06"/>
              </a:solidFill>
              <a:latin typeface="Calibri" panose="020F0502020204030204" pitchFamily="34" charset="0"/>
              <a:cs typeface="Calibri" panose="020F0502020204030204" pitchFamily="34" charset="0"/>
            </a:endParaRPr>
          </a:p>
          <a:p>
            <a:pPr>
              <a:spcBef>
                <a:spcPts val="0"/>
              </a:spcBef>
              <a:spcAft>
                <a:spcPts val="1800"/>
              </a:spcAft>
              <a:buClr>
                <a:schemeClr val="tx1"/>
              </a:buClr>
            </a:pPr>
            <a:r>
              <a:rPr lang="en-US" sz="2400" dirty="0">
                <a:latin typeface="Calibri" panose="020F0502020204030204" pitchFamily="34" charset="0"/>
                <a:cs typeface="Calibri" panose="020F0502020204030204" pitchFamily="34" charset="0"/>
              </a:rPr>
              <a:t>Usage of the Combiner is </a:t>
            </a:r>
            <a:r>
              <a:rPr lang="en-US" sz="2400" dirty="0">
                <a:solidFill>
                  <a:srgbClr val="A01A06"/>
                </a:solidFill>
                <a:latin typeface="Calibri" panose="020F0502020204030204" pitchFamily="34" charset="0"/>
                <a:cs typeface="Calibri" panose="020F0502020204030204" pitchFamily="34" charset="0"/>
              </a:rPr>
              <a:t>optional </a:t>
            </a:r>
            <a:r>
              <a:rPr lang="en-US" sz="2400" b="1" dirty="0">
                <a:solidFill>
                  <a:srgbClr val="A01A06"/>
                </a:solidFill>
                <a:latin typeface="Calibri" panose="020F0502020204030204" pitchFamily="34" charset="0"/>
                <a:cs typeface="Calibri" panose="020F0502020204030204" pitchFamily="34" charset="0"/>
              </a:rPr>
              <a:t>(When to use ?)</a:t>
            </a:r>
          </a:p>
          <a:p>
            <a:pPr>
              <a:spcBef>
                <a:spcPts val="0"/>
              </a:spcBef>
              <a:spcAft>
                <a:spcPts val="1800"/>
              </a:spcAft>
              <a:buClr>
                <a:schemeClr val="tx1"/>
              </a:buClr>
            </a:pPr>
            <a:r>
              <a:rPr lang="en-US" sz="2400" dirty="0">
                <a:latin typeface="Calibri" panose="020F0502020204030204" pitchFamily="34" charset="0"/>
                <a:cs typeface="Calibri" panose="020F0502020204030204" pitchFamily="34" charset="0"/>
              </a:rPr>
              <a:t>If combiner is suitable for the job, </a:t>
            </a:r>
            <a:r>
              <a:rPr lang="en-US" sz="2400" dirty="0">
                <a:solidFill>
                  <a:srgbClr val="A01A06"/>
                </a:solidFill>
                <a:latin typeface="Calibri" panose="020F0502020204030204" pitchFamily="34" charset="0"/>
                <a:cs typeface="Calibri" panose="020F0502020204030204" pitchFamily="34" charset="0"/>
              </a:rPr>
              <a:t>the instances of the Combiner are run on every node that has run map tasks (Why?)</a:t>
            </a:r>
          </a:p>
          <a:p>
            <a:pPr>
              <a:spcBef>
                <a:spcPts val="0"/>
              </a:spcBef>
              <a:spcAft>
                <a:spcPts val="1800"/>
              </a:spcAft>
              <a:buClr>
                <a:schemeClr val="tx1"/>
              </a:buClr>
            </a:pPr>
            <a:r>
              <a:rPr lang="en-US" sz="2400" dirty="0">
                <a:latin typeface="Calibri" panose="020F0502020204030204" pitchFamily="34" charset="0"/>
                <a:cs typeface="Calibri" panose="020F0502020204030204" pitchFamily="34" charset="0"/>
              </a:rPr>
              <a:t>The Combiner is </a:t>
            </a:r>
            <a:r>
              <a:rPr lang="en-US" sz="2400" b="1" dirty="0">
                <a:solidFill>
                  <a:srgbClr val="A01A06"/>
                </a:solidFill>
                <a:latin typeface="Calibri" panose="020F0502020204030204" pitchFamily="34" charset="0"/>
                <a:cs typeface="Calibri" panose="020F0502020204030204" pitchFamily="34" charset="0"/>
              </a:rPr>
              <a:t>a "mini-reduce" process </a:t>
            </a:r>
            <a:r>
              <a:rPr lang="en-US" sz="2400" dirty="0">
                <a:solidFill>
                  <a:srgbClr val="A01A06"/>
                </a:solidFill>
                <a:latin typeface="Calibri" panose="020F0502020204030204" pitchFamily="34" charset="0"/>
                <a:cs typeface="Calibri" panose="020F0502020204030204" pitchFamily="34" charset="0"/>
              </a:rPr>
              <a:t>(usually the same as the reduce function)</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253132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85800" y="1219200"/>
            <a:ext cx="7772400" cy="4724400"/>
          </a:xfrm>
        </p:spPr>
        <p:txBody>
          <a:bodyPr/>
          <a:lstStyle/>
          <a:p>
            <a:pPr>
              <a:buClr>
                <a:schemeClr val="tx1"/>
              </a:buClr>
            </a:pPr>
            <a:r>
              <a:rPr lang="en-US" sz="2400" dirty="0">
                <a:latin typeface="Calibri" panose="020F0502020204030204" pitchFamily="34" charset="0"/>
                <a:cs typeface="Calibri" panose="020F0502020204030204" pitchFamily="34" charset="0"/>
              </a:rPr>
              <a:t>If a Reduce function is both </a:t>
            </a:r>
            <a:r>
              <a:rPr lang="en-US" sz="2400" b="1" dirty="0">
                <a:solidFill>
                  <a:srgbClr val="A01A06"/>
                </a:solidFill>
                <a:latin typeface="Calibri" panose="020F0502020204030204" pitchFamily="34" charset="0"/>
                <a:cs typeface="Calibri" panose="020F0502020204030204" pitchFamily="34" charset="0"/>
              </a:rPr>
              <a:t>commutative</a:t>
            </a:r>
            <a:r>
              <a:rPr lang="en-US" sz="2400" dirty="0">
                <a:latin typeface="Calibri" panose="020F0502020204030204" pitchFamily="34" charset="0"/>
                <a:cs typeface="Calibri" panose="020F0502020204030204" pitchFamily="34" charset="0"/>
              </a:rPr>
              <a:t> and </a:t>
            </a:r>
            <a:r>
              <a:rPr lang="en-US" sz="2400" b="1" dirty="0">
                <a:solidFill>
                  <a:srgbClr val="A01A06"/>
                </a:solidFill>
                <a:latin typeface="Calibri" panose="020F0502020204030204" pitchFamily="34" charset="0"/>
                <a:cs typeface="Calibri" panose="020F0502020204030204" pitchFamily="34" charset="0"/>
              </a:rPr>
              <a:t>associative</a:t>
            </a:r>
            <a:r>
              <a:rPr lang="en-US" sz="2400" dirty="0">
                <a:latin typeface="Calibri" panose="020F0502020204030204" pitchFamily="34" charset="0"/>
                <a:cs typeface="Calibri" panose="020F0502020204030204" pitchFamily="34" charset="0"/>
              </a:rPr>
              <a:t>, then it can be used as a Combiner</a:t>
            </a:r>
            <a:endParaRPr lang="en-US" sz="2000" dirty="0">
              <a:latin typeface="Calibri" panose="020F0502020204030204" pitchFamily="34" charset="0"/>
              <a:cs typeface="Calibri" panose="020F0502020204030204" pitchFamily="34" charset="0"/>
            </a:endParaRPr>
          </a:p>
          <a:p>
            <a:pPr lvl="1">
              <a:buClr>
                <a:schemeClr val="tx1"/>
              </a:buClr>
            </a:pPr>
            <a:r>
              <a:rPr lang="en-US" sz="2000" dirty="0">
                <a:latin typeface="Calibri" panose="020F0502020204030204" pitchFamily="34" charset="0"/>
                <a:cs typeface="Calibri" panose="020F0502020204030204" pitchFamily="34" charset="0"/>
              </a:rPr>
              <a:t>e.g., </a:t>
            </a:r>
            <a:r>
              <a:rPr lang="en-US" sz="2000" dirty="0">
                <a:solidFill>
                  <a:srgbClr val="3366FF"/>
                </a:solidFill>
                <a:latin typeface="Calibri" panose="020F0502020204030204" pitchFamily="34" charset="0"/>
                <a:cs typeface="Calibri" panose="020F0502020204030204" pitchFamily="34" charset="0"/>
              </a:rPr>
              <a:t>sum (add up all the input values)</a:t>
            </a:r>
          </a:p>
          <a:p>
            <a:pPr marL="457200" lvl="1" indent="0">
              <a:buClr>
                <a:schemeClr val="tx1"/>
              </a:buClr>
              <a:buNone/>
            </a:pPr>
            <a:r>
              <a:rPr lang="en-US" sz="2000" dirty="0">
                <a:latin typeface="Calibri" panose="020F0502020204030204" pitchFamily="34" charset="0"/>
                <a:cs typeface="Calibri" panose="020F0502020204030204" pitchFamily="34" charset="0"/>
              </a:rPr>
              <a:t>     Commutative: a + b = b + a</a:t>
            </a:r>
          </a:p>
          <a:p>
            <a:pPr marL="457200" lvl="1" indent="0">
              <a:buClr>
                <a:schemeClr val="tx1"/>
              </a:buClr>
              <a:buNone/>
            </a:pPr>
            <a:r>
              <a:rPr lang="en-US" sz="2000" dirty="0">
                <a:latin typeface="Calibri" panose="020F0502020204030204" pitchFamily="34" charset="0"/>
                <a:cs typeface="Calibri" panose="020F0502020204030204" pitchFamily="34" charset="0"/>
              </a:rPr>
              <a:t>     Associative: (a + b) + c = a + (b + c)</a:t>
            </a:r>
          </a:p>
          <a:p>
            <a:pPr marL="457200" lvl="1" indent="0">
              <a:buClr>
                <a:schemeClr val="tx1"/>
              </a:buClr>
              <a:buNone/>
            </a:pPr>
            <a:endParaRPr lang="en-US" sz="2000" dirty="0">
              <a:latin typeface="Calibri" panose="020F0502020204030204" pitchFamily="34" charset="0"/>
              <a:cs typeface="Calibri" panose="020F0502020204030204" pitchFamily="34" charset="0"/>
            </a:endParaRPr>
          </a:p>
        </p:txBody>
      </p:sp>
      <p:sp>
        <p:nvSpPr>
          <p:cNvPr id="8" name="Rectangle 2">
            <a:extLst>
              <a:ext uri="{FF2B5EF4-FFF2-40B4-BE49-F238E27FC236}">
                <a16:creationId xmlns:a16="http://schemas.microsoft.com/office/drawing/2014/main" id="{644499CB-3FB6-8446-8DC6-145035924B3B}"/>
              </a:ext>
            </a:extLst>
          </p:cNvPr>
          <p:cNvSpPr txBox="1">
            <a:spLocks noChangeArrowheads="1"/>
          </p:cNvSpPr>
          <p:nvPr/>
        </p:nvSpPr>
        <p:spPr>
          <a:xfrm>
            <a:off x="838200" y="457200"/>
            <a:ext cx="80010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Combiners</a:t>
            </a:r>
          </a:p>
        </p:txBody>
      </p:sp>
      <p:graphicFrame>
        <p:nvGraphicFramePr>
          <p:cNvPr id="9" name="Table 8">
            <a:extLst>
              <a:ext uri="{FF2B5EF4-FFF2-40B4-BE49-F238E27FC236}">
                <a16:creationId xmlns:a16="http://schemas.microsoft.com/office/drawing/2014/main" id="{4A0D5B58-1C24-CC47-9795-571BBED8C231}"/>
              </a:ext>
            </a:extLst>
          </p:cNvPr>
          <p:cNvGraphicFramePr>
            <a:graphicFrameLocks noGrp="1"/>
          </p:cNvGraphicFramePr>
          <p:nvPr>
            <p:extLst>
              <p:ext uri="{D42A27DB-BD31-4B8C-83A1-F6EECF244321}">
                <p14:modId xmlns:p14="http://schemas.microsoft.com/office/powerpoint/2010/main" val="299384406"/>
              </p:ext>
            </p:extLst>
          </p:nvPr>
        </p:nvGraphicFramePr>
        <p:xfrm>
          <a:off x="1066800" y="3395980"/>
          <a:ext cx="6477000" cy="370840"/>
        </p:xfrm>
        <a:graphic>
          <a:graphicData uri="http://schemas.openxmlformats.org/drawingml/2006/table">
            <a:tbl>
              <a:tblPr firstRow="1" bandRow="1">
                <a:tableStyleId>{21E4AEA4-8DFA-4A89-87EB-49C32662AFE0}</a:tableStyleId>
              </a:tblPr>
              <a:tblGrid>
                <a:gridCol w="539750">
                  <a:extLst>
                    <a:ext uri="{9D8B030D-6E8A-4147-A177-3AD203B41FA5}">
                      <a16:colId xmlns:a16="http://schemas.microsoft.com/office/drawing/2014/main" val="82876290"/>
                    </a:ext>
                  </a:extLst>
                </a:gridCol>
                <a:gridCol w="539750">
                  <a:extLst>
                    <a:ext uri="{9D8B030D-6E8A-4147-A177-3AD203B41FA5}">
                      <a16:colId xmlns:a16="http://schemas.microsoft.com/office/drawing/2014/main" val="1398323313"/>
                    </a:ext>
                  </a:extLst>
                </a:gridCol>
                <a:gridCol w="539750">
                  <a:extLst>
                    <a:ext uri="{9D8B030D-6E8A-4147-A177-3AD203B41FA5}">
                      <a16:colId xmlns:a16="http://schemas.microsoft.com/office/drawing/2014/main" val="1285889449"/>
                    </a:ext>
                  </a:extLst>
                </a:gridCol>
                <a:gridCol w="539750">
                  <a:extLst>
                    <a:ext uri="{9D8B030D-6E8A-4147-A177-3AD203B41FA5}">
                      <a16:colId xmlns:a16="http://schemas.microsoft.com/office/drawing/2014/main" val="3505511048"/>
                    </a:ext>
                  </a:extLst>
                </a:gridCol>
                <a:gridCol w="539750">
                  <a:extLst>
                    <a:ext uri="{9D8B030D-6E8A-4147-A177-3AD203B41FA5}">
                      <a16:colId xmlns:a16="http://schemas.microsoft.com/office/drawing/2014/main" val="2452042549"/>
                    </a:ext>
                  </a:extLst>
                </a:gridCol>
                <a:gridCol w="539750">
                  <a:extLst>
                    <a:ext uri="{9D8B030D-6E8A-4147-A177-3AD203B41FA5}">
                      <a16:colId xmlns:a16="http://schemas.microsoft.com/office/drawing/2014/main" val="397478153"/>
                    </a:ext>
                  </a:extLst>
                </a:gridCol>
                <a:gridCol w="539750">
                  <a:extLst>
                    <a:ext uri="{9D8B030D-6E8A-4147-A177-3AD203B41FA5}">
                      <a16:colId xmlns:a16="http://schemas.microsoft.com/office/drawing/2014/main" val="1375759372"/>
                    </a:ext>
                  </a:extLst>
                </a:gridCol>
                <a:gridCol w="539750">
                  <a:extLst>
                    <a:ext uri="{9D8B030D-6E8A-4147-A177-3AD203B41FA5}">
                      <a16:colId xmlns:a16="http://schemas.microsoft.com/office/drawing/2014/main" val="442417518"/>
                    </a:ext>
                  </a:extLst>
                </a:gridCol>
                <a:gridCol w="539750">
                  <a:extLst>
                    <a:ext uri="{9D8B030D-6E8A-4147-A177-3AD203B41FA5}">
                      <a16:colId xmlns:a16="http://schemas.microsoft.com/office/drawing/2014/main" val="523230320"/>
                    </a:ext>
                  </a:extLst>
                </a:gridCol>
                <a:gridCol w="539750">
                  <a:extLst>
                    <a:ext uri="{9D8B030D-6E8A-4147-A177-3AD203B41FA5}">
                      <a16:colId xmlns:a16="http://schemas.microsoft.com/office/drawing/2014/main" val="1606652486"/>
                    </a:ext>
                  </a:extLst>
                </a:gridCol>
                <a:gridCol w="539750">
                  <a:extLst>
                    <a:ext uri="{9D8B030D-6E8A-4147-A177-3AD203B41FA5}">
                      <a16:colId xmlns:a16="http://schemas.microsoft.com/office/drawing/2014/main" val="2511156268"/>
                    </a:ext>
                  </a:extLst>
                </a:gridCol>
                <a:gridCol w="539750">
                  <a:extLst>
                    <a:ext uri="{9D8B030D-6E8A-4147-A177-3AD203B41FA5}">
                      <a16:colId xmlns:a16="http://schemas.microsoft.com/office/drawing/2014/main" val="3420103522"/>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2636666"/>
                  </a:ext>
                </a:extLst>
              </a:tr>
            </a:tbl>
          </a:graphicData>
        </a:graphic>
      </p:graphicFrame>
      <p:cxnSp>
        <p:nvCxnSpPr>
          <p:cNvPr id="11" name="Straight Connector 10">
            <a:extLst>
              <a:ext uri="{FF2B5EF4-FFF2-40B4-BE49-F238E27FC236}">
                <a16:creationId xmlns:a16="http://schemas.microsoft.com/office/drawing/2014/main" id="{0A227004-2164-194E-8081-7A1F83F8CFAB}"/>
              </a:ext>
            </a:extLst>
          </p:cNvPr>
          <p:cNvCxnSpPr/>
          <p:nvPr/>
        </p:nvCxnSpPr>
        <p:spPr bwMode="auto">
          <a:xfrm>
            <a:off x="4305300" y="3200400"/>
            <a:ext cx="0" cy="685800"/>
          </a:xfrm>
          <a:prstGeom prst="line">
            <a:avLst/>
          </a:prstGeom>
          <a:solidFill>
            <a:schemeClr val="accent1"/>
          </a:solidFill>
          <a:ln w="571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nvGrpSpPr>
          <p:cNvPr id="29" name="Group 28">
            <a:extLst>
              <a:ext uri="{FF2B5EF4-FFF2-40B4-BE49-F238E27FC236}">
                <a16:creationId xmlns:a16="http://schemas.microsoft.com/office/drawing/2014/main" id="{65AF26F5-84D2-BF4C-9154-6543F8149D8A}"/>
              </a:ext>
            </a:extLst>
          </p:cNvPr>
          <p:cNvGrpSpPr/>
          <p:nvPr/>
        </p:nvGrpSpPr>
        <p:grpSpPr>
          <a:xfrm>
            <a:off x="1066800" y="3761162"/>
            <a:ext cx="6477000" cy="2573186"/>
            <a:chOff x="1066800" y="3761162"/>
            <a:chExt cx="6477000" cy="2573186"/>
          </a:xfrm>
        </p:grpSpPr>
        <p:grpSp>
          <p:nvGrpSpPr>
            <p:cNvPr id="25" name="Group 24">
              <a:extLst>
                <a:ext uri="{FF2B5EF4-FFF2-40B4-BE49-F238E27FC236}">
                  <a16:creationId xmlns:a16="http://schemas.microsoft.com/office/drawing/2014/main" id="{F81FE8E5-7F93-2749-9DB2-130EEF4EDC53}"/>
                </a:ext>
              </a:extLst>
            </p:cNvPr>
            <p:cNvGrpSpPr/>
            <p:nvPr/>
          </p:nvGrpSpPr>
          <p:grpSpPr>
            <a:xfrm>
              <a:off x="2743200" y="5029612"/>
              <a:ext cx="3238500" cy="1304736"/>
              <a:chOff x="1066800" y="3766820"/>
              <a:chExt cx="3238500" cy="1304736"/>
            </a:xfrm>
          </p:grpSpPr>
          <p:cxnSp>
            <p:nvCxnSpPr>
              <p:cNvPr id="26" name="Straight Connector 25">
                <a:extLst>
                  <a:ext uri="{FF2B5EF4-FFF2-40B4-BE49-F238E27FC236}">
                    <a16:creationId xmlns:a16="http://schemas.microsoft.com/office/drawing/2014/main" id="{428D9219-D388-EF4C-8660-57F63A44FD13}"/>
                  </a:ext>
                </a:extLst>
              </p:cNvPr>
              <p:cNvCxnSpPr>
                <a:cxnSpLocks/>
              </p:cNvCxnSpPr>
              <p:nvPr/>
            </p:nvCxnSpPr>
            <p:spPr bwMode="auto">
              <a:xfrm>
                <a:off x="1066800" y="3766820"/>
                <a:ext cx="1600200" cy="110998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7" name="Straight Connector 26">
                <a:extLst>
                  <a:ext uri="{FF2B5EF4-FFF2-40B4-BE49-F238E27FC236}">
                    <a16:creationId xmlns:a16="http://schemas.microsoft.com/office/drawing/2014/main" id="{2C6253C0-93A7-7D45-B14E-8E2C99C9A5EE}"/>
                  </a:ext>
                </a:extLst>
              </p:cNvPr>
              <p:cNvCxnSpPr>
                <a:cxnSpLocks/>
              </p:cNvCxnSpPr>
              <p:nvPr/>
            </p:nvCxnSpPr>
            <p:spPr bwMode="auto">
              <a:xfrm flipH="1">
                <a:off x="2819400" y="3766820"/>
                <a:ext cx="1485900" cy="110998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8" name="TextBox 27">
                <a:extLst>
                  <a:ext uri="{FF2B5EF4-FFF2-40B4-BE49-F238E27FC236}">
                    <a16:creationId xmlns:a16="http://schemas.microsoft.com/office/drawing/2014/main" id="{48843E40-AEAB-4C4F-B54A-1F62472151E8}"/>
                  </a:ext>
                </a:extLst>
              </p:cNvPr>
              <p:cNvSpPr txBox="1"/>
              <p:nvPr/>
            </p:nvSpPr>
            <p:spPr>
              <a:xfrm>
                <a:off x="2534468" y="4682043"/>
                <a:ext cx="417464" cy="389513"/>
              </a:xfrm>
              <a:prstGeom prst="ellipse">
                <a:avLst/>
              </a:prstGeom>
              <a:solidFill>
                <a:schemeClr val="accent2"/>
              </a:solidFill>
            </p:spPr>
            <p:txBody>
              <a:bodyPr wrap="none" rtlCol="0">
                <a:spAutoFit/>
              </a:bodyPr>
              <a:lstStyle/>
              <a:p>
                <a:r>
                  <a:rPr lang="en-US" sz="1200" dirty="0"/>
                  <a:t>+</a:t>
                </a:r>
                <a:endParaRPr lang="en-US" dirty="0"/>
              </a:p>
            </p:txBody>
          </p:sp>
        </p:grpSp>
        <p:grpSp>
          <p:nvGrpSpPr>
            <p:cNvPr id="20" name="Group 19">
              <a:extLst>
                <a:ext uri="{FF2B5EF4-FFF2-40B4-BE49-F238E27FC236}">
                  <a16:creationId xmlns:a16="http://schemas.microsoft.com/office/drawing/2014/main" id="{13B80CC9-502C-E846-969E-33508DF2A3DA}"/>
                </a:ext>
              </a:extLst>
            </p:cNvPr>
            <p:cNvGrpSpPr/>
            <p:nvPr/>
          </p:nvGrpSpPr>
          <p:grpSpPr>
            <a:xfrm>
              <a:off x="1066800" y="3766820"/>
              <a:ext cx="3238500" cy="1304736"/>
              <a:chOff x="1066800" y="3766820"/>
              <a:chExt cx="3238500" cy="1304736"/>
            </a:xfrm>
          </p:grpSpPr>
          <p:cxnSp>
            <p:nvCxnSpPr>
              <p:cNvPr id="13" name="Straight Connector 12">
                <a:extLst>
                  <a:ext uri="{FF2B5EF4-FFF2-40B4-BE49-F238E27FC236}">
                    <a16:creationId xmlns:a16="http://schemas.microsoft.com/office/drawing/2014/main" id="{2B171206-639D-7746-B1E9-CB18048578FB}"/>
                  </a:ext>
                </a:extLst>
              </p:cNvPr>
              <p:cNvCxnSpPr>
                <a:cxnSpLocks/>
              </p:cNvCxnSpPr>
              <p:nvPr/>
            </p:nvCxnSpPr>
            <p:spPr bwMode="auto">
              <a:xfrm>
                <a:off x="1066800" y="3766820"/>
                <a:ext cx="1600200" cy="110998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4" name="Straight Connector 13">
                <a:extLst>
                  <a:ext uri="{FF2B5EF4-FFF2-40B4-BE49-F238E27FC236}">
                    <a16:creationId xmlns:a16="http://schemas.microsoft.com/office/drawing/2014/main" id="{ACA91007-70C2-AE43-A2DE-C260613421D6}"/>
                  </a:ext>
                </a:extLst>
              </p:cNvPr>
              <p:cNvCxnSpPr>
                <a:cxnSpLocks/>
                <a:stCxn id="9" idx="2"/>
              </p:cNvCxnSpPr>
              <p:nvPr/>
            </p:nvCxnSpPr>
            <p:spPr bwMode="auto">
              <a:xfrm flipH="1">
                <a:off x="2819400" y="3766820"/>
                <a:ext cx="1485900" cy="110998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9" name="TextBox 18">
                <a:extLst>
                  <a:ext uri="{FF2B5EF4-FFF2-40B4-BE49-F238E27FC236}">
                    <a16:creationId xmlns:a16="http://schemas.microsoft.com/office/drawing/2014/main" id="{F68D68BB-73CA-3D4D-950B-29AE4A80E907}"/>
                  </a:ext>
                </a:extLst>
              </p:cNvPr>
              <p:cNvSpPr txBox="1"/>
              <p:nvPr/>
            </p:nvSpPr>
            <p:spPr>
              <a:xfrm>
                <a:off x="2534468" y="4682043"/>
                <a:ext cx="417464" cy="389513"/>
              </a:xfrm>
              <a:prstGeom prst="ellipse">
                <a:avLst/>
              </a:prstGeom>
              <a:solidFill>
                <a:schemeClr val="accent2"/>
              </a:solidFill>
            </p:spPr>
            <p:txBody>
              <a:bodyPr wrap="none" rtlCol="0">
                <a:spAutoFit/>
              </a:bodyPr>
              <a:lstStyle/>
              <a:p>
                <a:r>
                  <a:rPr lang="en-US" sz="1200" dirty="0"/>
                  <a:t>+</a:t>
                </a:r>
                <a:endParaRPr lang="en-US" dirty="0"/>
              </a:p>
            </p:txBody>
          </p:sp>
        </p:grpSp>
        <p:grpSp>
          <p:nvGrpSpPr>
            <p:cNvPr id="21" name="Group 20">
              <a:extLst>
                <a:ext uri="{FF2B5EF4-FFF2-40B4-BE49-F238E27FC236}">
                  <a16:creationId xmlns:a16="http://schemas.microsoft.com/office/drawing/2014/main" id="{35A1240C-A284-3946-B2ED-EA289BBD3856}"/>
                </a:ext>
              </a:extLst>
            </p:cNvPr>
            <p:cNvGrpSpPr/>
            <p:nvPr/>
          </p:nvGrpSpPr>
          <p:grpSpPr>
            <a:xfrm>
              <a:off x="4305300" y="3761162"/>
              <a:ext cx="3238500" cy="1304736"/>
              <a:chOff x="1066800" y="3766820"/>
              <a:chExt cx="3238500" cy="1304736"/>
            </a:xfrm>
          </p:grpSpPr>
          <p:cxnSp>
            <p:nvCxnSpPr>
              <p:cNvPr id="22" name="Straight Connector 21">
                <a:extLst>
                  <a:ext uri="{FF2B5EF4-FFF2-40B4-BE49-F238E27FC236}">
                    <a16:creationId xmlns:a16="http://schemas.microsoft.com/office/drawing/2014/main" id="{1C7C3CEF-DCD2-F245-B682-4BC609C4EAC4}"/>
                  </a:ext>
                </a:extLst>
              </p:cNvPr>
              <p:cNvCxnSpPr>
                <a:cxnSpLocks/>
              </p:cNvCxnSpPr>
              <p:nvPr/>
            </p:nvCxnSpPr>
            <p:spPr bwMode="auto">
              <a:xfrm>
                <a:off x="1066800" y="3766820"/>
                <a:ext cx="1600200" cy="110998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3" name="Straight Connector 22">
                <a:extLst>
                  <a:ext uri="{FF2B5EF4-FFF2-40B4-BE49-F238E27FC236}">
                    <a16:creationId xmlns:a16="http://schemas.microsoft.com/office/drawing/2014/main" id="{0D5C7E45-5F77-8342-84F3-864AF1B18BCD}"/>
                  </a:ext>
                </a:extLst>
              </p:cNvPr>
              <p:cNvCxnSpPr>
                <a:cxnSpLocks/>
              </p:cNvCxnSpPr>
              <p:nvPr/>
            </p:nvCxnSpPr>
            <p:spPr bwMode="auto">
              <a:xfrm flipH="1">
                <a:off x="2819400" y="3766820"/>
                <a:ext cx="1485900" cy="110998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4" name="TextBox 23">
                <a:extLst>
                  <a:ext uri="{FF2B5EF4-FFF2-40B4-BE49-F238E27FC236}">
                    <a16:creationId xmlns:a16="http://schemas.microsoft.com/office/drawing/2014/main" id="{A0530FB2-19A6-5340-8AEE-7619C126713C}"/>
                  </a:ext>
                </a:extLst>
              </p:cNvPr>
              <p:cNvSpPr txBox="1"/>
              <p:nvPr/>
            </p:nvSpPr>
            <p:spPr>
              <a:xfrm>
                <a:off x="2534468" y="4682043"/>
                <a:ext cx="417464" cy="389513"/>
              </a:xfrm>
              <a:prstGeom prst="ellipse">
                <a:avLst/>
              </a:prstGeom>
              <a:solidFill>
                <a:schemeClr val="accent2"/>
              </a:solidFill>
            </p:spPr>
            <p:txBody>
              <a:bodyPr wrap="none" rtlCol="0">
                <a:spAutoFit/>
              </a:bodyPr>
              <a:lstStyle/>
              <a:p>
                <a:r>
                  <a:rPr lang="en-US" sz="1200" dirty="0"/>
                  <a:t>+</a:t>
                </a:r>
                <a:endParaRPr lang="en-US" dirty="0"/>
              </a:p>
            </p:txBody>
          </p:sp>
        </p:grpSp>
      </p:grpSp>
      <p:sp>
        <p:nvSpPr>
          <p:cNvPr id="30" name="TextBox 29">
            <a:extLst>
              <a:ext uri="{FF2B5EF4-FFF2-40B4-BE49-F238E27FC236}">
                <a16:creationId xmlns:a16="http://schemas.microsoft.com/office/drawing/2014/main" id="{FBA1C66D-64A5-0A40-A44D-1E707587E63E}"/>
              </a:ext>
            </a:extLst>
          </p:cNvPr>
          <p:cNvSpPr txBox="1"/>
          <p:nvPr/>
        </p:nvSpPr>
        <p:spPr>
          <a:xfrm>
            <a:off x="4953000" y="5922475"/>
            <a:ext cx="4044025" cy="707886"/>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Would output the same result after adding the intermediate sum</a:t>
            </a:r>
          </a:p>
        </p:txBody>
      </p:sp>
    </p:spTree>
    <p:extLst>
      <p:ext uri="{BB962C8B-B14F-4D97-AF65-F5344CB8AC3E}">
        <p14:creationId xmlns:p14="http://schemas.microsoft.com/office/powerpoint/2010/main" val="36655488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85800" y="1219200"/>
            <a:ext cx="7772400" cy="5410200"/>
          </a:xfrm>
        </p:spPr>
        <p:txBody>
          <a:bodyPr/>
          <a:lstStyle/>
          <a:p>
            <a:pPr>
              <a:buClr>
                <a:schemeClr val="tx1"/>
              </a:buClr>
            </a:pPr>
            <a:r>
              <a:rPr lang="en-US" sz="2400" dirty="0">
                <a:latin typeface="Calibri" panose="020F0502020204030204" pitchFamily="34" charset="0"/>
                <a:cs typeface="Calibri" panose="020F0502020204030204" pitchFamily="34" charset="0"/>
              </a:rPr>
              <a:t>If a Reduce function is both </a:t>
            </a:r>
            <a:r>
              <a:rPr lang="en-US" sz="2400" b="1" dirty="0">
                <a:solidFill>
                  <a:srgbClr val="A01A06"/>
                </a:solidFill>
                <a:latin typeface="Calibri" panose="020F0502020204030204" pitchFamily="34" charset="0"/>
                <a:cs typeface="Calibri" panose="020F0502020204030204" pitchFamily="34" charset="0"/>
              </a:rPr>
              <a:t>commutative</a:t>
            </a:r>
            <a:r>
              <a:rPr lang="en-US" sz="2400" dirty="0">
                <a:latin typeface="Calibri" panose="020F0502020204030204" pitchFamily="34" charset="0"/>
                <a:cs typeface="Calibri" panose="020F0502020204030204" pitchFamily="34" charset="0"/>
              </a:rPr>
              <a:t> and </a:t>
            </a:r>
            <a:r>
              <a:rPr lang="en-US" sz="2400" b="1" dirty="0">
                <a:solidFill>
                  <a:srgbClr val="A01A06"/>
                </a:solidFill>
                <a:latin typeface="Calibri" panose="020F0502020204030204" pitchFamily="34" charset="0"/>
                <a:cs typeface="Calibri" panose="020F0502020204030204" pitchFamily="34" charset="0"/>
              </a:rPr>
              <a:t>associative</a:t>
            </a:r>
            <a:r>
              <a:rPr lang="en-US" sz="2400" dirty="0">
                <a:latin typeface="Calibri" panose="020F0502020204030204" pitchFamily="34" charset="0"/>
                <a:cs typeface="Calibri" panose="020F0502020204030204" pitchFamily="34" charset="0"/>
              </a:rPr>
              <a:t>, then it can be used as a Combiner</a:t>
            </a:r>
            <a:endParaRPr lang="en-US" sz="2000" dirty="0">
              <a:latin typeface="Calibri" panose="020F0502020204030204" pitchFamily="34" charset="0"/>
              <a:cs typeface="Calibri" panose="020F0502020204030204" pitchFamily="34" charset="0"/>
            </a:endParaRPr>
          </a:p>
          <a:p>
            <a:pPr lvl="1">
              <a:buClr>
                <a:schemeClr val="tx1"/>
              </a:buClr>
            </a:pPr>
            <a:r>
              <a:rPr lang="en-US" sz="2000" dirty="0">
                <a:latin typeface="Calibri" panose="020F0502020204030204" pitchFamily="34" charset="0"/>
                <a:cs typeface="Calibri" panose="020F0502020204030204" pitchFamily="34" charset="0"/>
              </a:rPr>
              <a:t>e.g., </a:t>
            </a:r>
            <a:r>
              <a:rPr lang="en-US" sz="2000" dirty="0">
                <a:solidFill>
                  <a:srgbClr val="3366FF"/>
                </a:solidFill>
                <a:latin typeface="Calibri" panose="020F0502020204030204" pitchFamily="34" charset="0"/>
                <a:cs typeface="Calibri" panose="020F0502020204030204" pitchFamily="34" charset="0"/>
              </a:rPr>
              <a:t>Sum (add up all the input values)</a:t>
            </a:r>
          </a:p>
          <a:p>
            <a:pPr marL="457200" lvl="1" indent="0">
              <a:buClr>
                <a:schemeClr val="tx1"/>
              </a:buClr>
              <a:buNone/>
            </a:pPr>
            <a:r>
              <a:rPr lang="en-US" sz="2000" dirty="0">
                <a:latin typeface="Calibri" panose="020F0502020204030204" pitchFamily="34" charset="0"/>
                <a:cs typeface="Calibri" panose="020F0502020204030204" pitchFamily="34" charset="0"/>
              </a:rPr>
              <a:t>     Commutative: a + b = b + a</a:t>
            </a:r>
          </a:p>
          <a:p>
            <a:pPr marL="457200" lvl="1" indent="0">
              <a:buClr>
                <a:schemeClr val="tx1"/>
              </a:buClr>
              <a:buNone/>
            </a:pPr>
            <a:r>
              <a:rPr lang="en-US" sz="2000" dirty="0">
                <a:latin typeface="Calibri" panose="020F0502020204030204" pitchFamily="34" charset="0"/>
                <a:cs typeface="Calibri" panose="020F0502020204030204" pitchFamily="34" charset="0"/>
              </a:rPr>
              <a:t>     Associative: (a + b) + c = a + (b + c)</a:t>
            </a:r>
          </a:p>
          <a:p>
            <a:pPr marL="457200" lvl="1" indent="0">
              <a:buClr>
                <a:schemeClr val="tx1"/>
              </a:buClr>
              <a:buNone/>
            </a:pPr>
            <a:endParaRPr lang="en-US" sz="2000" dirty="0">
              <a:solidFill>
                <a:srgbClr val="00B050"/>
              </a:solidFill>
              <a:latin typeface="Calibri" panose="020F0502020204030204" pitchFamily="34" charset="0"/>
              <a:cs typeface="Calibri" panose="020F0502020204030204" pitchFamily="34" charset="0"/>
            </a:endParaRPr>
          </a:p>
          <a:p>
            <a:pPr>
              <a:buClr>
                <a:schemeClr val="tx1"/>
              </a:buClr>
            </a:pPr>
            <a:r>
              <a:rPr lang="en-US" sz="2400" dirty="0">
                <a:latin typeface="Calibri" panose="020F0502020204030204" pitchFamily="34" charset="0"/>
                <a:cs typeface="Calibri" panose="020F0502020204030204" pitchFamily="34" charset="0"/>
              </a:rPr>
              <a:t>If the Reducer cannot be used directly as a Combiner because of commutativity or associativity</a:t>
            </a:r>
          </a:p>
          <a:p>
            <a:pPr lvl="1">
              <a:buClr>
                <a:schemeClr val="tx1"/>
              </a:buClr>
            </a:pPr>
            <a:r>
              <a:rPr lang="en-US" sz="2000" u="sng" dirty="0">
                <a:latin typeface="Calibri" panose="020F0502020204030204" pitchFamily="34" charset="0"/>
                <a:cs typeface="Calibri" panose="020F0502020204030204" pitchFamily="34" charset="0"/>
              </a:rPr>
              <a:t>You still be able to write a third class to use as a Combiner</a:t>
            </a:r>
          </a:p>
          <a:p>
            <a:pPr lvl="1">
              <a:buClr>
                <a:schemeClr val="tx1"/>
              </a:buClr>
            </a:pPr>
            <a:r>
              <a:rPr lang="en-US" sz="2000" dirty="0">
                <a:latin typeface="Calibri" panose="020F0502020204030204" pitchFamily="34" charset="0"/>
                <a:cs typeface="Calibri" panose="020F0502020204030204" pitchFamily="34" charset="0"/>
              </a:rPr>
              <a:t>e.g., </a:t>
            </a:r>
            <a:r>
              <a:rPr lang="en-US" sz="2000" dirty="0">
                <a:solidFill>
                  <a:srgbClr val="3366FF"/>
                </a:solidFill>
                <a:latin typeface="Calibri" panose="020F0502020204030204" pitchFamily="34" charset="0"/>
                <a:cs typeface="Calibri" panose="020F0502020204030204" pitchFamily="34" charset="0"/>
              </a:rPr>
              <a:t>Average</a:t>
            </a:r>
          </a:p>
          <a:p>
            <a:pPr marL="457200" lvl="1" indent="0">
              <a:buClr>
                <a:schemeClr val="tx1"/>
              </a:buClr>
              <a:buNone/>
            </a:pPr>
            <a:endParaRPr lang="en-US" sz="1600" dirty="0">
              <a:latin typeface="Calibri" panose="020F0502020204030204" pitchFamily="34" charset="0"/>
              <a:cs typeface="Calibri" panose="020F0502020204030204" pitchFamily="34" charset="0"/>
            </a:endParaRPr>
          </a:p>
          <a:p>
            <a:pPr>
              <a:buClr>
                <a:schemeClr val="tx1"/>
              </a:buClr>
            </a:pPr>
            <a:endParaRPr lang="en-US" sz="2400" dirty="0">
              <a:solidFill>
                <a:srgbClr val="00B050"/>
              </a:solidFill>
              <a:latin typeface="Calibri" panose="020F0502020204030204" pitchFamily="34" charset="0"/>
              <a:cs typeface="Calibri" panose="020F0502020204030204" pitchFamily="34" charset="0"/>
            </a:endParaRPr>
          </a:p>
        </p:txBody>
      </p:sp>
      <p:sp>
        <p:nvSpPr>
          <p:cNvPr id="8" name="Rectangle 2">
            <a:extLst>
              <a:ext uri="{FF2B5EF4-FFF2-40B4-BE49-F238E27FC236}">
                <a16:creationId xmlns:a16="http://schemas.microsoft.com/office/drawing/2014/main" id="{644499CB-3FB6-8446-8DC6-145035924B3B}"/>
              </a:ext>
            </a:extLst>
          </p:cNvPr>
          <p:cNvSpPr txBox="1">
            <a:spLocks noChangeArrowheads="1"/>
          </p:cNvSpPr>
          <p:nvPr/>
        </p:nvSpPr>
        <p:spPr>
          <a:xfrm>
            <a:off x="838200" y="457200"/>
            <a:ext cx="80010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Combiners</a:t>
            </a:r>
          </a:p>
        </p:txBody>
      </p:sp>
    </p:spTree>
    <p:extLst>
      <p:ext uri="{BB962C8B-B14F-4D97-AF65-F5344CB8AC3E}">
        <p14:creationId xmlns:p14="http://schemas.microsoft.com/office/powerpoint/2010/main" val="9638815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85800" y="1219200"/>
            <a:ext cx="7772400" cy="5410200"/>
          </a:xfrm>
        </p:spPr>
        <p:txBody>
          <a:bodyPr/>
          <a:lstStyle/>
          <a:p>
            <a:pPr>
              <a:buClr>
                <a:schemeClr val="tx1"/>
              </a:buClr>
            </a:pPr>
            <a:r>
              <a:rPr lang="en-US" sz="2400" dirty="0">
                <a:latin typeface="Calibri" panose="020F0502020204030204" pitchFamily="34" charset="0"/>
                <a:cs typeface="Calibri" panose="020F0502020204030204" pitchFamily="34" charset="0"/>
              </a:rPr>
              <a:t>If the Reducer cannot be used directly as a Combiner because of commutativity or associativity</a:t>
            </a:r>
          </a:p>
          <a:p>
            <a:pPr lvl="1">
              <a:buClr>
                <a:schemeClr val="tx1"/>
              </a:buClr>
            </a:pPr>
            <a:r>
              <a:rPr lang="en-US" sz="2000" u="sng" dirty="0">
                <a:latin typeface="Calibri" panose="020F0502020204030204" pitchFamily="34" charset="0"/>
                <a:cs typeface="Calibri" panose="020F0502020204030204" pitchFamily="34" charset="0"/>
              </a:rPr>
              <a:t>You still be able to write a third class to use as a Combiner</a:t>
            </a:r>
          </a:p>
          <a:p>
            <a:pPr lvl="1">
              <a:buClr>
                <a:schemeClr val="tx1"/>
              </a:buClr>
            </a:pPr>
            <a:r>
              <a:rPr lang="en-US" sz="2000" dirty="0">
                <a:latin typeface="Calibri" panose="020F0502020204030204" pitchFamily="34" charset="0"/>
                <a:cs typeface="Calibri" panose="020F0502020204030204" pitchFamily="34" charset="0"/>
              </a:rPr>
              <a:t>e.g., </a:t>
            </a:r>
            <a:r>
              <a:rPr lang="en-US" sz="2000" dirty="0">
                <a:solidFill>
                  <a:srgbClr val="3366FF"/>
                </a:solidFill>
                <a:latin typeface="Calibri" panose="020F0502020204030204" pitchFamily="34" charset="0"/>
                <a:cs typeface="Calibri" panose="020F0502020204030204" pitchFamily="34" charset="0"/>
              </a:rPr>
              <a:t>Average</a:t>
            </a:r>
          </a:p>
          <a:p>
            <a:pPr marL="457200" lvl="1" indent="0">
              <a:buClr>
                <a:schemeClr val="tx1"/>
              </a:buClr>
              <a:buNone/>
            </a:pPr>
            <a:endParaRPr lang="en-US" sz="1600" dirty="0">
              <a:latin typeface="Calibri" panose="020F0502020204030204" pitchFamily="34" charset="0"/>
              <a:cs typeface="Calibri" panose="020F0502020204030204" pitchFamily="34" charset="0"/>
            </a:endParaRPr>
          </a:p>
          <a:p>
            <a:pPr>
              <a:buClr>
                <a:schemeClr val="tx1"/>
              </a:buClr>
            </a:pPr>
            <a:endParaRPr lang="en-US" sz="2400" dirty="0">
              <a:solidFill>
                <a:srgbClr val="00B050"/>
              </a:solidFill>
              <a:latin typeface="Calibri" panose="020F0502020204030204" pitchFamily="34" charset="0"/>
              <a:cs typeface="Calibri" panose="020F0502020204030204" pitchFamily="34" charset="0"/>
            </a:endParaRPr>
          </a:p>
        </p:txBody>
      </p:sp>
      <p:sp>
        <p:nvSpPr>
          <p:cNvPr id="8" name="Rectangle 2">
            <a:extLst>
              <a:ext uri="{FF2B5EF4-FFF2-40B4-BE49-F238E27FC236}">
                <a16:creationId xmlns:a16="http://schemas.microsoft.com/office/drawing/2014/main" id="{644499CB-3FB6-8446-8DC6-145035924B3B}"/>
              </a:ext>
            </a:extLst>
          </p:cNvPr>
          <p:cNvSpPr txBox="1">
            <a:spLocks noChangeArrowheads="1"/>
          </p:cNvSpPr>
          <p:nvPr/>
        </p:nvSpPr>
        <p:spPr>
          <a:xfrm>
            <a:off x="838200" y="457200"/>
            <a:ext cx="80010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Combiners</a:t>
            </a:r>
          </a:p>
        </p:txBody>
      </p:sp>
      <p:graphicFrame>
        <p:nvGraphicFramePr>
          <p:cNvPr id="5" name="Table 4">
            <a:extLst>
              <a:ext uri="{FF2B5EF4-FFF2-40B4-BE49-F238E27FC236}">
                <a16:creationId xmlns:a16="http://schemas.microsoft.com/office/drawing/2014/main" id="{CF368FE3-6B91-AD43-90CF-D21E8E5EEAD9}"/>
              </a:ext>
            </a:extLst>
          </p:cNvPr>
          <p:cNvGraphicFramePr>
            <a:graphicFrameLocks noGrp="1"/>
          </p:cNvGraphicFramePr>
          <p:nvPr>
            <p:extLst>
              <p:ext uri="{D42A27DB-BD31-4B8C-83A1-F6EECF244321}">
                <p14:modId xmlns:p14="http://schemas.microsoft.com/office/powerpoint/2010/main" val="3629506774"/>
              </p:ext>
            </p:extLst>
          </p:nvPr>
        </p:nvGraphicFramePr>
        <p:xfrm>
          <a:off x="1066800" y="3387800"/>
          <a:ext cx="6477000" cy="370840"/>
        </p:xfrm>
        <a:graphic>
          <a:graphicData uri="http://schemas.openxmlformats.org/drawingml/2006/table">
            <a:tbl>
              <a:tblPr firstRow="1" bandRow="1">
                <a:tableStyleId>{21E4AEA4-8DFA-4A89-87EB-49C32662AFE0}</a:tableStyleId>
              </a:tblPr>
              <a:tblGrid>
                <a:gridCol w="539750">
                  <a:extLst>
                    <a:ext uri="{9D8B030D-6E8A-4147-A177-3AD203B41FA5}">
                      <a16:colId xmlns:a16="http://schemas.microsoft.com/office/drawing/2014/main" val="82876290"/>
                    </a:ext>
                  </a:extLst>
                </a:gridCol>
                <a:gridCol w="539750">
                  <a:extLst>
                    <a:ext uri="{9D8B030D-6E8A-4147-A177-3AD203B41FA5}">
                      <a16:colId xmlns:a16="http://schemas.microsoft.com/office/drawing/2014/main" val="1398323313"/>
                    </a:ext>
                  </a:extLst>
                </a:gridCol>
                <a:gridCol w="539750">
                  <a:extLst>
                    <a:ext uri="{9D8B030D-6E8A-4147-A177-3AD203B41FA5}">
                      <a16:colId xmlns:a16="http://schemas.microsoft.com/office/drawing/2014/main" val="1285889449"/>
                    </a:ext>
                  </a:extLst>
                </a:gridCol>
                <a:gridCol w="539750">
                  <a:extLst>
                    <a:ext uri="{9D8B030D-6E8A-4147-A177-3AD203B41FA5}">
                      <a16:colId xmlns:a16="http://schemas.microsoft.com/office/drawing/2014/main" val="3505511048"/>
                    </a:ext>
                  </a:extLst>
                </a:gridCol>
                <a:gridCol w="539750">
                  <a:extLst>
                    <a:ext uri="{9D8B030D-6E8A-4147-A177-3AD203B41FA5}">
                      <a16:colId xmlns:a16="http://schemas.microsoft.com/office/drawing/2014/main" val="2452042549"/>
                    </a:ext>
                  </a:extLst>
                </a:gridCol>
                <a:gridCol w="539750">
                  <a:extLst>
                    <a:ext uri="{9D8B030D-6E8A-4147-A177-3AD203B41FA5}">
                      <a16:colId xmlns:a16="http://schemas.microsoft.com/office/drawing/2014/main" val="397478153"/>
                    </a:ext>
                  </a:extLst>
                </a:gridCol>
                <a:gridCol w="539750">
                  <a:extLst>
                    <a:ext uri="{9D8B030D-6E8A-4147-A177-3AD203B41FA5}">
                      <a16:colId xmlns:a16="http://schemas.microsoft.com/office/drawing/2014/main" val="1375759372"/>
                    </a:ext>
                  </a:extLst>
                </a:gridCol>
                <a:gridCol w="539750">
                  <a:extLst>
                    <a:ext uri="{9D8B030D-6E8A-4147-A177-3AD203B41FA5}">
                      <a16:colId xmlns:a16="http://schemas.microsoft.com/office/drawing/2014/main" val="442417518"/>
                    </a:ext>
                  </a:extLst>
                </a:gridCol>
                <a:gridCol w="539750">
                  <a:extLst>
                    <a:ext uri="{9D8B030D-6E8A-4147-A177-3AD203B41FA5}">
                      <a16:colId xmlns:a16="http://schemas.microsoft.com/office/drawing/2014/main" val="523230320"/>
                    </a:ext>
                  </a:extLst>
                </a:gridCol>
                <a:gridCol w="539750">
                  <a:extLst>
                    <a:ext uri="{9D8B030D-6E8A-4147-A177-3AD203B41FA5}">
                      <a16:colId xmlns:a16="http://schemas.microsoft.com/office/drawing/2014/main" val="1606652486"/>
                    </a:ext>
                  </a:extLst>
                </a:gridCol>
                <a:gridCol w="539750">
                  <a:extLst>
                    <a:ext uri="{9D8B030D-6E8A-4147-A177-3AD203B41FA5}">
                      <a16:colId xmlns:a16="http://schemas.microsoft.com/office/drawing/2014/main" val="2511156268"/>
                    </a:ext>
                  </a:extLst>
                </a:gridCol>
                <a:gridCol w="539750">
                  <a:extLst>
                    <a:ext uri="{9D8B030D-6E8A-4147-A177-3AD203B41FA5}">
                      <a16:colId xmlns:a16="http://schemas.microsoft.com/office/drawing/2014/main" val="3420103522"/>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2636666"/>
                  </a:ext>
                </a:extLst>
              </a:tr>
            </a:tbl>
          </a:graphicData>
        </a:graphic>
      </p:graphicFrame>
      <p:cxnSp>
        <p:nvCxnSpPr>
          <p:cNvPr id="6" name="Straight Connector 5">
            <a:extLst>
              <a:ext uri="{FF2B5EF4-FFF2-40B4-BE49-F238E27FC236}">
                <a16:creationId xmlns:a16="http://schemas.microsoft.com/office/drawing/2014/main" id="{9FFF93D7-8E83-084B-8FAB-79F253CA58EF}"/>
              </a:ext>
            </a:extLst>
          </p:cNvPr>
          <p:cNvCxnSpPr/>
          <p:nvPr/>
        </p:nvCxnSpPr>
        <p:spPr bwMode="auto">
          <a:xfrm>
            <a:off x="4305300" y="3192220"/>
            <a:ext cx="0" cy="685800"/>
          </a:xfrm>
          <a:prstGeom prst="line">
            <a:avLst/>
          </a:prstGeom>
          <a:solidFill>
            <a:schemeClr val="accent1"/>
          </a:solidFill>
          <a:ln w="571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nvGrpSpPr>
          <p:cNvPr id="7" name="Group 6">
            <a:extLst>
              <a:ext uri="{FF2B5EF4-FFF2-40B4-BE49-F238E27FC236}">
                <a16:creationId xmlns:a16="http://schemas.microsoft.com/office/drawing/2014/main" id="{27CB9123-35FD-3245-9346-ACD2F8DB3FC3}"/>
              </a:ext>
            </a:extLst>
          </p:cNvPr>
          <p:cNvGrpSpPr/>
          <p:nvPr/>
        </p:nvGrpSpPr>
        <p:grpSpPr>
          <a:xfrm>
            <a:off x="1066800" y="3752982"/>
            <a:ext cx="6477000" cy="2575708"/>
            <a:chOff x="1066800" y="3758640"/>
            <a:chExt cx="6477000" cy="2575708"/>
          </a:xfrm>
        </p:grpSpPr>
        <p:grpSp>
          <p:nvGrpSpPr>
            <p:cNvPr id="9" name="Group 8">
              <a:extLst>
                <a:ext uri="{FF2B5EF4-FFF2-40B4-BE49-F238E27FC236}">
                  <a16:creationId xmlns:a16="http://schemas.microsoft.com/office/drawing/2014/main" id="{EFADE042-3B4C-C743-BFB3-BEE4D8E1BC61}"/>
                </a:ext>
              </a:extLst>
            </p:cNvPr>
            <p:cNvGrpSpPr/>
            <p:nvPr/>
          </p:nvGrpSpPr>
          <p:grpSpPr>
            <a:xfrm>
              <a:off x="2743200" y="5029612"/>
              <a:ext cx="3238500" cy="1304736"/>
              <a:chOff x="1066800" y="3766820"/>
              <a:chExt cx="3238500" cy="1304736"/>
            </a:xfrm>
          </p:grpSpPr>
          <p:cxnSp>
            <p:nvCxnSpPr>
              <p:cNvPr id="18" name="Straight Connector 17">
                <a:extLst>
                  <a:ext uri="{FF2B5EF4-FFF2-40B4-BE49-F238E27FC236}">
                    <a16:creationId xmlns:a16="http://schemas.microsoft.com/office/drawing/2014/main" id="{0426C8C8-AE0D-6445-9053-86BAB1D157B1}"/>
                  </a:ext>
                </a:extLst>
              </p:cNvPr>
              <p:cNvCxnSpPr>
                <a:cxnSpLocks/>
              </p:cNvCxnSpPr>
              <p:nvPr/>
            </p:nvCxnSpPr>
            <p:spPr bwMode="auto">
              <a:xfrm>
                <a:off x="1066800" y="3766820"/>
                <a:ext cx="1600200" cy="110998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Connector 18">
                <a:extLst>
                  <a:ext uri="{FF2B5EF4-FFF2-40B4-BE49-F238E27FC236}">
                    <a16:creationId xmlns:a16="http://schemas.microsoft.com/office/drawing/2014/main" id="{3EE82222-7C27-CF4D-B0BF-25B25F4B1DBE}"/>
                  </a:ext>
                </a:extLst>
              </p:cNvPr>
              <p:cNvCxnSpPr>
                <a:cxnSpLocks/>
              </p:cNvCxnSpPr>
              <p:nvPr/>
            </p:nvCxnSpPr>
            <p:spPr bwMode="auto">
              <a:xfrm flipH="1">
                <a:off x="2819400" y="3766820"/>
                <a:ext cx="1485900" cy="110998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0" name="TextBox 19">
                <a:extLst>
                  <a:ext uri="{FF2B5EF4-FFF2-40B4-BE49-F238E27FC236}">
                    <a16:creationId xmlns:a16="http://schemas.microsoft.com/office/drawing/2014/main" id="{6768357D-78C1-F246-8A9B-47393A6DB4F4}"/>
                  </a:ext>
                </a:extLst>
              </p:cNvPr>
              <p:cNvSpPr txBox="1"/>
              <p:nvPr/>
            </p:nvSpPr>
            <p:spPr>
              <a:xfrm>
                <a:off x="2534468" y="4682043"/>
                <a:ext cx="394923" cy="389513"/>
              </a:xfrm>
              <a:prstGeom prst="ellipse">
                <a:avLst/>
              </a:prstGeom>
              <a:solidFill>
                <a:schemeClr val="accent2"/>
              </a:solidFill>
            </p:spPr>
            <p:txBody>
              <a:bodyPr wrap="none" rtlCol="0">
                <a:spAutoFit/>
              </a:bodyPr>
              <a:lstStyle/>
              <a:p>
                <a:r>
                  <a:rPr lang="en-US" sz="1200" dirty="0"/>
                  <a:t>  </a:t>
                </a:r>
                <a:endParaRPr lang="en-US" dirty="0"/>
              </a:p>
            </p:txBody>
          </p:sp>
        </p:grpSp>
        <p:grpSp>
          <p:nvGrpSpPr>
            <p:cNvPr id="10" name="Group 9">
              <a:extLst>
                <a:ext uri="{FF2B5EF4-FFF2-40B4-BE49-F238E27FC236}">
                  <a16:creationId xmlns:a16="http://schemas.microsoft.com/office/drawing/2014/main" id="{E358C945-9516-144A-BE44-C3A5A7057047}"/>
                </a:ext>
              </a:extLst>
            </p:cNvPr>
            <p:cNvGrpSpPr/>
            <p:nvPr/>
          </p:nvGrpSpPr>
          <p:grpSpPr>
            <a:xfrm>
              <a:off x="1066800" y="3758640"/>
              <a:ext cx="3238500" cy="1312916"/>
              <a:chOff x="1066800" y="3758640"/>
              <a:chExt cx="3238500" cy="1312916"/>
            </a:xfrm>
          </p:grpSpPr>
          <p:cxnSp>
            <p:nvCxnSpPr>
              <p:cNvPr id="15" name="Straight Connector 14">
                <a:extLst>
                  <a:ext uri="{FF2B5EF4-FFF2-40B4-BE49-F238E27FC236}">
                    <a16:creationId xmlns:a16="http://schemas.microsoft.com/office/drawing/2014/main" id="{1C60B941-4C91-664E-9AAF-AC0C20F28F0B}"/>
                  </a:ext>
                </a:extLst>
              </p:cNvPr>
              <p:cNvCxnSpPr>
                <a:cxnSpLocks/>
              </p:cNvCxnSpPr>
              <p:nvPr/>
            </p:nvCxnSpPr>
            <p:spPr bwMode="auto">
              <a:xfrm>
                <a:off x="1066800" y="3766820"/>
                <a:ext cx="1600200" cy="110998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Connector 15">
                <a:extLst>
                  <a:ext uri="{FF2B5EF4-FFF2-40B4-BE49-F238E27FC236}">
                    <a16:creationId xmlns:a16="http://schemas.microsoft.com/office/drawing/2014/main" id="{3BDF97CC-2E34-1445-BEC9-1E0A362C90B4}"/>
                  </a:ext>
                </a:extLst>
              </p:cNvPr>
              <p:cNvCxnSpPr>
                <a:cxnSpLocks/>
                <a:stCxn id="5" idx="2"/>
              </p:cNvCxnSpPr>
              <p:nvPr/>
            </p:nvCxnSpPr>
            <p:spPr bwMode="auto">
              <a:xfrm flipH="1">
                <a:off x="2819400" y="3758640"/>
                <a:ext cx="1485900" cy="110998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7" name="TextBox 16">
                <a:extLst>
                  <a:ext uri="{FF2B5EF4-FFF2-40B4-BE49-F238E27FC236}">
                    <a16:creationId xmlns:a16="http://schemas.microsoft.com/office/drawing/2014/main" id="{02692E6D-9857-3D47-86EB-50E34A0B2AA2}"/>
                  </a:ext>
                </a:extLst>
              </p:cNvPr>
              <p:cNvSpPr txBox="1"/>
              <p:nvPr/>
            </p:nvSpPr>
            <p:spPr>
              <a:xfrm>
                <a:off x="2534468" y="4682043"/>
                <a:ext cx="394923" cy="389513"/>
              </a:xfrm>
              <a:prstGeom prst="ellipse">
                <a:avLst/>
              </a:prstGeom>
              <a:solidFill>
                <a:schemeClr val="accent2"/>
              </a:solidFill>
            </p:spPr>
            <p:txBody>
              <a:bodyPr wrap="none" rtlCol="0">
                <a:spAutoFit/>
              </a:bodyPr>
              <a:lstStyle/>
              <a:p>
                <a:r>
                  <a:rPr lang="en-US" sz="1200" dirty="0"/>
                  <a:t>  </a:t>
                </a:r>
                <a:endParaRPr lang="en-US" dirty="0"/>
              </a:p>
            </p:txBody>
          </p:sp>
        </p:grpSp>
        <p:grpSp>
          <p:nvGrpSpPr>
            <p:cNvPr id="11" name="Group 10">
              <a:extLst>
                <a:ext uri="{FF2B5EF4-FFF2-40B4-BE49-F238E27FC236}">
                  <a16:creationId xmlns:a16="http://schemas.microsoft.com/office/drawing/2014/main" id="{2594D8B2-9C2F-EE4D-AD6F-951D0AD72136}"/>
                </a:ext>
              </a:extLst>
            </p:cNvPr>
            <p:cNvGrpSpPr/>
            <p:nvPr/>
          </p:nvGrpSpPr>
          <p:grpSpPr>
            <a:xfrm>
              <a:off x="4305300" y="3761162"/>
              <a:ext cx="3238500" cy="1304736"/>
              <a:chOff x="1066800" y="3766820"/>
              <a:chExt cx="3238500" cy="1304736"/>
            </a:xfrm>
          </p:grpSpPr>
          <p:cxnSp>
            <p:nvCxnSpPr>
              <p:cNvPr id="12" name="Straight Connector 11">
                <a:extLst>
                  <a:ext uri="{FF2B5EF4-FFF2-40B4-BE49-F238E27FC236}">
                    <a16:creationId xmlns:a16="http://schemas.microsoft.com/office/drawing/2014/main" id="{FA0595B3-3F00-B64B-AFB8-C3E79F5B3236}"/>
                  </a:ext>
                </a:extLst>
              </p:cNvPr>
              <p:cNvCxnSpPr>
                <a:cxnSpLocks/>
              </p:cNvCxnSpPr>
              <p:nvPr/>
            </p:nvCxnSpPr>
            <p:spPr bwMode="auto">
              <a:xfrm>
                <a:off x="1066800" y="3766820"/>
                <a:ext cx="1600200" cy="110998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Connector 12">
                <a:extLst>
                  <a:ext uri="{FF2B5EF4-FFF2-40B4-BE49-F238E27FC236}">
                    <a16:creationId xmlns:a16="http://schemas.microsoft.com/office/drawing/2014/main" id="{79A8E8FC-082F-DC49-87FE-AA18F60BF1E0}"/>
                  </a:ext>
                </a:extLst>
              </p:cNvPr>
              <p:cNvCxnSpPr>
                <a:cxnSpLocks/>
              </p:cNvCxnSpPr>
              <p:nvPr/>
            </p:nvCxnSpPr>
            <p:spPr bwMode="auto">
              <a:xfrm flipH="1">
                <a:off x="2819400" y="3766820"/>
                <a:ext cx="1485900" cy="110998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4" name="TextBox 13">
                <a:extLst>
                  <a:ext uri="{FF2B5EF4-FFF2-40B4-BE49-F238E27FC236}">
                    <a16:creationId xmlns:a16="http://schemas.microsoft.com/office/drawing/2014/main" id="{4EC82E32-2F88-F148-8AD9-7321924D1CD3}"/>
                  </a:ext>
                </a:extLst>
              </p:cNvPr>
              <p:cNvSpPr txBox="1"/>
              <p:nvPr/>
            </p:nvSpPr>
            <p:spPr>
              <a:xfrm>
                <a:off x="2534468" y="4682043"/>
                <a:ext cx="394923" cy="389513"/>
              </a:xfrm>
              <a:prstGeom prst="ellipse">
                <a:avLst/>
              </a:prstGeom>
              <a:solidFill>
                <a:schemeClr val="accent2"/>
              </a:solidFill>
            </p:spPr>
            <p:txBody>
              <a:bodyPr wrap="none" rtlCol="0">
                <a:spAutoFit/>
              </a:bodyPr>
              <a:lstStyle/>
              <a:p>
                <a:r>
                  <a:rPr lang="en-US" sz="1200" dirty="0"/>
                  <a:t>  </a:t>
                </a:r>
                <a:endParaRPr lang="en-US" dirty="0"/>
              </a:p>
            </p:txBody>
          </p:sp>
        </p:grpSp>
      </p:grpSp>
      <p:sp>
        <p:nvSpPr>
          <p:cNvPr id="2" name="TextBox 1">
            <a:extLst>
              <a:ext uri="{FF2B5EF4-FFF2-40B4-BE49-F238E27FC236}">
                <a16:creationId xmlns:a16="http://schemas.microsoft.com/office/drawing/2014/main" id="{F8F42634-4C10-1141-A30F-AD0117EBBB63}"/>
              </a:ext>
            </a:extLst>
          </p:cNvPr>
          <p:cNvSpPr txBox="1"/>
          <p:nvPr/>
        </p:nvSpPr>
        <p:spPr>
          <a:xfrm>
            <a:off x="1895001" y="5044135"/>
            <a:ext cx="1968809" cy="369332"/>
          </a:xfrm>
          <a:prstGeom prst="rect">
            <a:avLst/>
          </a:prstGeom>
          <a:noFill/>
        </p:spPr>
        <p:txBody>
          <a:bodyPr wrap="none" rtlCol="0">
            <a:spAutoFit/>
          </a:bodyPr>
          <a:lstStyle/>
          <a:p>
            <a:r>
              <a:rPr lang="en-US" sz="1800" b="1" dirty="0">
                <a:solidFill>
                  <a:srgbClr val="A01A06"/>
                </a:solidFill>
              </a:rPr>
              <a:t>(count1, sum1)</a:t>
            </a:r>
          </a:p>
        </p:txBody>
      </p:sp>
      <p:sp>
        <p:nvSpPr>
          <p:cNvPr id="21" name="TextBox 20">
            <a:extLst>
              <a:ext uri="{FF2B5EF4-FFF2-40B4-BE49-F238E27FC236}">
                <a16:creationId xmlns:a16="http://schemas.microsoft.com/office/drawing/2014/main" id="{89C93002-4904-EE46-B8BA-9AEE88D0E002}"/>
              </a:ext>
            </a:extLst>
          </p:cNvPr>
          <p:cNvSpPr txBox="1"/>
          <p:nvPr/>
        </p:nvSpPr>
        <p:spPr>
          <a:xfrm>
            <a:off x="5144772" y="5043089"/>
            <a:ext cx="1968809" cy="369332"/>
          </a:xfrm>
          <a:prstGeom prst="rect">
            <a:avLst/>
          </a:prstGeom>
          <a:noFill/>
        </p:spPr>
        <p:txBody>
          <a:bodyPr wrap="none" rtlCol="0">
            <a:spAutoFit/>
          </a:bodyPr>
          <a:lstStyle/>
          <a:p>
            <a:r>
              <a:rPr lang="en-US" sz="1800" b="1" dirty="0">
                <a:solidFill>
                  <a:srgbClr val="A01A06"/>
                </a:solidFill>
              </a:rPr>
              <a:t>(count2, sum2)</a:t>
            </a:r>
          </a:p>
        </p:txBody>
      </p:sp>
      <p:sp>
        <p:nvSpPr>
          <p:cNvPr id="3" name="TextBox 2">
            <a:extLst>
              <a:ext uri="{FF2B5EF4-FFF2-40B4-BE49-F238E27FC236}">
                <a16:creationId xmlns:a16="http://schemas.microsoft.com/office/drawing/2014/main" id="{8164D584-8D39-CC4E-86D5-D3B1BC08A17F}"/>
              </a:ext>
            </a:extLst>
          </p:cNvPr>
          <p:cNvSpPr txBox="1"/>
          <p:nvPr/>
        </p:nvSpPr>
        <p:spPr>
          <a:xfrm>
            <a:off x="1167261" y="6341790"/>
            <a:ext cx="6276077" cy="400110"/>
          </a:xfrm>
          <a:prstGeom prst="rect">
            <a:avLst/>
          </a:prstGeom>
          <a:noFill/>
        </p:spPr>
        <p:txBody>
          <a:bodyPr wrap="none" rtlCol="0">
            <a:spAutoFit/>
          </a:bodyPr>
          <a:lstStyle/>
          <a:p>
            <a:r>
              <a:rPr lang="en-US" sz="2000" b="1" dirty="0">
                <a:solidFill>
                  <a:srgbClr val="A01A06"/>
                </a:solidFill>
              </a:rPr>
              <a:t>Average = (sum1 + sum2) / (count1 + count2)</a:t>
            </a:r>
          </a:p>
        </p:txBody>
      </p:sp>
    </p:spTree>
    <p:extLst>
      <p:ext uri="{BB962C8B-B14F-4D97-AF65-F5344CB8AC3E}">
        <p14:creationId xmlns:p14="http://schemas.microsoft.com/office/powerpoint/2010/main" val="52894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Motivation: Google Example</a:t>
            </a:r>
          </a:p>
        </p:txBody>
      </p:sp>
      <p:sp>
        <p:nvSpPr>
          <p:cNvPr id="2" name="TextBox 1">
            <a:extLst>
              <a:ext uri="{FF2B5EF4-FFF2-40B4-BE49-F238E27FC236}">
                <a16:creationId xmlns:a16="http://schemas.microsoft.com/office/drawing/2014/main" id="{9494279F-4F62-8643-9435-A058F0F1CF1C}"/>
              </a:ext>
            </a:extLst>
          </p:cNvPr>
          <p:cNvSpPr txBox="1"/>
          <p:nvPr/>
        </p:nvSpPr>
        <p:spPr>
          <a:xfrm>
            <a:off x="1938105" y="1252834"/>
            <a:ext cx="5267789" cy="461665"/>
          </a:xfrm>
          <a:prstGeom prst="rect">
            <a:avLst/>
          </a:prstGeom>
          <a:noFill/>
        </p:spPr>
        <p:txBody>
          <a:bodyPr wrap="none" rtlCol="0">
            <a:spAutoFit/>
          </a:bodyPr>
          <a:lstStyle/>
          <a:p>
            <a:r>
              <a:rPr lang="en-US" dirty="0">
                <a:solidFill>
                  <a:srgbClr val="A01A06"/>
                </a:solidFill>
              </a:rPr>
              <a:t>Crawling and indexing the web pages</a:t>
            </a:r>
          </a:p>
        </p:txBody>
      </p:sp>
      <p:sp>
        <p:nvSpPr>
          <p:cNvPr id="3" name="TextBox 2">
            <a:extLst>
              <a:ext uri="{FF2B5EF4-FFF2-40B4-BE49-F238E27FC236}">
                <a16:creationId xmlns:a16="http://schemas.microsoft.com/office/drawing/2014/main" id="{F561526D-D1E3-B449-9F59-F1A2A1418DBC}"/>
              </a:ext>
            </a:extLst>
          </p:cNvPr>
          <p:cNvSpPr txBox="1"/>
          <p:nvPr/>
        </p:nvSpPr>
        <p:spPr>
          <a:xfrm>
            <a:off x="571498" y="2286000"/>
            <a:ext cx="8267701" cy="2554545"/>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sz="2000" dirty="0"/>
              <a:t>Split the data into chunks</a:t>
            </a:r>
          </a:p>
          <a:p>
            <a:pPr marL="342900" indent="-342900">
              <a:spcAft>
                <a:spcPts val="1800"/>
              </a:spcAft>
              <a:buClr>
                <a:schemeClr val="tx1"/>
              </a:buClr>
              <a:buFont typeface="Arial" panose="020B0604020202020204" pitchFamily="34" charset="0"/>
              <a:buChar char="•"/>
            </a:pPr>
            <a:r>
              <a:rPr lang="en-US" sz="2000" dirty="0"/>
              <a:t>Store and process the data </a:t>
            </a:r>
            <a:r>
              <a:rPr lang="en-US" sz="2000" dirty="0">
                <a:solidFill>
                  <a:srgbClr val="A01A06"/>
                </a:solidFill>
              </a:rPr>
              <a:t>in parallel </a:t>
            </a:r>
            <a:r>
              <a:rPr lang="en-US" sz="2000" dirty="0"/>
              <a:t>in multiple disks and CPUs</a:t>
            </a:r>
          </a:p>
          <a:p>
            <a:pPr marL="342900" indent="-342900">
              <a:spcAft>
                <a:spcPts val="1800"/>
              </a:spcAft>
              <a:buClr>
                <a:schemeClr val="tx1"/>
              </a:buClr>
              <a:buFont typeface="Arial" panose="020B0604020202020204" pitchFamily="34" charset="0"/>
              <a:buChar char="•"/>
            </a:pPr>
            <a:r>
              <a:rPr lang="en-US" sz="2000" dirty="0"/>
              <a:t>e.g., </a:t>
            </a:r>
            <a:r>
              <a:rPr lang="en-US" sz="2000" dirty="0">
                <a:solidFill>
                  <a:srgbClr val="3366FF"/>
                </a:solidFill>
              </a:rPr>
              <a:t>1,000 disks and CPUs</a:t>
            </a:r>
          </a:p>
          <a:p>
            <a:pPr>
              <a:spcAft>
                <a:spcPts val="1800"/>
              </a:spcAft>
              <a:buClr>
                <a:schemeClr val="tx1"/>
              </a:buClr>
            </a:pPr>
            <a:r>
              <a:rPr lang="en-US" sz="2000" dirty="0"/>
              <a:t>    ➪ Time to read = </a:t>
            </a:r>
            <a:r>
              <a:rPr lang="en-US" sz="2000" dirty="0">
                <a:solidFill>
                  <a:srgbClr val="3366FF"/>
                </a:solidFill>
              </a:rPr>
              <a:t>4 million seconds / 1,000 </a:t>
            </a:r>
            <a:r>
              <a:rPr lang="en-US" sz="2000" dirty="0"/>
              <a:t>=</a:t>
            </a:r>
            <a:r>
              <a:rPr lang="en-US" sz="2000" dirty="0">
                <a:solidFill>
                  <a:srgbClr val="3366FF"/>
                </a:solidFill>
              </a:rPr>
              <a:t> 4,000 seconds  </a:t>
            </a:r>
          </a:p>
          <a:p>
            <a:pPr marL="342900" indent="-342900">
              <a:spcAft>
                <a:spcPts val="1800"/>
              </a:spcAft>
              <a:buClr>
                <a:schemeClr val="tx1"/>
              </a:buClr>
              <a:buFont typeface="Arial" panose="020B0604020202020204" pitchFamily="34" charset="0"/>
              <a:buChar char="•"/>
            </a:pPr>
            <a:r>
              <a:rPr lang="en-US" sz="2000" dirty="0">
                <a:solidFill>
                  <a:srgbClr val="A01A06"/>
                </a:solidFill>
              </a:rPr>
              <a:t>Cluster</a:t>
            </a:r>
            <a:r>
              <a:rPr lang="zh-CN" altLang="en-US" sz="2000" dirty="0">
                <a:solidFill>
                  <a:srgbClr val="A01A06"/>
                </a:solidFill>
              </a:rPr>
              <a:t> </a:t>
            </a:r>
            <a:r>
              <a:rPr lang="en-US" altLang="zh-CN" sz="2000" dirty="0">
                <a:solidFill>
                  <a:srgbClr val="A01A06"/>
                </a:solidFill>
              </a:rPr>
              <a:t>Computing</a:t>
            </a:r>
            <a:r>
              <a:rPr lang="en-US" sz="2000" dirty="0">
                <a:solidFill>
                  <a:srgbClr val="A01A06"/>
                </a:solidFill>
              </a:rPr>
              <a:t>                           </a:t>
            </a:r>
          </a:p>
        </p:txBody>
      </p:sp>
      <p:grpSp>
        <p:nvGrpSpPr>
          <p:cNvPr id="6" name="Group 5">
            <a:extLst>
              <a:ext uri="{FF2B5EF4-FFF2-40B4-BE49-F238E27FC236}">
                <a16:creationId xmlns:a16="http://schemas.microsoft.com/office/drawing/2014/main" id="{1ED9F4D0-5056-E442-9DB3-D9A7A8DB9A31}"/>
              </a:ext>
            </a:extLst>
          </p:cNvPr>
          <p:cNvGrpSpPr/>
          <p:nvPr/>
        </p:nvGrpSpPr>
        <p:grpSpPr>
          <a:xfrm>
            <a:off x="6735725" y="4678620"/>
            <a:ext cx="2133600" cy="2000250"/>
            <a:chOff x="533400" y="2438400"/>
            <a:chExt cx="3657600" cy="3429000"/>
          </a:xfrm>
        </p:grpSpPr>
        <p:sp>
          <p:nvSpPr>
            <p:cNvPr id="7" name="Rectangle 4">
              <a:extLst>
                <a:ext uri="{FF2B5EF4-FFF2-40B4-BE49-F238E27FC236}">
                  <a16:creationId xmlns:a16="http://schemas.microsoft.com/office/drawing/2014/main" id="{D2283918-6D22-D24E-8054-071D7D19219F}"/>
                </a:ext>
              </a:extLst>
            </p:cNvPr>
            <p:cNvSpPr>
              <a:spLocks noChangeArrowheads="1"/>
            </p:cNvSpPr>
            <p:nvPr/>
          </p:nvSpPr>
          <p:spPr bwMode="auto">
            <a:xfrm>
              <a:off x="1676400" y="3503428"/>
              <a:ext cx="1447800" cy="8382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100" b="1" dirty="0"/>
                <a:t>Memory</a:t>
              </a:r>
            </a:p>
          </p:txBody>
        </p:sp>
        <p:sp>
          <p:nvSpPr>
            <p:cNvPr id="8" name="Rectangle 7">
              <a:extLst>
                <a:ext uri="{FF2B5EF4-FFF2-40B4-BE49-F238E27FC236}">
                  <a16:creationId xmlns:a16="http://schemas.microsoft.com/office/drawing/2014/main" id="{E303AE18-0B57-EA49-BA32-9399CEDF839A}"/>
                </a:ext>
              </a:extLst>
            </p:cNvPr>
            <p:cNvSpPr>
              <a:spLocks noChangeArrowheads="1"/>
            </p:cNvSpPr>
            <p:nvPr/>
          </p:nvSpPr>
          <p:spPr bwMode="auto">
            <a:xfrm>
              <a:off x="2438400" y="2667000"/>
              <a:ext cx="1447800" cy="6096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100" b="1" dirty="0"/>
                <a:t>CPU</a:t>
              </a:r>
            </a:p>
          </p:txBody>
        </p:sp>
        <p:sp>
          <p:nvSpPr>
            <p:cNvPr id="9" name="Rectangle 7">
              <a:extLst>
                <a:ext uri="{FF2B5EF4-FFF2-40B4-BE49-F238E27FC236}">
                  <a16:creationId xmlns:a16="http://schemas.microsoft.com/office/drawing/2014/main" id="{FC7CB6F9-F82B-5F4A-A0E3-A52B940680EC}"/>
                </a:ext>
              </a:extLst>
            </p:cNvPr>
            <p:cNvSpPr>
              <a:spLocks noChangeArrowheads="1"/>
            </p:cNvSpPr>
            <p:nvPr/>
          </p:nvSpPr>
          <p:spPr bwMode="auto">
            <a:xfrm>
              <a:off x="838200" y="2668772"/>
              <a:ext cx="1447800" cy="6096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100" b="1"/>
                <a:t>GPU</a:t>
              </a:r>
            </a:p>
          </p:txBody>
        </p:sp>
        <p:sp>
          <p:nvSpPr>
            <p:cNvPr id="10" name="AutoShape 6">
              <a:extLst>
                <a:ext uri="{FF2B5EF4-FFF2-40B4-BE49-F238E27FC236}">
                  <a16:creationId xmlns:a16="http://schemas.microsoft.com/office/drawing/2014/main" id="{BE544BA4-1321-CD40-9D0B-3C184D4F27A8}"/>
                </a:ext>
              </a:extLst>
            </p:cNvPr>
            <p:cNvSpPr>
              <a:spLocks noChangeArrowheads="1"/>
            </p:cNvSpPr>
            <p:nvPr/>
          </p:nvSpPr>
          <p:spPr bwMode="auto">
            <a:xfrm>
              <a:off x="1638300" y="4724400"/>
              <a:ext cx="1524000" cy="914400"/>
            </a:xfrm>
            <a:prstGeom prst="can">
              <a:avLst>
                <a:gd name="adj" fmla="val 25000"/>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100" b="1"/>
                <a:t>Disk</a:t>
              </a:r>
            </a:p>
          </p:txBody>
        </p:sp>
        <p:sp>
          <p:nvSpPr>
            <p:cNvPr id="11" name="Rectangle 10">
              <a:extLst>
                <a:ext uri="{FF2B5EF4-FFF2-40B4-BE49-F238E27FC236}">
                  <a16:creationId xmlns:a16="http://schemas.microsoft.com/office/drawing/2014/main" id="{E296DA49-2336-2244-84F6-191EC4F68332}"/>
                </a:ext>
              </a:extLst>
            </p:cNvPr>
            <p:cNvSpPr>
              <a:spLocks noChangeArrowheads="1"/>
            </p:cNvSpPr>
            <p:nvPr/>
          </p:nvSpPr>
          <p:spPr bwMode="auto">
            <a:xfrm>
              <a:off x="533400" y="2438400"/>
              <a:ext cx="3657600" cy="34290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100" b="1"/>
            </a:p>
          </p:txBody>
        </p:sp>
      </p:grpSp>
    </p:spTree>
    <p:extLst>
      <p:ext uri="{BB962C8B-B14F-4D97-AF65-F5344CB8AC3E}">
        <p14:creationId xmlns:p14="http://schemas.microsoft.com/office/powerpoint/2010/main" val="1391164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711B7597-329E-7444-97C9-D4C498041384}"/>
              </a:ext>
            </a:extLst>
          </p:cNvPr>
          <p:cNvSpPr txBox="1">
            <a:spLocks noChangeArrowheads="1"/>
          </p:cNvSpPr>
          <p:nvPr/>
        </p:nvSpPr>
        <p:spPr>
          <a:xfrm>
            <a:off x="838200" y="4572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 (with combiner)</a:t>
            </a:r>
          </a:p>
          <a:p>
            <a:r>
              <a:rPr lang="en-US" sz="3200" b="0" kern="0" dirty="0">
                <a:solidFill>
                  <a:srgbClr val="A01A06"/>
                </a:solidFill>
                <a:latin typeface="Calibri" panose="020F0502020204030204" pitchFamily="34" charset="0"/>
                <a:cs typeface="Calibri" panose="020F0502020204030204" pitchFamily="34" charset="0"/>
              </a:rPr>
              <a:t>Compute average (Exercise 2.3.1 in book)</a:t>
            </a:r>
          </a:p>
        </p:txBody>
      </p:sp>
      <p:sp>
        <p:nvSpPr>
          <p:cNvPr id="8" name="Content Placeholder 2">
            <a:extLst>
              <a:ext uri="{FF2B5EF4-FFF2-40B4-BE49-F238E27FC236}">
                <a16:creationId xmlns:a16="http://schemas.microsoft.com/office/drawing/2014/main" id="{8E90F0D1-34A3-4342-BB02-47814B5D2B77}"/>
              </a:ext>
            </a:extLst>
          </p:cNvPr>
          <p:cNvSpPr txBox="1">
            <a:spLocks/>
          </p:cNvSpPr>
          <p:nvPr/>
        </p:nvSpPr>
        <p:spPr bwMode="auto">
          <a:xfrm>
            <a:off x="685800" y="1752600"/>
            <a:ext cx="7772400" cy="4724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Arial" panose="020B0604020202020204" pitchFamily="34" charset="0"/>
              <a:buChar char="•"/>
              <a:defRPr sz="2800">
                <a:solidFill>
                  <a:schemeClr val="tx1"/>
                </a:solidFill>
                <a:latin typeface="Times New Roman"/>
                <a:ea typeface="+mn-ea"/>
                <a:cs typeface="Times New Roman"/>
              </a:defRPr>
            </a:lvl1pPr>
            <a:lvl2pPr marL="742950" indent="-285750" algn="l" rtl="0" eaLnBrk="1" fontAlgn="base" hangingPunct="1">
              <a:spcBef>
                <a:spcPct val="20000"/>
              </a:spcBef>
              <a:spcAft>
                <a:spcPct val="0"/>
              </a:spcAft>
              <a:buClr>
                <a:schemeClr val="tx2"/>
              </a:buClr>
              <a:buFont typeface="Arial" panose="020B0604020202020204" pitchFamily="34" charset="0"/>
              <a:buChar char="•"/>
              <a:defRPr sz="2400">
                <a:solidFill>
                  <a:schemeClr val="tx1"/>
                </a:solidFill>
                <a:latin typeface="Times New Roman"/>
                <a:ea typeface="+mn-ea"/>
                <a:cs typeface="Times New Roman"/>
              </a:defRPr>
            </a:lvl2pPr>
            <a:lvl3pPr marL="1143000" indent="-228600" algn="l" rtl="0" eaLnBrk="1" fontAlgn="base" hangingPunct="1">
              <a:spcBef>
                <a:spcPct val="20000"/>
              </a:spcBef>
              <a:spcAft>
                <a:spcPct val="0"/>
              </a:spcAft>
              <a:buClr>
                <a:schemeClr val="tx2"/>
              </a:buClr>
              <a:buChar char="•"/>
              <a:defRPr sz="2000">
                <a:solidFill>
                  <a:schemeClr val="tx1"/>
                </a:solidFill>
                <a:latin typeface="Times New Roman"/>
                <a:ea typeface="+mn-ea"/>
                <a:cs typeface="Times New Roman"/>
              </a:defRPr>
            </a:lvl3pPr>
            <a:lvl4pPr marL="16002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4pPr>
            <a:lvl5pPr marL="20574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5pPr>
            <a:lvl6pPr marL="2514600" indent="-228600" algn="l" rtl="0" eaLnBrk="1" fontAlgn="base" hangingPunct="1">
              <a:spcBef>
                <a:spcPct val="20000"/>
              </a:spcBef>
              <a:spcAft>
                <a:spcPct val="0"/>
              </a:spcAft>
              <a:buChar char="»"/>
              <a:defRPr sz="1800">
                <a:solidFill>
                  <a:schemeClr val="tx1"/>
                </a:solidFill>
                <a:latin typeface="Times New Roman" charset="0"/>
                <a:ea typeface="+mn-ea"/>
              </a:defRPr>
            </a:lvl6pPr>
            <a:lvl7pPr marL="2971800" indent="-228600" algn="l" rtl="0" eaLnBrk="1" fontAlgn="base" hangingPunct="1">
              <a:spcBef>
                <a:spcPct val="20000"/>
              </a:spcBef>
              <a:spcAft>
                <a:spcPct val="0"/>
              </a:spcAft>
              <a:buChar char="»"/>
              <a:defRPr sz="1800">
                <a:solidFill>
                  <a:schemeClr val="tx1"/>
                </a:solidFill>
                <a:latin typeface="Times New Roman" charset="0"/>
                <a:ea typeface="+mn-ea"/>
              </a:defRPr>
            </a:lvl7pPr>
            <a:lvl8pPr marL="3429000" indent="-228600" algn="l" rtl="0" eaLnBrk="1" fontAlgn="base" hangingPunct="1">
              <a:spcBef>
                <a:spcPct val="20000"/>
              </a:spcBef>
              <a:spcAft>
                <a:spcPct val="0"/>
              </a:spcAft>
              <a:buChar char="»"/>
              <a:defRPr sz="1800">
                <a:solidFill>
                  <a:schemeClr val="tx1"/>
                </a:solidFill>
                <a:latin typeface="Times New Roman" charset="0"/>
                <a:ea typeface="+mn-ea"/>
              </a:defRPr>
            </a:lvl8pPr>
            <a:lvl9pPr marL="3886200" indent="-228600" algn="l" rtl="0" eaLnBrk="1" fontAlgn="base" hangingPunct="1">
              <a:spcBef>
                <a:spcPct val="20000"/>
              </a:spcBef>
              <a:spcAft>
                <a:spcPct val="0"/>
              </a:spcAft>
              <a:buChar char="»"/>
              <a:defRPr sz="1800">
                <a:solidFill>
                  <a:schemeClr val="tx1"/>
                </a:solidFill>
                <a:latin typeface="Times New Roman" charset="0"/>
                <a:ea typeface="+mn-ea"/>
              </a:defRPr>
            </a:lvl9pPr>
          </a:lstStyle>
          <a:p>
            <a:pPr marL="347472" indent="-347472">
              <a:spcBef>
                <a:spcPts val="0"/>
              </a:spcBef>
              <a:spcAft>
                <a:spcPts val="1800"/>
              </a:spcAft>
              <a:buClr>
                <a:schemeClr val="tx1"/>
              </a:buClr>
            </a:pPr>
            <a:r>
              <a:rPr lang="en-US" sz="2000" kern="0" dirty="0">
                <a:latin typeface="Calibri" panose="020F0502020204030204" pitchFamily="34" charset="0"/>
                <a:cs typeface="Calibri" panose="020F0502020204030204" pitchFamily="34" charset="0"/>
              </a:rPr>
              <a:t>Design MapReduce algorithms to take a very large file of integers and produce </a:t>
            </a:r>
            <a:r>
              <a:rPr lang="en-US" sz="2000" b="1" kern="0" dirty="0">
                <a:solidFill>
                  <a:srgbClr val="A01A06"/>
                </a:solidFill>
                <a:latin typeface="Calibri" panose="020F0502020204030204" pitchFamily="34" charset="0"/>
                <a:cs typeface="Calibri" panose="020F0502020204030204" pitchFamily="34" charset="0"/>
              </a:rPr>
              <a:t>the average of all the integers </a:t>
            </a:r>
            <a:r>
              <a:rPr lang="en-US" sz="2000" kern="0" dirty="0">
                <a:latin typeface="Calibri" panose="020F0502020204030204" pitchFamily="34" charset="0"/>
                <a:cs typeface="Calibri" panose="020F0502020204030204" pitchFamily="34" charset="0"/>
              </a:rPr>
              <a:t>as output</a:t>
            </a:r>
          </a:p>
          <a:p>
            <a:pPr marL="347472" indent="-347472">
              <a:spcBef>
                <a:spcPts val="0"/>
              </a:spcBef>
              <a:spcAft>
                <a:spcPts val="1800"/>
              </a:spcAft>
              <a:buClr>
                <a:schemeClr val="tx1"/>
              </a:buClr>
            </a:pPr>
            <a:r>
              <a:rPr lang="en-US" sz="2000" kern="0" dirty="0">
                <a:latin typeface="Calibri" panose="020F0502020204030204" pitchFamily="34" charset="0"/>
                <a:cs typeface="Calibri" panose="020F0502020204030204" pitchFamily="34" charset="0"/>
              </a:rPr>
              <a:t>The large file of integers cannot fit in the memory of node</a:t>
            </a:r>
          </a:p>
          <a:p>
            <a:pPr marL="347472" indent="-347472">
              <a:spcBef>
                <a:spcPts val="0"/>
              </a:spcBef>
              <a:spcAft>
                <a:spcPts val="1800"/>
              </a:spcAft>
              <a:buClr>
                <a:schemeClr val="tx1"/>
              </a:buClr>
            </a:pPr>
            <a:endParaRPr lang="en-US" sz="2000" b="1" dirty="0">
              <a:solidFill>
                <a:srgbClr val="A01A06"/>
              </a:solidFill>
              <a:latin typeface="Calibri" panose="020F0502020204030204" pitchFamily="34" charset="0"/>
              <a:cs typeface="Calibri" panose="020F0502020204030204" pitchFamily="34" charset="0"/>
            </a:endParaRPr>
          </a:p>
          <a:p>
            <a:pPr marL="347472" indent="-347472">
              <a:spcBef>
                <a:spcPts val="0"/>
              </a:spcBef>
              <a:spcAft>
                <a:spcPts val="1800"/>
              </a:spcAft>
              <a:buClr>
                <a:schemeClr val="tx1"/>
              </a:buClr>
              <a:buNone/>
            </a:pPr>
            <a:r>
              <a:rPr lang="en-US" sz="2000" b="1" dirty="0">
                <a:solidFill>
                  <a:srgbClr val="A01A06"/>
                </a:solidFill>
                <a:latin typeface="Calibri" panose="020F0502020204030204" pitchFamily="34" charset="0"/>
                <a:cs typeface="Calibri" panose="020F0502020204030204" pitchFamily="34" charset="0"/>
              </a:rPr>
              <a:t>Map task:</a:t>
            </a:r>
          </a:p>
          <a:p>
            <a:pPr marL="347472" indent="-347472">
              <a:spcBef>
                <a:spcPts val="0"/>
              </a:spcBef>
              <a:spcAft>
                <a:spcPts val="1800"/>
              </a:spcAft>
              <a:buClr>
                <a:schemeClr val="tx1"/>
              </a:buClr>
              <a:buNone/>
            </a:pPr>
            <a:r>
              <a:rPr lang="en-US" sz="2000" dirty="0">
                <a:latin typeface="Calibri" panose="020F0502020204030204" pitchFamily="34" charset="0"/>
                <a:cs typeface="Calibri" panose="020F0502020204030204" pitchFamily="34" charset="0"/>
              </a:rPr>
              <a:t>	Each Map task gets a chunk of the file of integers and processes it …</a:t>
            </a:r>
          </a:p>
          <a:p>
            <a:pPr marL="347472" indent="-347472">
              <a:spcBef>
                <a:spcPts val="0"/>
              </a:spcBef>
              <a:spcAft>
                <a:spcPts val="1800"/>
              </a:spcAft>
              <a:buClr>
                <a:schemeClr val="tx1"/>
              </a:buClr>
              <a:buNone/>
            </a:pPr>
            <a:r>
              <a:rPr lang="en-US" sz="2000" b="1" dirty="0">
                <a:solidFill>
                  <a:srgbClr val="A01A06"/>
                </a:solidFill>
                <a:latin typeface="Calibri" panose="020F0502020204030204" pitchFamily="34" charset="0"/>
                <a:cs typeface="Calibri" panose="020F0502020204030204" pitchFamily="34" charset="0"/>
              </a:rPr>
              <a:t>Reduce task:</a:t>
            </a:r>
          </a:p>
          <a:p>
            <a:pPr marL="347472" indent="-347472">
              <a:spcBef>
                <a:spcPts val="0"/>
              </a:spcBef>
              <a:spcAft>
                <a:spcPts val="1800"/>
              </a:spcAft>
              <a:buClr>
                <a:schemeClr val="tx1"/>
              </a:buClr>
              <a:buNone/>
            </a:pPr>
            <a:r>
              <a:rPr lang="en-US" sz="2000" dirty="0">
                <a:latin typeface="Calibri" panose="020F0502020204030204" pitchFamily="34" charset="0"/>
                <a:cs typeface="Calibri" panose="020F0502020204030204" pitchFamily="34" charset="0"/>
              </a:rPr>
              <a:t>	?</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22615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711B7597-329E-7444-97C9-D4C498041384}"/>
              </a:ext>
            </a:extLst>
          </p:cNvPr>
          <p:cNvSpPr txBox="1">
            <a:spLocks noChangeArrowheads="1"/>
          </p:cNvSpPr>
          <p:nvPr/>
        </p:nvSpPr>
        <p:spPr>
          <a:xfrm>
            <a:off x="838200" y="4572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 (with combiner)</a:t>
            </a:r>
          </a:p>
          <a:p>
            <a:r>
              <a:rPr lang="en-US" sz="3200" b="0" kern="0" dirty="0">
                <a:solidFill>
                  <a:srgbClr val="A01A06"/>
                </a:solidFill>
                <a:latin typeface="Calibri" panose="020F0502020204030204" pitchFamily="34" charset="0"/>
                <a:cs typeface="Calibri" panose="020F0502020204030204" pitchFamily="34" charset="0"/>
              </a:rPr>
              <a:t>Compute average (Exercise 2.3.1 in book)</a:t>
            </a:r>
          </a:p>
        </p:txBody>
      </p:sp>
      <p:sp>
        <p:nvSpPr>
          <p:cNvPr id="8" name="Content Placeholder 2">
            <a:extLst>
              <a:ext uri="{FF2B5EF4-FFF2-40B4-BE49-F238E27FC236}">
                <a16:creationId xmlns:a16="http://schemas.microsoft.com/office/drawing/2014/main" id="{8E90F0D1-34A3-4342-BB02-47814B5D2B77}"/>
              </a:ext>
            </a:extLst>
          </p:cNvPr>
          <p:cNvSpPr txBox="1">
            <a:spLocks/>
          </p:cNvSpPr>
          <p:nvPr/>
        </p:nvSpPr>
        <p:spPr bwMode="auto">
          <a:xfrm>
            <a:off x="685800" y="1752600"/>
            <a:ext cx="7772400" cy="4724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Arial" panose="020B0604020202020204" pitchFamily="34" charset="0"/>
              <a:buChar char="•"/>
              <a:defRPr sz="2800">
                <a:solidFill>
                  <a:schemeClr val="tx1"/>
                </a:solidFill>
                <a:latin typeface="Times New Roman"/>
                <a:ea typeface="+mn-ea"/>
                <a:cs typeface="Times New Roman"/>
              </a:defRPr>
            </a:lvl1pPr>
            <a:lvl2pPr marL="742950" indent="-285750" algn="l" rtl="0" eaLnBrk="1" fontAlgn="base" hangingPunct="1">
              <a:spcBef>
                <a:spcPct val="20000"/>
              </a:spcBef>
              <a:spcAft>
                <a:spcPct val="0"/>
              </a:spcAft>
              <a:buClr>
                <a:schemeClr val="tx2"/>
              </a:buClr>
              <a:buFont typeface="Arial" panose="020B0604020202020204" pitchFamily="34" charset="0"/>
              <a:buChar char="•"/>
              <a:defRPr sz="2400">
                <a:solidFill>
                  <a:schemeClr val="tx1"/>
                </a:solidFill>
                <a:latin typeface="Times New Roman"/>
                <a:ea typeface="+mn-ea"/>
                <a:cs typeface="Times New Roman"/>
              </a:defRPr>
            </a:lvl2pPr>
            <a:lvl3pPr marL="1143000" indent="-228600" algn="l" rtl="0" eaLnBrk="1" fontAlgn="base" hangingPunct="1">
              <a:spcBef>
                <a:spcPct val="20000"/>
              </a:spcBef>
              <a:spcAft>
                <a:spcPct val="0"/>
              </a:spcAft>
              <a:buClr>
                <a:schemeClr val="tx2"/>
              </a:buClr>
              <a:buChar char="•"/>
              <a:defRPr sz="2000">
                <a:solidFill>
                  <a:schemeClr val="tx1"/>
                </a:solidFill>
                <a:latin typeface="Times New Roman"/>
                <a:ea typeface="+mn-ea"/>
                <a:cs typeface="Times New Roman"/>
              </a:defRPr>
            </a:lvl3pPr>
            <a:lvl4pPr marL="16002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4pPr>
            <a:lvl5pPr marL="20574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5pPr>
            <a:lvl6pPr marL="2514600" indent="-228600" algn="l" rtl="0" eaLnBrk="1" fontAlgn="base" hangingPunct="1">
              <a:spcBef>
                <a:spcPct val="20000"/>
              </a:spcBef>
              <a:spcAft>
                <a:spcPct val="0"/>
              </a:spcAft>
              <a:buChar char="»"/>
              <a:defRPr sz="1800">
                <a:solidFill>
                  <a:schemeClr val="tx1"/>
                </a:solidFill>
                <a:latin typeface="Times New Roman" charset="0"/>
                <a:ea typeface="+mn-ea"/>
              </a:defRPr>
            </a:lvl6pPr>
            <a:lvl7pPr marL="2971800" indent="-228600" algn="l" rtl="0" eaLnBrk="1" fontAlgn="base" hangingPunct="1">
              <a:spcBef>
                <a:spcPct val="20000"/>
              </a:spcBef>
              <a:spcAft>
                <a:spcPct val="0"/>
              </a:spcAft>
              <a:buChar char="»"/>
              <a:defRPr sz="1800">
                <a:solidFill>
                  <a:schemeClr val="tx1"/>
                </a:solidFill>
                <a:latin typeface="Times New Roman" charset="0"/>
                <a:ea typeface="+mn-ea"/>
              </a:defRPr>
            </a:lvl7pPr>
            <a:lvl8pPr marL="3429000" indent="-228600" algn="l" rtl="0" eaLnBrk="1" fontAlgn="base" hangingPunct="1">
              <a:spcBef>
                <a:spcPct val="20000"/>
              </a:spcBef>
              <a:spcAft>
                <a:spcPct val="0"/>
              </a:spcAft>
              <a:buChar char="»"/>
              <a:defRPr sz="1800">
                <a:solidFill>
                  <a:schemeClr val="tx1"/>
                </a:solidFill>
                <a:latin typeface="Times New Roman" charset="0"/>
                <a:ea typeface="+mn-ea"/>
              </a:defRPr>
            </a:lvl8pPr>
            <a:lvl9pPr marL="3886200" indent="-228600" algn="l" rtl="0" eaLnBrk="1" fontAlgn="base" hangingPunct="1">
              <a:spcBef>
                <a:spcPct val="20000"/>
              </a:spcBef>
              <a:spcAft>
                <a:spcPct val="0"/>
              </a:spcAft>
              <a:buChar char="»"/>
              <a:defRPr sz="1800">
                <a:solidFill>
                  <a:schemeClr val="tx1"/>
                </a:solidFill>
                <a:latin typeface="Times New Roman" charset="0"/>
                <a:ea typeface="+mn-ea"/>
              </a:defRPr>
            </a:lvl9pPr>
          </a:lstStyle>
          <a:p>
            <a:pPr marL="347472" indent="-347472">
              <a:spcBef>
                <a:spcPts val="0"/>
              </a:spcBef>
              <a:spcAft>
                <a:spcPts val="1800"/>
              </a:spcAft>
              <a:buClr>
                <a:schemeClr val="tx1"/>
              </a:buClr>
            </a:pPr>
            <a:r>
              <a:rPr lang="en-US" sz="2000" kern="0" dirty="0">
                <a:latin typeface="Calibri" panose="020F0502020204030204" pitchFamily="34" charset="0"/>
                <a:cs typeface="Calibri" panose="020F0502020204030204" pitchFamily="34" charset="0"/>
              </a:rPr>
              <a:t>Design MapReduce algorithms to take a very large file of integers and produce </a:t>
            </a:r>
            <a:r>
              <a:rPr lang="en-US" sz="2000" b="1" kern="0" dirty="0">
                <a:solidFill>
                  <a:srgbClr val="A01A06"/>
                </a:solidFill>
                <a:latin typeface="Calibri" panose="020F0502020204030204" pitchFamily="34" charset="0"/>
                <a:cs typeface="Calibri" panose="020F0502020204030204" pitchFamily="34" charset="0"/>
              </a:rPr>
              <a:t>the average of all the integers </a:t>
            </a:r>
            <a:r>
              <a:rPr lang="en-US" sz="2000" kern="0" dirty="0">
                <a:latin typeface="Calibri" panose="020F0502020204030204" pitchFamily="34" charset="0"/>
                <a:cs typeface="Calibri" panose="020F0502020204030204" pitchFamily="34" charset="0"/>
              </a:rPr>
              <a:t>as output</a:t>
            </a:r>
          </a:p>
          <a:p>
            <a:pPr marL="347472" indent="-347472">
              <a:spcBef>
                <a:spcPts val="0"/>
              </a:spcBef>
              <a:spcAft>
                <a:spcPts val="1800"/>
              </a:spcAft>
              <a:buClr>
                <a:schemeClr val="tx1"/>
              </a:buClr>
            </a:pPr>
            <a:r>
              <a:rPr lang="en-US" sz="2000" kern="0" dirty="0">
                <a:latin typeface="Calibri" panose="020F0502020204030204" pitchFamily="34" charset="0"/>
                <a:cs typeface="Calibri" panose="020F0502020204030204" pitchFamily="34" charset="0"/>
              </a:rPr>
              <a:t>The large file of integers cannot fit in the memory of node</a:t>
            </a:r>
          </a:p>
          <a:p>
            <a:pPr marL="347472" indent="-347472">
              <a:spcBef>
                <a:spcPts val="0"/>
              </a:spcBef>
              <a:spcAft>
                <a:spcPts val="1800"/>
              </a:spcAft>
              <a:buClr>
                <a:schemeClr val="tx1"/>
              </a:buClr>
            </a:pPr>
            <a:endParaRPr lang="en-US" sz="2000" b="1" dirty="0">
              <a:solidFill>
                <a:srgbClr val="A01A06"/>
              </a:solidFill>
              <a:latin typeface="Calibri" panose="020F0502020204030204" pitchFamily="34" charset="0"/>
              <a:cs typeface="Calibri" panose="020F0502020204030204" pitchFamily="34" charset="0"/>
            </a:endParaRPr>
          </a:p>
          <a:p>
            <a:pPr marL="347472" indent="-347472">
              <a:spcBef>
                <a:spcPts val="0"/>
              </a:spcBef>
              <a:spcAft>
                <a:spcPts val="1800"/>
              </a:spcAft>
              <a:buClr>
                <a:schemeClr val="tx1"/>
              </a:buClr>
              <a:buNone/>
            </a:pPr>
            <a:r>
              <a:rPr lang="en-US" sz="2000" b="1" dirty="0">
                <a:solidFill>
                  <a:srgbClr val="A01A06"/>
                </a:solidFill>
                <a:latin typeface="Calibri" panose="020F0502020204030204" pitchFamily="34" charset="0"/>
                <a:cs typeface="Calibri" panose="020F0502020204030204" pitchFamily="34" charset="0"/>
              </a:rPr>
              <a:t>Map task:</a:t>
            </a:r>
          </a:p>
          <a:p>
            <a:pPr marL="347472" indent="-347472">
              <a:spcBef>
                <a:spcPts val="0"/>
              </a:spcBef>
              <a:spcAft>
                <a:spcPts val="1800"/>
              </a:spcAft>
              <a:buClr>
                <a:schemeClr val="tx1"/>
              </a:buClr>
              <a:buNone/>
            </a:pPr>
            <a:r>
              <a:rPr lang="en-US" sz="2000" dirty="0">
                <a:latin typeface="Calibri" panose="020F0502020204030204" pitchFamily="34" charset="0"/>
                <a:cs typeface="Calibri" panose="020F0502020204030204" pitchFamily="34" charset="0"/>
              </a:rPr>
              <a:t>	Map task produces </a:t>
            </a:r>
            <a:r>
              <a:rPr lang="en-US" sz="2000" b="1" dirty="0">
                <a:latin typeface="Calibri" panose="020F0502020204030204" pitchFamily="34" charset="0"/>
                <a:cs typeface="Calibri" panose="020F0502020204030204" pitchFamily="34" charset="0"/>
              </a:rPr>
              <a:t>(key, (number of integers, sum of integers)) </a:t>
            </a:r>
            <a:r>
              <a:rPr lang="en-US" sz="2000" dirty="0">
                <a:latin typeface="Calibri" panose="020F0502020204030204" pitchFamily="34" charset="0"/>
                <a:cs typeface="Calibri" panose="020F0502020204030204" pitchFamily="34" charset="0"/>
              </a:rPr>
              <a:t>for each chunk as output</a:t>
            </a:r>
          </a:p>
          <a:p>
            <a:pPr marL="0" indent="0">
              <a:spcBef>
                <a:spcPts val="0"/>
              </a:spcBef>
              <a:spcAft>
                <a:spcPts val="1800"/>
              </a:spcAft>
              <a:buClr>
                <a:schemeClr val="tx1"/>
              </a:buClr>
              <a:buNone/>
            </a:pPr>
            <a:r>
              <a:rPr lang="en-US" sz="2000" dirty="0">
                <a:latin typeface="Calibri" panose="020F0502020204030204" pitchFamily="34" charset="0"/>
                <a:cs typeface="Calibri" panose="020F0502020204030204" pitchFamily="34" charset="0"/>
              </a:rPr>
              <a:t>      - Key could be set to the same value for all mappers, e.g., 1</a:t>
            </a:r>
          </a:p>
          <a:p>
            <a:pPr marL="0" indent="0">
              <a:spcBef>
                <a:spcPts val="0"/>
              </a:spcBef>
              <a:spcAft>
                <a:spcPts val="1800"/>
              </a:spcAft>
              <a:buClr>
                <a:schemeClr val="tx1"/>
              </a:buClr>
              <a:buNone/>
            </a:pPr>
            <a:r>
              <a:rPr lang="en-US" sz="2000" dirty="0">
                <a:latin typeface="Calibri" panose="020F0502020204030204" pitchFamily="34" charset="0"/>
                <a:cs typeface="Calibri" panose="020F0502020204030204" pitchFamily="34" charset="0"/>
              </a:rPr>
              <a:t>      - Value is the (number, sum) tuple</a:t>
            </a:r>
          </a:p>
          <a:p>
            <a:pPr marL="0" indent="0">
              <a:spcBef>
                <a:spcPts val="0"/>
              </a:spcBef>
              <a:spcAft>
                <a:spcPts val="1800"/>
              </a:spcAft>
              <a:buClr>
                <a:schemeClr val="tx1"/>
              </a:buClr>
              <a:buNone/>
            </a:pPr>
            <a:endParaRPr lang="en-US" sz="2000" dirty="0">
              <a:latin typeface="Calibri" panose="020F0502020204030204" pitchFamily="34" charset="0"/>
              <a:cs typeface="Calibri" panose="020F0502020204030204" pitchFamily="34" charset="0"/>
            </a:endParaRPr>
          </a:p>
          <a:p>
            <a:pPr marL="347472" indent="-347472">
              <a:spcBef>
                <a:spcPts val="0"/>
              </a:spcBef>
              <a:spcAft>
                <a:spcPts val="1800"/>
              </a:spcAft>
              <a:buClr>
                <a:schemeClr val="tx1"/>
              </a:buClr>
              <a:buNone/>
            </a:pP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961384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711B7597-329E-7444-97C9-D4C498041384}"/>
              </a:ext>
            </a:extLst>
          </p:cNvPr>
          <p:cNvSpPr txBox="1">
            <a:spLocks noChangeArrowheads="1"/>
          </p:cNvSpPr>
          <p:nvPr/>
        </p:nvSpPr>
        <p:spPr>
          <a:xfrm>
            <a:off x="838200" y="4572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 (with combiner)</a:t>
            </a:r>
          </a:p>
          <a:p>
            <a:r>
              <a:rPr lang="en-US" sz="3200" b="0" kern="0" dirty="0">
                <a:solidFill>
                  <a:srgbClr val="A01A06"/>
                </a:solidFill>
                <a:latin typeface="Calibri" panose="020F0502020204030204" pitchFamily="34" charset="0"/>
                <a:cs typeface="Calibri" panose="020F0502020204030204" pitchFamily="34" charset="0"/>
              </a:rPr>
              <a:t>Compute average (Exercise 2.3.1 in book)</a:t>
            </a:r>
          </a:p>
        </p:txBody>
      </p:sp>
      <p:sp>
        <p:nvSpPr>
          <p:cNvPr id="8" name="Content Placeholder 2">
            <a:extLst>
              <a:ext uri="{FF2B5EF4-FFF2-40B4-BE49-F238E27FC236}">
                <a16:creationId xmlns:a16="http://schemas.microsoft.com/office/drawing/2014/main" id="{8E90F0D1-34A3-4342-BB02-47814B5D2B77}"/>
              </a:ext>
            </a:extLst>
          </p:cNvPr>
          <p:cNvSpPr txBox="1">
            <a:spLocks/>
          </p:cNvSpPr>
          <p:nvPr/>
        </p:nvSpPr>
        <p:spPr bwMode="auto">
          <a:xfrm>
            <a:off x="685800" y="1752600"/>
            <a:ext cx="7772400" cy="4724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Arial" panose="020B0604020202020204" pitchFamily="34" charset="0"/>
              <a:buChar char="•"/>
              <a:defRPr sz="2800">
                <a:solidFill>
                  <a:schemeClr val="tx1"/>
                </a:solidFill>
                <a:latin typeface="Times New Roman"/>
                <a:ea typeface="+mn-ea"/>
                <a:cs typeface="Times New Roman"/>
              </a:defRPr>
            </a:lvl1pPr>
            <a:lvl2pPr marL="742950" indent="-285750" algn="l" rtl="0" eaLnBrk="1" fontAlgn="base" hangingPunct="1">
              <a:spcBef>
                <a:spcPct val="20000"/>
              </a:spcBef>
              <a:spcAft>
                <a:spcPct val="0"/>
              </a:spcAft>
              <a:buClr>
                <a:schemeClr val="tx2"/>
              </a:buClr>
              <a:buFont typeface="Arial" panose="020B0604020202020204" pitchFamily="34" charset="0"/>
              <a:buChar char="•"/>
              <a:defRPr sz="2400">
                <a:solidFill>
                  <a:schemeClr val="tx1"/>
                </a:solidFill>
                <a:latin typeface="Times New Roman"/>
                <a:ea typeface="+mn-ea"/>
                <a:cs typeface="Times New Roman"/>
              </a:defRPr>
            </a:lvl2pPr>
            <a:lvl3pPr marL="1143000" indent="-228600" algn="l" rtl="0" eaLnBrk="1" fontAlgn="base" hangingPunct="1">
              <a:spcBef>
                <a:spcPct val="20000"/>
              </a:spcBef>
              <a:spcAft>
                <a:spcPct val="0"/>
              </a:spcAft>
              <a:buClr>
                <a:schemeClr val="tx2"/>
              </a:buClr>
              <a:buChar char="•"/>
              <a:defRPr sz="2000">
                <a:solidFill>
                  <a:schemeClr val="tx1"/>
                </a:solidFill>
                <a:latin typeface="Times New Roman"/>
                <a:ea typeface="+mn-ea"/>
                <a:cs typeface="Times New Roman"/>
              </a:defRPr>
            </a:lvl3pPr>
            <a:lvl4pPr marL="16002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4pPr>
            <a:lvl5pPr marL="20574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5pPr>
            <a:lvl6pPr marL="2514600" indent="-228600" algn="l" rtl="0" eaLnBrk="1" fontAlgn="base" hangingPunct="1">
              <a:spcBef>
                <a:spcPct val="20000"/>
              </a:spcBef>
              <a:spcAft>
                <a:spcPct val="0"/>
              </a:spcAft>
              <a:buChar char="»"/>
              <a:defRPr sz="1800">
                <a:solidFill>
                  <a:schemeClr val="tx1"/>
                </a:solidFill>
                <a:latin typeface="Times New Roman" charset="0"/>
                <a:ea typeface="+mn-ea"/>
              </a:defRPr>
            </a:lvl6pPr>
            <a:lvl7pPr marL="2971800" indent="-228600" algn="l" rtl="0" eaLnBrk="1" fontAlgn="base" hangingPunct="1">
              <a:spcBef>
                <a:spcPct val="20000"/>
              </a:spcBef>
              <a:spcAft>
                <a:spcPct val="0"/>
              </a:spcAft>
              <a:buChar char="»"/>
              <a:defRPr sz="1800">
                <a:solidFill>
                  <a:schemeClr val="tx1"/>
                </a:solidFill>
                <a:latin typeface="Times New Roman" charset="0"/>
                <a:ea typeface="+mn-ea"/>
              </a:defRPr>
            </a:lvl7pPr>
            <a:lvl8pPr marL="3429000" indent="-228600" algn="l" rtl="0" eaLnBrk="1" fontAlgn="base" hangingPunct="1">
              <a:spcBef>
                <a:spcPct val="20000"/>
              </a:spcBef>
              <a:spcAft>
                <a:spcPct val="0"/>
              </a:spcAft>
              <a:buChar char="»"/>
              <a:defRPr sz="1800">
                <a:solidFill>
                  <a:schemeClr val="tx1"/>
                </a:solidFill>
                <a:latin typeface="Times New Roman" charset="0"/>
                <a:ea typeface="+mn-ea"/>
              </a:defRPr>
            </a:lvl8pPr>
            <a:lvl9pPr marL="3886200" indent="-228600" algn="l" rtl="0" eaLnBrk="1" fontAlgn="base" hangingPunct="1">
              <a:spcBef>
                <a:spcPct val="20000"/>
              </a:spcBef>
              <a:spcAft>
                <a:spcPct val="0"/>
              </a:spcAft>
              <a:buChar char="»"/>
              <a:defRPr sz="1800">
                <a:solidFill>
                  <a:schemeClr val="tx1"/>
                </a:solidFill>
                <a:latin typeface="Times New Roman" charset="0"/>
                <a:ea typeface="+mn-ea"/>
              </a:defRPr>
            </a:lvl9pPr>
          </a:lstStyle>
          <a:p>
            <a:pPr marL="347472" indent="-347472">
              <a:spcBef>
                <a:spcPts val="0"/>
              </a:spcBef>
              <a:spcAft>
                <a:spcPts val="1800"/>
              </a:spcAft>
              <a:buClr>
                <a:schemeClr val="tx1"/>
              </a:buClr>
            </a:pPr>
            <a:r>
              <a:rPr lang="en-US" sz="2000" kern="0" dirty="0">
                <a:latin typeface="Calibri" panose="020F0502020204030204" pitchFamily="34" charset="0"/>
                <a:cs typeface="Calibri" panose="020F0502020204030204" pitchFamily="34" charset="0"/>
              </a:rPr>
              <a:t>Design MapReduce algorithms to take a very large file of integers and produce </a:t>
            </a:r>
            <a:r>
              <a:rPr lang="en-US" sz="2000" b="1" kern="0" dirty="0">
                <a:solidFill>
                  <a:srgbClr val="A01A06"/>
                </a:solidFill>
                <a:latin typeface="Calibri" panose="020F0502020204030204" pitchFamily="34" charset="0"/>
                <a:cs typeface="Calibri" panose="020F0502020204030204" pitchFamily="34" charset="0"/>
              </a:rPr>
              <a:t>the average of all the integers </a:t>
            </a:r>
            <a:r>
              <a:rPr lang="en-US" sz="2000" kern="0" dirty="0">
                <a:latin typeface="Calibri" panose="020F0502020204030204" pitchFamily="34" charset="0"/>
                <a:cs typeface="Calibri" panose="020F0502020204030204" pitchFamily="34" charset="0"/>
              </a:rPr>
              <a:t>as output</a:t>
            </a:r>
          </a:p>
          <a:p>
            <a:pPr marL="347472" indent="-347472">
              <a:spcBef>
                <a:spcPts val="0"/>
              </a:spcBef>
              <a:spcAft>
                <a:spcPts val="1800"/>
              </a:spcAft>
              <a:buClr>
                <a:schemeClr val="tx1"/>
              </a:buClr>
            </a:pPr>
            <a:r>
              <a:rPr lang="en-US" sz="2000" kern="0" dirty="0">
                <a:latin typeface="Calibri" panose="020F0502020204030204" pitchFamily="34" charset="0"/>
                <a:cs typeface="Calibri" panose="020F0502020204030204" pitchFamily="34" charset="0"/>
              </a:rPr>
              <a:t>The large file of integers cannot fit in the memory of node</a:t>
            </a:r>
          </a:p>
          <a:p>
            <a:pPr marL="347472" indent="-347472">
              <a:spcBef>
                <a:spcPts val="0"/>
              </a:spcBef>
              <a:spcAft>
                <a:spcPts val="1800"/>
              </a:spcAft>
              <a:buClr>
                <a:schemeClr val="tx1"/>
              </a:buClr>
            </a:pPr>
            <a:endParaRPr lang="en-US" sz="2000" b="1" dirty="0">
              <a:solidFill>
                <a:srgbClr val="A01A06"/>
              </a:solidFill>
              <a:latin typeface="Calibri" panose="020F0502020204030204" pitchFamily="34" charset="0"/>
              <a:cs typeface="Calibri" panose="020F0502020204030204" pitchFamily="34" charset="0"/>
            </a:endParaRPr>
          </a:p>
          <a:p>
            <a:pPr marL="347472" indent="-347472">
              <a:spcBef>
                <a:spcPts val="0"/>
              </a:spcBef>
              <a:spcAft>
                <a:spcPts val="1800"/>
              </a:spcAft>
              <a:buClr>
                <a:schemeClr val="tx1"/>
              </a:buClr>
              <a:buNone/>
            </a:pPr>
            <a:r>
              <a:rPr lang="en-US" sz="2000" b="1" dirty="0">
                <a:solidFill>
                  <a:srgbClr val="A01A06"/>
                </a:solidFill>
                <a:latin typeface="Calibri" panose="020F0502020204030204" pitchFamily="34" charset="0"/>
                <a:cs typeface="Calibri" panose="020F0502020204030204" pitchFamily="34" charset="0"/>
              </a:rPr>
              <a:t>Reduce task:</a:t>
            </a:r>
          </a:p>
          <a:p>
            <a:pPr marL="347472" indent="-347472">
              <a:spcBef>
                <a:spcPts val="0"/>
              </a:spcBef>
              <a:spcAft>
                <a:spcPts val="1800"/>
              </a:spcAft>
              <a:buClr>
                <a:schemeClr val="tx1"/>
              </a:buClr>
              <a:buNone/>
            </a:pPr>
            <a:r>
              <a:rPr lang="en-US" sz="2000" dirty="0">
                <a:latin typeface="Calibri" panose="020F0502020204030204" pitchFamily="34" charset="0"/>
                <a:cs typeface="Calibri" panose="020F0502020204030204" pitchFamily="34" charset="0"/>
              </a:rPr>
              <a:t>	A single Reduce task </a:t>
            </a:r>
            <a:r>
              <a:rPr lang="en-US" sz="2000" b="1" dirty="0">
                <a:latin typeface="Calibri" panose="020F0502020204030204" pitchFamily="34" charset="0"/>
                <a:cs typeface="Calibri" panose="020F0502020204030204" pitchFamily="34" charset="0"/>
              </a:rPr>
              <a:t>sums all the sums of integers </a:t>
            </a:r>
            <a:r>
              <a:rPr lang="en-US" sz="2000" dirty="0">
                <a:latin typeface="Calibri" panose="020F0502020204030204" pitchFamily="34" charset="0"/>
                <a:cs typeface="Calibri" panose="020F0502020204030204" pitchFamily="34" charset="0"/>
              </a:rPr>
              <a:t>and </a:t>
            </a:r>
            <a:r>
              <a:rPr lang="en-US" sz="2000" b="1" dirty="0">
                <a:latin typeface="Calibri" panose="020F0502020204030204" pitchFamily="34" charset="0"/>
                <a:cs typeface="Calibri" panose="020F0502020204030204" pitchFamily="34" charset="0"/>
              </a:rPr>
              <a:t>sums number of integers</a:t>
            </a:r>
            <a:r>
              <a:rPr lang="en-US" sz="2000" dirty="0">
                <a:latin typeface="Calibri" panose="020F0502020204030204" pitchFamily="34" charset="0"/>
                <a:cs typeface="Calibri" panose="020F0502020204030204" pitchFamily="34" charset="0"/>
              </a:rPr>
              <a:t>, calculate average; emit (average, 1)</a:t>
            </a:r>
          </a:p>
          <a:p>
            <a:pPr marL="347472" indent="-347472">
              <a:spcBef>
                <a:spcPts val="0"/>
              </a:spcBef>
              <a:spcAft>
                <a:spcPts val="1800"/>
              </a:spcAft>
              <a:buClr>
                <a:schemeClr val="tx1"/>
              </a:buClr>
              <a:buNone/>
            </a:pPr>
            <a:r>
              <a:rPr lang="en-US" sz="2000" dirty="0">
                <a:latin typeface="Calibri" panose="020F0502020204030204" pitchFamily="34" charset="0"/>
                <a:cs typeface="Calibri" panose="020F0502020204030204" pitchFamily="34" charset="0"/>
              </a:rPr>
              <a:t>      Since each Map task summarizes a large chunk of data by </a:t>
            </a:r>
            <a:r>
              <a:rPr lang="en-US" sz="2000" b="1" dirty="0">
                <a:latin typeface="Calibri" panose="020F0502020204030204" pitchFamily="34" charset="0"/>
                <a:cs typeface="Calibri" panose="020F0502020204030204" pitchFamily="34" charset="0"/>
              </a:rPr>
              <a:t>a single (key, (number, sum)) key-value pair</a:t>
            </a:r>
            <a:r>
              <a:rPr lang="en-US" sz="2000" dirty="0">
                <a:latin typeface="Calibri" panose="020F0502020204030204" pitchFamily="34" charset="0"/>
                <a:cs typeface="Calibri" panose="020F0502020204030204" pitchFamily="34" charset="0"/>
              </a:rPr>
              <a:t>, this should be able to use </a:t>
            </a:r>
            <a:r>
              <a:rPr lang="en-US" sz="2000" b="1" dirty="0">
                <a:latin typeface="Calibri" panose="020F0502020204030204" pitchFamily="34" charset="0"/>
                <a:cs typeface="Calibri" panose="020F0502020204030204" pitchFamily="34" charset="0"/>
              </a:rPr>
              <a:t>a single Reducer</a:t>
            </a:r>
            <a:r>
              <a:rPr lang="en-US" sz="2000" dirty="0">
                <a:latin typeface="Calibri" panose="020F0502020204030204" pitchFamily="34" charset="0"/>
                <a:cs typeface="Calibri" panose="020F0502020204030204" pitchFamily="34" charset="0"/>
              </a:rPr>
              <a:t> even with thousands of Map tasks</a:t>
            </a:r>
          </a:p>
          <a:p>
            <a:pPr marL="347472" indent="-347472">
              <a:spcBef>
                <a:spcPts val="0"/>
              </a:spcBef>
              <a:spcAft>
                <a:spcPts val="1800"/>
              </a:spcAft>
              <a:buClr>
                <a:schemeClr val="tx1"/>
              </a:buClr>
              <a:buNone/>
            </a:pPr>
            <a:endParaRPr lang="en-US" sz="2000" dirty="0">
              <a:latin typeface="Calibri" panose="020F0502020204030204" pitchFamily="34" charset="0"/>
              <a:cs typeface="Calibri" panose="020F0502020204030204" pitchFamily="34" charset="0"/>
            </a:endParaRPr>
          </a:p>
          <a:p>
            <a:pPr marL="0" indent="0">
              <a:spcBef>
                <a:spcPts val="0"/>
              </a:spcBef>
              <a:spcAft>
                <a:spcPts val="1800"/>
              </a:spcAft>
              <a:buClr>
                <a:schemeClr val="tx1"/>
              </a:buClr>
              <a:buNone/>
            </a:pPr>
            <a:endParaRPr lang="en-US" sz="2000" dirty="0">
              <a:latin typeface="Calibri" panose="020F0502020204030204" pitchFamily="34" charset="0"/>
              <a:cs typeface="Calibri" panose="020F0502020204030204" pitchFamily="34" charset="0"/>
            </a:endParaRPr>
          </a:p>
          <a:p>
            <a:pPr marL="347472" indent="-347472">
              <a:spcBef>
                <a:spcPts val="0"/>
              </a:spcBef>
              <a:spcAft>
                <a:spcPts val="1800"/>
              </a:spcAft>
              <a:buClr>
                <a:schemeClr val="tx1"/>
              </a:buClr>
              <a:buNone/>
            </a:pP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778262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BD1DC5AE-2C8D-804D-8E20-9C50BCE3DBB6}"/>
              </a:ext>
            </a:extLst>
          </p:cNvPr>
          <p:cNvSpPr txBox="1"/>
          <p:nvPr/>
        </p:nvSpPr>
        <p:spPr>
          <a:xfrm>
            <a:off x="1453571" y="2697931"/>
            <a:ext cx="6236855" cy="3809633"/>
          </a:xfrm>
          <a:prstGeom prst="rect">
            <a:avLst/>
          </a:prstGeom>
        </p:spPr>
        <p:txBody>
          <a:bodyPr vert="horz" wrap="square" lIns="0" tIns="0" rIns="0" bIns="0" rtlCol="0">
            <a:spAutoFit/>
          </a:bodyPr>
          <a:lstStyle/>
          <a:p>
            <a:pPr marL="1491295">
              <a:lnSpc>
                <a:spcPts val="1907"/>
              </a:lnSpc>
            </a:pPr>
            <a:r>
              <a:rPr sz="1600" spc="-4" dirty="0">
                <a:latin typeface="Times New Roman"/>
                <a:cs typeface="Times New Roman"/>
              </a:rPr>
              <a:t>A</a:t>
            </a:r>
            <a:r>
              <a:rPr sz="1600" spc="-18" dirty="0">
                <a:latin typeface="Times New Roman"/>
                <a:cs typeface="Times New Roman"/>
              </a:rPr>
              <a:t>bri</a:t>
            </a:r>
            <a:r>
              <a:rPr sz="1600" spc="4" dirty="0">
                <a:latin typeface="Times New Roman"/>
                <a:cs typeface="Times New Roman"/>
              </a:rPr>
              <a:t>d</a:t>
            </a:r>
            <a:r>
              <a:rPr sz="1600" dirty="0">
                <a:latin typeface="Times New Roman"/>
                <a:cs typeface="Times New Roman"/>
              </a:rPr>
              <a:t>g</a:t>
            </a:r>
            <a:r>
              <a:rPr sz="1600" spc="-13" dirty="0">
                <a:latin typeface="Times New Roman"/>
                <a:cs typeface="Times New Roman"/>
              </a:rPr>
              <a:t>e</a:t>
            </a:r>
            <a:r>
              <a:rPr sz="1600" spc="-9" dirty="0">
                <a:latin typeface="Times New Roman"/>
                <a:cs typeface="Times New Roman"/>
              </a:rPr>
              <a:t>d</a:t>
            </a:r>
            <a:r>
              <a:rPr sz="1600" spc="13" dirty="0">
                <a:latin typeface="Times New Roman"/>
                <a:cs typeface="Times New Roman"/>
              </a:rPr>
              <a:t> </a:t>
            </a:r>
            <a:r>
              <a:rPr sz="1600" spc="-13" dirty="0">
                <a:latin typeface="Times New Roman"/>
                <a:cs typeface="Times New Roman"/>
              </a:rPr>
              <a:t>Declaratio</a:t>
            </a:r>
            <a:r>
              <a:rPr sz="1600" spc="-9" dirty="0">
                <a:latin typeface="Times New Roman"/>
                <a:cs typeface="Times New Roman"/>
              </a:rPr>
              <a:t>n</a:t>
            </a:r>
            <a:r>
              <a:rPr sz="1600" spc="4" dirty="0">
                <a:latin typeface="Times New Roman"/>
                <a:cs typeface="Times New Roman"/>
              </a:rPr>
              <a:t> </a:t>
            </a:r>
            <a:r>
              <a:rPr sz="1600" spc="-13" dirty="0">
                <a:latin typeface="Times New Roman"/>
                <a:cs typeface="Times New Roman"/>
              </a:rPr>
              <a:t>o</a:t>
            </a:r>
            <a:r>
              <a:rPr sz="1600" spc="-9" dirty="0">
                <a:latin typeface="Times New Roman"/>
                <a:cs typeface="Times New Roman"/>
              </a:rPr>
              <a:t>f</a:t>
            </a:r>
            <a:r>
              <a:rPr sz="1600" spc="-18" dirty="0">
                <a:latin typeface="Times New Roman"/>
                <a:cs typeface="Times New Roman"/>
              </a:rPr>
              <a:t> </a:t>
            </a:r>
            <a:r>
              <a:rPr sz="1600" spc="4" dirty="0">
                <a:latin typeface="Times New Roman"/>
                <a:cs typeface="Times New Roman"/>
              </a:rPr>
              <a:t>I</a:t>
            </a:r>
            <a:r>
              <a:rPr sz="1600" spc="-22" dirty="0">
                <a:latin typeface="Times New Roman"/>
                <a:cs typeface="Times New Roman"/>
              </a:rPr>
              <a:t>nd</a:t>
            </a:r>
            <a:r>
              <a:rPr sz="1600" spc="4" dirty="0">
                <a:latin typeface="Times New Roman"/>
                <a:cs typeface="Times New Roman"/>
              </a:rPr>
              <a:t>e</a:t>
            </a:r>
            <a:r>
              <a:rPr sz="1600" spc="-22" dirty="0">
                <a:latin typeface="Times New Roman"/>
                <a:cs typeface="Times New Roman"/>
              </a:rPr>
              <a:t>pe</a:t>
            </a:r>
            <a:r>
              <a:rPr sz="1600" spc="4" dirty="0">
                <a:latin typeface="Times New Roman"/>
                <a:cs typeface="Times New Roman"/>
              </a:rPr>
              <a:t>n</a:t>
            </a:r>
            <a:r>
              <a:rPr sz="1600" spc="13" dirty="0">
                <a:latin typeface="Times New Roman"/>
                <a:cs typeface="Times New Roman"/>
              </a:rPr>
              <a:t>dence</a:t>
            </a:r>
            <a:endParaRPr sz="1600" dirty="0">
              <a:latin typeface="Times New Roman"/>
              <a:cs typeface="Times New Roman"/>
            </a:endParaRPr>
          </a:p>
          <a:p>
            <a:pPr marL="11397">
              <a:lnSpc>
                <a:spcPts val="1238"/>
              </a:lnSpc>
            </a:pPr>
            <a:r>
              <a:rPr sz="1100" dirty="0">
                <a:latin typeface="Times New Roman"/>
                <a:cs typeface="Times New Roman"/>
              </a:rPr>
              <a:t>A</a:t>
            </a:r>
            <a:r>
              <a:rPr sz="1100" spc="-9" dirty="0">
                <a:latin typeface="Times New Roman"/>
                <a:cs typeface="Times New Roman"/>
              </a:rPr>
              <a:t> </a:t>
            </a:r>
            <a:r>
              <a:rPr sz="1100" spc="-13" dirty="0">
                <a:latin typeface="Times New Roman"/>
                <a:cs typeface="Times New Roman"/>
              </a:rPr>
              <a:t>Dec</a:t>
            </a:r>
            <a:r>
              <a:rPr sz="1100" spc="4" dirty="0">
                <a:latin typeface="Times New Roman"/>
                <a:cs typeface="Times New Roman"/>
              </a:rPr>
              <a:t>l</a:t>
            </a:r>
            <a:r>
              <a:rPr sz="1100" spc="-13" dirty="0">
                <a:latin typeface="Times New Roman"/>
                <a:cs typeface="Times New Roman"/>
              </a:rPr>
              <a:t>ara</a:t>
            </a:r>
            <a:r>
              <a:rPr sz="1100" spc="4" dirty="0">
                <a:latin typeface="Times New Roman"/>
                <a:cs typeface="Times New Roman"/>
              </a:rPr>
              <a:t>t</a:t>
            </a:r>
            <a:r>
              <a:rPr sz="1100" spc="-9" dirty="0">
                <a:latin typeface="Times New Roman"/>
                <a:cs typeface="Times New Roman"/>
              </a:rPr>
              <a:t>ion</a:t>
            </a:r>
            <a:r>
              <a:rPr sz="1100" spc="-13" dirty="0">
                <a:latin typeface="Times New Roman"/>
                <a:cs typeface="Times New Roman"/>
              </a:rPr>
              <a:t> </a:t>
            </a:r>
            <a:r>
              <a:rPr sz="1100" spc="-18" dirty="0">
                <a:latin typeface="Times New Roman"/>
                <a:cs typeface="Times New Roman"/>
              </a:rPr>
              <a:t>B</a:t>
            </a:r>
            <a:r>
              <a:rPr sz="1100" spc="-9" dirty="0">
                <a:latin typeface="Times New Roman"/>
                <a:cs typeface="Times New Roman"/>
              </a:rPr>
              <a:t>y</a:t>
            </a:r>
            <a:r>
              <a:rPr sz="1100" spc="9" dirty="0">
                <a:latin typeface="Times New Roman"/>
                <a:cs typeface="Times New Roman"/>
              </a:rPr>
              <a:t> t</a:t>
            </a:r>
            <a:r>
              <a:rPr sz="1100" spc="-9" dirty="0">
                <a:latin typeface="Times New Roman"/>
                <a:cs typeface="Times New Roman"/>
              </a:rPr>
              <a:t>he</a:t>
            </a:r>
            <a:r>
              <a:rPr sz="1100" spc="4" dirty="0">
                <a:latin typeface="Times New Roman"/>
                <a:cs typeface="Times New Roman"/>
              </a:rPr>
              <a:t> </a:t>
            </a:r>
            <a:r>
              <a:rPr sz="1100" spc="-18" dirty="0">
                <a:latin typeface="Times New Roman"/>
                <a:cs typeface="Times New Roman"/>
              </a:rPr>
              <a:t>Represe</a:t>
            </a:r>
            <a:r>
              <a:rPr sz="1100" dirty="0">
                <a:latin typeface="Times New Roman"/>
                <a:cs typeface="Times New Roman"/>
              </a:rPr>
              <a:t>n</a:t>
            </a:r>
            <a:r>
              <a:rPr sz="1100" spc="-4" dirty="0">
                <a:latin typeface="Times New Roman"/>
                <a:cs typeface="Times New Roman"/>
              </a:rPr>
              <a:t>t</a:t>
            </a:r>
            <a:r>
              <a:rPr sz="1100" spc="-31" dirty="0">
                <a:latin typeface="Times New Roman"/>
                <a:cs typeface="Times New Roman"/>
              </a:rPr>
              <a:t>a</a:t>
            </a:r>
            <a:r>
              <a:rPr sz="1100" spc="9" dirty="0">
                <a:latin typeface="Times New Roman"/>
                <a:cs typeface="Times New Roman"/>
              </a:rPr>
              <a:t>t</a:t>
            </a:r>
            <a:r>
              <a:rPr sz="1100" spc="-4" dirty="0">
                <a:latin typeface="Times New Roman"/>
                <a:cs typeface="Times New Roman"/>
              </a:rPr>
              <a:t>iv</a:t>
            </a:r>
            <a:r>
              <a:rPr sz="1100" spc="-27" dirty="0">
                <a:latin typeface="Times New Roman"/>
                <a:cs typeface="Times New Roman"/>
              </a:rPr>
              <a:t>e</a:t>
            </a:r>
            <a:r>
              <a:rPr sz="1100" spc="-4" dirty="0">
                <a:latin typeface="Times New Roman"/>
                <a:cs typeface="Times New Roman"/>
              </a:rPr>
              <a:t>s</a:t>
            </a:r>
            <a:r>
              <a:rPr sz="1100" spc="-31" dirty="0">
                <a:latin typeface="Times New Roman"/>
                <a:cs typeface="Times New Roman"/>
              </a:rPr>
              <a:t> </a:t>
            </a:r>
            <a:r>
              <a:rPr sz="1100" spc="22" dirty="0">
                <a:latin typeface="Times New Roman"/>
                <a:cs typeface="Times New Roman"/>
              </a:rPr>
              <a:t>o</a:t>
            </a:r>
            <a:r>
              <a:rPr sz="1100" spc="-4" dirty="0">
                <a:latin typeface="Times New Roman"/>
                <a:cs typeface="Times New Roman"/>
              </a:rPr>
              <a:t>f</a:t>
            </a:r>
            <a:r>
              <a:rPr sz="1100" spc="18" dirty="0">
                <a:latin typeface="Times New Roman"/>
                <a:cs typeface="Times New Roman"/>
              </a:rPr>
              <a:t> </a:t>
            </a:r>
            <a:r>
              <a:rPr sz="1100" spc="-4" dirty="0">
                <a:latin typeface="Times New Roman"/>
                <a:cs typeface="Times New Roman"/>
              </a:rPr>
              <a:t>the</a:t>
            </a:r>
            <a:r>
              <a:rPr sz="1100" spc="-18" dirty="0">
                <a:latin typeface="Times New Roman"/>
                <a:cs typeface="Times New Roman"/>
              </a:rPr>
              <a:t> </a:t>
            </a:r>
            <a:r>
              <a:rPr sz="1100" spc="-27" dirty="0">
                <a:latin typeface="Times New Roman"/>
                <a:cs typeface="Times New Roman"/>
              </a:rPr>
              <a:t>U</a:t>
            </a:r>
            <a:r>
              <a:rPr sz="1100" spc="18" dirty="0">
                <a:latin typeface="Times New Roman"/>
                <a:cs typeface="Times New Roman"/>
              </a:rPr>
              <a:t>n</a:t>
            </a:r>
            <a:r>
              <a:rPr sz="1100" spc="-4" dirty="0">
                <a:latin typeface="Times New Roman"/>
                <a:cs typeface="Times New Roman"/>
              </a:rPr>
              <a:t>i</a:t>
            </a:r>
            <a:r>
              <a:rPr sz="1100" spc="-49" dirty="0">
                <a:latin typeface="Times New Roman"/>
                <a:cs typeface="Times New Roman"/>
              </a:rPr>
              <a:t>t</a:t>
            </a:r>
            <a:r>
              <a:rPr sz="1100" spc="4" dirty="0">
                <a:latin typeface="Times New Roman"/>
                <a:cs typeface="Times New Roman"/>
              </a:rPr>
              <a:t>e</a:t>
            </a:r>
            <a:r>
              <a:rPr sz="1100" spc="-9" dirty="0">
                <a:latin typeface="Times New Roman"/>
                <a:cs typeface="Times New Roman"/>
              </a:rPr>
              <a:t>d</a:t>
            </a:r>
            <a:r>
              <a:rPr sz="1100" spc="9" dirty="0">
                <a:latin typeface="Times New Roman"/>
                <a:cs typeface="Times New Roman"/>
              </a:rPr>
              <a:t> </a:t>
            </a:r>
            <a:r>
              <a:rPr sz="1100" spc="-27" dirty="0">
                <a:latin typeface="Times New Roman"/>
                <a:cs typeface="Times New Roman"/>
              </a:rPr>
              <a:t>S</a:t>
            </a:r>
            <a:r>
              <a:rPr sz="1100" spc="9" dirty="0">
                <a:latin typeface="Times New Roman"/>
                <a:cs typeface="Times New Roman"/>
              </a:rPr>
              <a:t>t</a:t>
            </a:r>
            <a:r>
              <a:rPr sz="1100" spc="-31" dirty="0">
                <a:latin typeface="Times New Roman"/>
                <a:cs typeface="Times New Roman"/>
              </a:rPr>
              <a:t>a</a:t>
            </a:r>
            <a:r>
              <a:rPr sz="1100" spc="9" dirty="0">
                <a:latin typeface="Times New Roman"/>
                <a:cs typeface="Times New Roman"/>
              </a:rPr>
              <a:t>t</a:t>
            </a:r>
            <a:r>
              <a:rPr sz="1100" spc="-4" dirty="0">
                <a:latin typeface="Times New Roman"/>
                <a:cs typeface="Times New Roman"/>
              </a:rPr>
              <a:t>es of</a:t>
            </a:r>
            <a:r>
              <a:rPr sz="1100" dirty="0">
                <a:latin typeface="Times New Roman"/>
                <a:cs typeface="Times New Roman"/>
              </a:rPr>
              <a:t> </a:t>
            </a:r>
            <a:r>
              <a:rPr sz="1100" spc="-13" dirty="0">
                <a:latin typeface="Times New Roman"/>
                <a:cs typeface="Times New Roman"/>
              </a:rPr>
              <a:t>A</a:t>
            </a:r>
            <a:r>
              <a:rPr sz="1100" spc="4" dirty="0">
                <a:latin typeface="Times New Roman"/>
                <a:cs typeface="Times New Roman"/>
              </a:rPr>
              <a:t>m</a:t>
            </a:r>
            <a:r>
              <a:rPr sz="1100" spc="-36" dirty="0">
                <a:latin typeface="Times New Roman"/>
                <a:cs typeface="Times New Roman"/>
              </a:rPr>
              <a:t>e</a:t>
            </a:r>
            <a:r>
              <a:rPr sz="1100" spc="-18" dirty="0">
                <a:latin typeface="Times New Roman"/>
                <a:cs typeface="Times New Roman"/>
              </a:rPr>
              <a:t>r</a:t>
            </a:r>
            <a:r>
              <a:rPr sz="1100" spc="9" dirty="0">
                <a:latin typeface="Times New Roman"/>
                <a:cs typeface="Times New Roman"/>
              </a:rPr>
              <a:t>i</a:t>
            </a:r>
            <a:r>
              <a:rPr sz="1100" spc="-18" dirty="0">
                <a:latin typeface="Times New Roman"/>
                <a:cs typeface="Times New Roman"/>
              </a:rPr>
              <a:t>ca</a:t>
            </a:r>
            <a:r>
              <a:rPr sz="1100" spc="-4" dirty="0">
                <a:latin typeface="Times New Roman"/>
                <a:cs typeface="Times New Roman"/>
              </a:rPr>
              <a:t>,</a:t>
            </a:r>
            <a:r>
              <a:rPr sz="1100" spc="27" dirty="0">
                <a:latin typeface="Times New Roman"/>
                <a:cs typeface="Times New Roman"/>
              </a:rPr>
              <a:t> </a:t>
            </a:r>
            <a:r>
              <a:rPr sz="1100" spc="-4" dirty="0">
                <a:latin typeface="Times New Roman"/>
                <a:cs typeface="Times New Roman"/>
              </a:rPr>
              <a:t>in</a:t>
            </a:r>
            <a:r>
              <a:rPr sz="1100" spc="-13" dirty="0">
                <a:latin typeface="Times New Roman"/>
                <a:cs typeface="Times New Roman"/>
              </a:rPr>
              <a:t> </a:t>
            </a:r>
            <a:r>
              <a:rPr sz="1100" spc="-22" dirty="0">
                <a:latin typeface="Times New Roman"/>
                <a:cs typeface="Times New Roman"/>
              </a:rPr>
              <a:t>Ge</a:t>
            </a:r>
            <a:r>
              <a:rPr sz="1100" spc="4" dirty="0">
                <a:latin typeface="Times New Roman"/>
                <a:cs typeface="Times New Roman"/>
              </a:rPr>
              <a:t>n</a:t>
            </a:r>
            <a:r>
              <a:rPr sz="1100" spc="-13" dirty="0">
                <a:latin typeface="Times New Roman"/>
                <a:cs typeface="Times New Roman"/>
              </a:rPr>
              <a:t>era</a:t>
            </a:r>
            <a:r>
              <a:rPr sz="1100" spc="-4" dirty="0">
                <a:latin typeface="Times New Roman"/>
                <a:cs typeface="Times New Roman"/>
              </a:rPr>
              <a:t>l</a:t>
            </a:r>
            <a:r>
              <a:rPr sz="1100" spc="9" dirty="0">
                <a:latin typeface="Times New Roman"/>
                <a:cs typeface="Times New Roman"/>
              </a:rPr>
              <a:t> </a:t>
            </a:r>
            <a:r>
              <a:rPr sz="1100" spc="-18" dirty="0">
                <a:latin typeface="Times New Roman"/>
                <a:cs typeface="Times New Roman"/>
              </a:rPr>
              <a:t>C</a:t>
            </a:r>
            <a:r>
              <a:rPr sz="1100" spc="4" dirty="0">
                <a:latin typeface="Times New Roman"/>
                <a:cs typeface="Times New Roman"/>
              </a:rPr>
              <a:t>o</a:t>
            </a:r>
            <a:r>
              <a:rPr sz="1100" spc="-9" dirty="0">
                <a:latin typeface="Times New Roman"/>
                <a:cs typeface="Times New Roman"/>
              </a:rPr>
              <a:t>n</a:t>
            </a:r>
            <a:r>
              <a:rPr sz="1100" spc="-4" dirty="0">
                <a:latin typeface="Times New Roman"/>
                <a:cs typeface="Times New Roman"/>
              </a:rPr>
              <a:t>gres</a:t>
            </a:r>
            <a:r>
              <a:rPr sz="1100" dirty="0">
                <a:latin typeface="Times New Roman"/>
                <a:cs typeface="Times New Roman"/>
              </a:rPr>
              <a:t>s</a:t>
            </a:r>
            <a:r>
              <a:rPr sz="1100" spc="9" dirty="0">
                <a:latin typeface="Times New Roman"/>
                <a:cs typeface="Times New Roman"/>
              </a:rPr>
              <a:t> </a:t>
            </a:r>
            <a:r>
              <a:rPr sz="1100" spc="-4" dirty="0">
                <a:latin typeface="Times New Roman"/>
                <a:cs typeface="Times New Roman"/>
              </a:rPr>
              <a:t>A</a:t>
            </a:r>
            <a:r>
              <a:rPr sz="1100" spc="-18" dirty="0">
                <a:latin typeface="Times New Roman"/>
                <a:cs typeface="Times New Roman"/>
              </a:rPr>
              <a:t>sse</a:t>
            </a:r>
            <a:r>
              <a:rPr sz="1100" dirty="0">
                <a:latin typeface="Times New Roman"/>
                <a:cs typeface="Times New Roman"/>
              </a:rPr>
              <a:t>m</a:t>
            </a:r>
            <a:r>
              <a:rPr sz="1100" spc="-4" dirty="0">
                <a:latin typeface="Times New Roman"/>
                <a:cs typeface="Times New Roman"/>
              </a:rPr>
              <a:t>bl</a:t>
            </a:r>
            <a:r>
              <a:rPr sz="1100" spc="31" dirty="0">
                <a:latin typeface="Times New Roman"/>
                <a:cs typeface="Times New Roman"/>
              </a:rPr>
              <a:t>ed.</a:t>
            </a:r>
            <a:endParaRPr sz="1100" dirty="0">
              <a:latin typeface="Times New Roman"/>
              <a:cs typeface="Times New Roman"/>
            </a:endParaRPr>
          </a:p>
          <a:p>
            <a:pPr marL="11397" marR="37040">
              <a:lnSpc>
                <a:spcPct val="95600"/>
              </a:lnSpc>
              <a:spcBef>
                <a:spcPts val="36"/>
              </a:spcBef>
            </a:pPr>
            <a:r>
              <a:rPr sz="1100" spc="-40" dirty="0">
                <a:latin typeface="Times New Roman"/>
                <a:cs typeface="Times New Roman"/>
              </a:rPr>
              <a:t>W</a:t>
            </a:r>
            <a:r>
              <a:rPr sz="1100" spc="4" dirty="0">
                <a:latin typeface="Times New Roman"/>
                <a:cs typeface="Times New Roman"/>
              </a:rPr>
              <a:t>h</a:t>
            </a:r>
            <a:r>
              <a:rPr sz="1100" spc="-36" dirty="0">
                <a:latin typeface="Times New Roman"/>
                <a:cs typeface="Times New Roman"/>
              </a:rPr>
              <a:t>e</a:t>
            </a:r>
            <a:r>
              <a:rPr sz="1100" spc="-9" dirty="0">
                <a:latin typeface="Times New Roman"/>
                <a:cs typeface="Times New Roman"/>
              </a:rPr>
              <a:t>n</a:t>
            </a:r>
            <a:r>
              <a:rPr sz="1100" spc="9" dirty="0">
                <a:latin typeface="Times New Roman"/>
                <a:cs typeface="Times New Roman"/>
              </a:rPr>
              <a:t> i</a:t>
            </a:r>
            <a:r>
              <a:rPr sz="1100" spc="-9" dirty="0">
                <a:latin typeface="Times New Roman"/>
                <a:cs typeface="Times New Roman"/>
              </a:rPr>
              <a:t>n</a:t>
            </a:r>
            <a:r>
              <a:rPr sz="1100" spc="9" dirty="0">
                <a:latin typeface="Times New Roman"/>
                <a:cs typeface="Times New Roman"/>
              </a:rPr>
              <a:t> </a:t>
            </a:r>
            <a:r>
              <a:rPr sz="1100" spc="-4" dirty="0">
                <a:latin typeface="Times New Roman"/>
                <a:cs typeface="Times New Roman"/>
              </a:rPr>
              <a:t>the</a:t>
            </a:r>
            <a:r>
              <a:rPr sz="1100" spc="4" dirty="0">
                <a:latin typeface="Times New Roman"/>
                <a:cs typeface="Times New Roman"/>
              </a:rPr>
              <a:t> </a:t>
            </a:r>
            <a:r>
              <a:rPr sz="1100" spc="-36" dirty="0">
                <a:latin typeface="Times New Roman"/>
                <a:cs typeface="Times New Roman"/>
              </a:rPr>
              <a:t>c</a:t>
            </a:r>
            <a:r>
              <a:rPr sz="1100" spc="4" dirty="0">
                <a:latin typeface="Times New Roman"/>
                <a:cs typeface="Times New Roman"/>
              </a:rPr>
              <a:t>o</a:t>
            </a:r>
            <a:r>
              <a:rPr sz="1100" spc="-4" dirty="0">
                <a:latin typeface="Times New Roman"/>
                <a:cs typeface="Times New Roman"/>
              </a:rPr>
              <a:t>urse </a:t>
            </a:r>
            <a:r>
              <a:rPr sz="1100" spc="-31" dirty="0">
                <a:latin typeface="Times New Roman"/>
                <a:cs typeface="Times New Roman"/>
              </a:rPr>
              <a:t>o</a:t>
            </a:r>
            <a:r>
              <a:rPr sz="1100" spc="-4" dirty="0">
                <a:latin typeface="Times New Roman"/>
                <a:cs typeface="Times New Roman"/>
              </a:rPr>
              <a:t>f</a:t>
            </a:r>
            <a:r>
              <a:rPr sz="1100" spc="18" dirty="0">
                <a:latin typeface="Times New Roman"/>
                <a:cs typeface="Times New Roman"/>
              </a:rPr>
              <a:t> </a:t>
            </a:r>
            <a:r>
              <a:rPr sz="1100" spc="-9" dirty="0">
                <a:latin typeface="Times New Roman"/>
                <a:cs typeface="Times New Roman"/>
              </a:rPr>
              <a:t>h</a:t>
            </a:r>
            <a:r>
              <a:rPr sz="1100" spc="-31" dirty="0">
                <a:latin typeface="Times New Roman"/>
                <a:cs typeface="Times New Roman"/>
              </a:rPr>
              <a:t>u</a:t>
            </a:r>
            <a:r>
              <a:rPr sz="1100" spc="4" dirty="0">
                <a:latin typeface="Times New Roman"/>
                <a:cs typeface="Times New Roman"/>
              </a:rPr>
              <a:t>m</a:t>
            </a:r>
            <a:r>
              <a:rPr sz="1100" spc="-36" dirty="0">
                <a:latin typeface="Times New Roman"/>
                <a:cs typeface="Times New Roman"/>
              </a:rPr>
              <a:t>a</a:t>
            </a:r>
            <a:r>
              <a:rPr sz="1100" spc="-9" dirty="0">
                <a:latin typeface="Times New Roman"/>
                <a:cs typeface="Times New Roman"/>
              </a:rPr>
              <a:t>n</a:t>
            </a:r>
            <a:r>
              <a:rPr sz="1100" spc="13" dirty="0">
                <a:latin typeface="Times New Roman"/>
                <a:cs typeface="Times New Roman"/>
              </a:rPr>
              <a:t> </a:t>
            </a:r>
            <a:r>
              <a:rPr sz="1100" spc="-18" dirty="0">
                <a:latin typeface="Times New Roman"/>
                <a:cs typeface="Times New Roman"/>
              </a:rPr>
              <a:t>e</a:t>
            </a:r>
            <a:r>
              <a:rPr sz="1100" spc="4" dirty="0">
                <a:latin typeface="Times New Roman"/>
                <a:cs typeface="Times New Roman"/>
              </a:rPr>
              <a:t>v</a:t>
            </a:r>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t</a:t>
            </a:r>
            <a:r>
              <a:rPr sz="1100" dirty="0">
                <a:latin typeface="Times New Roman"/>
                <a:cs typeface="Times New Roman"/>
              </a:rPr>
              <a:t>s </a:t>
            </a:r>
            <a:r>
              <a:rPr sz="1100" spc="-4" dirty="0">
                <a:latin typeface="Times New Roman"/>
                <a:cs typeface="Times New Roman"/>
              </a:rPr>
              <a:t>it</a:t>
            </a:r>
            <a:r>
              <a:rPr sz="1100" spc="-9" dirty="0">
                <a:latin typeface="Times New Roman"/>
                <a:cs typeface="Times New Roman"/>
              </a:rPr>
              <a:t> b</a:t>
            </a:r>
            <a:r>
              <a:rPr sz="1100" spc="-27" dirty="0">
                <a:latin typeface="Times New Roman"/>
                <a:cs typeface="Times New Roman"/>
              </a:rPr>
              <a:t>ec</a:t>
            </a:r>
            <a:r>
              <a:rPr sz="1100" spc="4" dirty="0">
                <a:latin typeface="Times New Roman"/>
                <a:cs typeface="Times New Roman"/>
              </a:rPr>
              <a:t>o</a:t>
            </a:r>
            <a:r>
              <a:rPr sz="1100" spc="-9" dirty="0">
                <a:latin typeface="Times New Roman"/>
                <a:cs typeface="Times New Roman"/>
              </a:rPr>
              <a:t>m</a:t>
            </a:r>
            <a:r>
              <a:rPr sz="1100" spc="-31" dirty="0">
                <a:latin typeface="Times New Roman"/>
                <a:cs typeface="Times New Roman"/>
              </a:rPr>
              <a:t>e</a:t>
            </a:r>
            <a:r>
              <a:rPr sz="1100" spc="-4" dirty="0">
                <a:latin typeface="Times New Roman"/>
                <a:cs typeface="Times New Roman"/>
              </a:rPr>
              <a:t>s</a:t>
            </a:r>
            <a:r>
              <a:rPr sz="1100" spc="18" dirty="0">
                <a:latin typeface="Times New Roman"/>
                <a:cs typeface="Times New Roman"/>
              </a:rPr>
              <a:t> </a:t>
            </a:r>
            <a:r>
              <a:rPr sz="1100" spc="-9" dirty="0">
                <a:latin typeface="Times New Roman"/>
                <a:cs typeface="Times New Roman"/>
              </a:rPr>
              <a:t>n</a:t>
            </a:r>
            <a:r>
              <a:rPr sz="1100" spc="-13" dirty="0">
                <a:latin typeface="Times New Roman"/>
                <a:cs typeface="Times New Roman"/>
              </a:rPr>
              <a:t>ecessar</a:t>
            </a:r>
            <a:r>
              <a:rPr sz="1100" spc="-9" dirty="0">
                <a:latin typeface="Times New Roman"/>
                <a:cs typeface="Times New Roman"/>
              </a:rPr>
              <a:t>y</a:t>
            </a:r>
            <a:r>
              <a:rPr sz="1100" spc="9" dirty="0">
                <a:latin typeface="Times New Roman"/>
                <a:cs typeface="Times New Roman"/>
              </a:rPr>
              <a:t> f</a:t>
            </a:r>
            <a:r>
              <a:rPr sz="1100" spc="-4" dirty="0">
                <a:latin typeface="Times New Roman"/>
                <a:cs typeface="Times New Roman"/>
              </a:rPr>
              <a:t>or</a:t>
            </a:r>
            <a:r>
              <a:rPr sz="1100" spc="18" dirty="0">
                <a:latin typeface="Times New Roman"/>
                <a:cs typeface="Times New Roman"/>
              </a:rPr>
              <a:t> </a:t>
            </a:r>
            <a:r>
              <a:rPr sz="1100" spc="-9" dirty="0">
                <a:latin typeface="Times New Roman"/>
                <a:cs typeface="Times New Roman"/>
              </a:rPr>
              <a:t>a</a:t>
            </a:r>
            <a:r>
              <a:rPr sz="1100" spc="4" dirty="0">
                <a:latin typeface="Times New Roman"/>
                <a:cs typeface="Times New Roman"/>
              </a:rPr>
              <a:t> </a:t>
            </a:r>
            <a:r>
              <a:rPr sz="1100" spc="-22" dirty="0">
                <a:latin typeface="Times New Roman"/>
                <a:cs typeface="Times New Roman"/>
              </a:rPr>
              <a:t>pe</a:t>
            </a:r>
            <a:r>
              <a:rPr sz="1100" spc="4" dirty="0">
                <a:latin typeface="Times New Roman"/>
                <a:cs typeface="Times New Roman"/>
              </a:rPr>
              <a:t>o</a:t>
            </a:r>
            <a:r>
              <a:rPr sz="1100" spc="-31" dirty="0">
                <a:latin typeface="Times New Roman"/>
                <a:cs typeface="Times New Roman"/>
              </a:rPr>
              <a:t>p</a:t>
            </a:r>
            <a:r>
              <a:rPr sz="1100" spc="9" dirty="0">
                <a:latin typeface="Times New Roman"/>
                <a:cs typeface="Times New Roman"/>
              </a:rPr>
              <a:t>l</a:t>
            </a:r>
            <a:r>
              <a:rPr sz="1100" spc="-9" dirty="0">
                <a:latin typeface="Times New Roman"/>
                <a:cs typeface="Times New Roman"/>
              </a:rPr>
              <a:t>e</a:t>
            </a:r>
            <a:r>
              <a:rPr sz="1100" spc="4" dirty="0">
                <a:latin typeface="Times New Roman"/>
                <a:cs typeface="Times New Roman"/>
              </a:rPr>
              <a:t> </a:t>
            </a:r>
            <a:r>
              <a:rPr sz="1100" spc="-4" dirty="0">
                <a:latin typeface="Times New Roman"/>
                <a:cs typeface="Times New Roman"/>
              </a:rPr>
              <a:t>to</a:t>
            </a:r>
            <a:r>
              <a:rPr sz="1100" spc="-13" dirty="0">
                <a:latin typeface="Times New Roman"/>
                <a:cs typeface="Times New Roman"/>
              </a:rPr>
              <a:t> </a:t>
            </a:r>
            <a:r>
              <a:rPr sz="1100" spc="-22" dirty="0">
                <a:latin typeface="Times New Roman"/>
                <a:cs typeface="Times New Roman"/>
              </a:rPr>
              <a:t>ad</a:t>
            </a:r>
            <a:r>
              <a:rPr sz="1100" spc="4" dirty="0">
                <a:latin typeface="Times New Roman"/>
                <a:cs typeface="Times New Roman"/>
              </a:rPr>
              <a:t>v</a:t>
            </a:r>
            <a:r>
              <a:rPr sz="1100" spc="-36" dirty="0">
                <a:latin typeface="Times New Roman"/>
                <a:cs typeface="Times New Roman"/>
              </a:rPr>
              <a:t>a</a:t>
            </a:r>
            <a:r>
              <a:rPr sz="1100" spc="4" dirty="0">
                <a:latin typeface="Times New Roman"/>
                <a:cs typeface="Times New Roman"/>
              </a:rPr>
              <a:t>n</a:t>
            </a:r>
            <a:r>
              <a:rPr sz="1100" spc="-18" dirty="0">
                <a:latin typeface="Times New Roman"/>
                <a:cs typeface="Times New Roman"/>
              </a:rPr>
              <a:t>c</a:t>
            </a:r>
            <a:r>
              <a:rPr sz="1100" spc="-9" dirty="0">
                <a:latin typeface="Times New Roman"/>
                <a:cs typeface="Times New Roman"/>
              </a:rPr>
              <a:t>e</a:t>
            </a:r>
            <a:r>
              <a:rPr sz="1100" spc="9" dirty="0">
                <a:latin typeface="Times New Roman"/>
                <a:cs typeface="Times New Roman"/>
              </a:rPr>
              <a:t> </a:t>
            </a:r>
            <a:r>
              <a:rPr sz="1100" dirty="0">
                <a:latin typeface="Times New Roman"/>
                <a:cs typeface="Times New Roman"/>
              </a:rPr>
              <a:t>f</a:t>
            </a:r>
            <a:r>
              <a:rPr sz="1100" spc="-18" dirty="0">
                <a:latin typeface="Times New Roman"/>
                <a:cs typeface="Times New Roman"/>
              </a:rPr>
              <a:t>r</a:t>
            </a:r>
            <a:r>
              <a:rPr sz="1100" spc="4" dirty="0">
                <a:latin typeface="Times New Roman"/>
                <a:cs typeface="Times New Roman"/>
              </a:rPr>
              <a:t>o</a:t>
            </a:r>
            <a:r>
              <a:rPr sz="1100" spc="-9" dirty="0">
                <a:latin typeface="Times New Roman"/>
                <a:cs typeface="Times New Roman"/>
              </a:rPr>
              <a:t>m</a:t>
            </a:r>
            <a:r>
              <a:rPr sz="1100" spc="-27" dirty="0">
                <a:latin typeface="Times New Roman"/>
                <a:cs typeface="Times New Roman"/>
              </a:rPr>
              <a:t> </a:t>
            </a:r>
            <a:r>
              <a:rPr sz="1100" spc="9" dirty="0">
                <a:latin typeface="Times New Roman"/>
                <a:cs typeface="Times New Roman"/>
              </a:rPr>
              <a:t>t</a:t>
            </a:r>
            <a:r>
              <a:rPr sz="1100" spc="-9" dirty="0">
                <a:latin typeface="Times New Roman"/>
                <a:cs typeface="Times New Roman"/>
              </a:rPr>
              <a:t>h</a:t>
            </a:r>
            <a:r>
              <a:rPr sz="1100" spc="-31" dirty="0">
                <a:latin typeface="Times New Roman"/>
                <a:cs typeface="Times New Roman"/>
              </a:rPr>
              <a:t>a</a:t>
            </a:r>
            <a:r>
              <a:rPr sz="1100" spc="-4" dirty="0">
                <a:latin typeface="Times New Roman"/>
                <a:cs typeface="Times New Roman"/>
              </a:rPr>
              <a:t>t</a:t>
            </a:r>
            <a:r>
              <a:rPr sz="1100" spc="13" dirty="0">
                <a:latin typeface="Times New Roman"/>
                <a:cs typeface="Times New Roman"/>
              </a:rPr>
              <a:t> </a:t>
            </a:r>
            <a:r>
              <a:rPr sz="1100" spc="-9" dirty="0">
                <a:latin typeface="Times New Roman"/>
                <a:cs typeface="Times New Roman"/>
              </a:rPr>
              <a:t>su</a:t>
            </a:r>
            <a:r>
              <a:rPr sz="1100" spc="13" dirty="0">
                <a:latin typeface="Times New Roman"/>
                <a:cs typeface="Times New Roman"/>
              </a:rPr>
              <a:t>b</a:t>
            </a:r>
            <a:r>
              <a:rPr sz="1100" spc="-9" dirty="0">
                <a:latin typeface="Times New Roman"/>
                <a:cs typeface="Times New Roman"/>
              </a:rPr>
              <a:t>ord</a:t>
            </a:r>
            <a:r>
              <a:rPr sz="1100" spc="9" dirty="0">
                <a:latin typeface="Times New Roman"/>
                <a:cs typeface="Times New Roman"/>
              </a:rPr>
              <a:t>i</a:t>
            </a:r>
            <a:r>
              <a:rPr sz="1100" spc="-31" dirty="0">
                <a:latin typeface="Times New Roman"/>
                <a:cs typeface="Times New Roman"/>
              </a:rPr>
              <a:t>na</a:t>
            </a:r>
            <a:r>
              <a:rPr sz="1100" spc="9" dirty="0">
                <a:latin typeface="Times New Roman"/>
                <a:cs typeface="Times New Roman"/>
              </a:rPr>
              <a:t>t</a:t>
            </a:r>
            <a:r>
              <a:rPr sz="1100" spc="-9" dirty="0">
                <a:latin typeface="Times New Roman"/>
                <a:cs typeface="Times New Roman"/>
              </a:rPr>
              <a:t>ion </a:t>
            </a:r>
            <a:r>
              <a:rPr sz="1100" spc="9" dirty="0">
                <a:latin typeface="Times New Roman"/>
                <a:cs typeface="Times New Roman"/>
              </a:rPr>
              <a:t>i</a:t>
            </a:r>
            <a:r>
              <a:rPr sz="1100" spc="-9" dirty="0">
                <a:latin typeface="Times New Roman"/>
                <a:cs typeface="Times New Roman"/>
              </a:rPr>
              <a:t>n</a:t>
            </a:r>
            <a:r>
              <a:rPr sz="1100" spc="-4" dirty="0">
                <a:latin typeface="Times New Roman"/>
                <a:cs typeface="Times New Roman"/>
              </a:rPr>
              <a:t> </a:t>
            </a:r>
            <a:r>
              <a:rPr sz="1100" spc="-27" dirty="0">
                <a:latin typeface="Times New Roman"/>
                <a:cs typeface="Times New Roman"/>
              </a:rPr>
              <a:t>w</a:t>
            </a:r>
            <a:r>
              <a:rPr sz="1100" spc="18" dirty="0">
                <a:latin typeface="Times New Roman"/>
                <a:cs typeface="Times New Roman"/>
              </a:rPr>
              <a:t>h</a:t>
            </a:r>
            <a:r>
              <a:rPr sz="1100" spc="-4" dirty="0">
                <a:latin typeface="Times New Roman"/>
                <a:cs typeface="Times New Roman"/>
              </a:rPr>
              <a:t>i</a:t>
            </a:r>
            <a:r>
              <a:rPr sz="1100" spc="-36" dirty="0">
                <a:latin typeface="Times New Roman"/>
                <a:cs typeface="Times New Roman"/>
              </a:rPr>
              <a:t>c</a:t>
            </a:r>
            <a:r>
              <a:rPr sz="1100" spc="-9" dirty="0">
                <a:latin typeface="Times New Roman"/>
                <a:cs typeface="Times New Roman"/>
              </a:rPr>
              <a:t>h</a:t>
            </a:r>
            <a:r>
              <a:rPr sz="1100" spc="9" dirty="0">
                <a:latin typeface="Times New Roman"/>
                <a:cs typeface="Times New Roman"/>
              </a:rPr>
              <a:t> t</a:t>
            </a:r>
            <a:r>
              <a:rPr sz="1100" spc="-9" dirty="0">
                <a:latin typeface="Times New Roman"/>
                <a:cs typeface="Times New Roman"/>
              </a:rPr>
              <a:t>h</a:t>
            </a:r>
            <a:r>
              <a:rPr sz="1100" spc="-36" dirty="0">
                <a:latin typeface="Times New Roman"/>
                <a:cs typeface="Times New Roman"/>
              </a:rPr>
              <a:t>e</a:t>
            </a:r>
            <a:r>
              <a:rPr sz="1100" spc="-9" dirty="0">
                <a:latin typeface="Times New Roman"/>
                <a:cs typeface="Times New Roman"/>
              </a:rPr>
              <a:t>y</a:t>
            </a:r>
            <a:r>
              <a:rPr sz="1100" spc="9" dirty="0">
                <a:latin typeface="Times New Roman"/>
                <a:cs typeface="Times New Roman"/>
              </a:rPr>
              <a:t> </a:t>
            </a:r>
            <a:r>
              <a:rPr sz="1100" spc="4" dirty="0">
                <a:latin typeface="Times New Roman"/>
                <a:cs typeface="Times New Roman"/>
              </a:rPr>
              <a:t>h</a:t>
            </a:r>
            <a:r>
              <a:rPr sz="1100" spc="-36" dirty="0">
                <a:latin typeface="Times New Roman"/>
                <a:cs typeface="Times New Roman"/>
              </a:rPr>
              <a:t>a</a:t>
            </a:r>
            <a:r>
              <a:rPr sz="1100" spc="4" dirty="0">
                <a:latin typeface="Times New Roman"/>
                <a:cs typeface="Times New Roman"/>
              </a:rPr>
              <a:t>v</a:t>
            </a:r>
            <a:r>
              <a:rPr sz="1100" spc="-9" dirty="0">
                <a:latin typeface="Times New Roman"/>
                <a:cs typeface="Times New Roman"/>
              </a:rPr>
              <a:t>e</a:t>
            </a:r>
            <a:r>
              <a:rPr sz="1100" spc="4" dirty="0">
                <a:latin typeface="Times New Roman"/>
                <a:cs typeface="Times New Roman"/>
              </a:rPr>
              <a:t> </a:t>
            </a:r>
            <a:r>
              <a:rPr sz="1100" spc="-4" dirty="0">
                <a:latin typeface="Times New Roman"/>
                <a:cs typeface="Times New Roman"/>
              </a:rPr>
              <a:t>hith</a:t>
            </a:r>
            <a:r>
              <a:rPr sz="1100" spc="-13" dirty="0">
                <a:latin typeface="Times New Roman"/>
                <a:cs typeface="Times New Roman"/>
              </a:rPr>
              <a:t>er</a:t>
            </a:r>
            <a:r>
              <a:rPr sz="1100" spc="9" dirty="0">
                <a:latin typeface="Times New Roman"/>
                <a:cs typeface="Times New Roman"/>
              </a:rPr>
              <a:t>t</a:t>
            </a:r>
            <a:r>
              <a:rPr sz="1100" spc="-9" dirty="0">
                <a:latin typeface="Times New Roman"/>
                <a:cs typeface="Times New Roman"/>
              </a:rPr>
              <a:t>o</a:t>
            </a:r>
            <a:r>
              <a:rPr sz="1100" spc="-13" dirty="0">
                <a:latin typeface="Times New Roman"/>
                <a:cs typeface="Times New Roman"/>
              </a:rPr>
              <a:t> re</a:t>
            </a:r>
            <a:r>
              <a:rPr sz="1100" spc="4" dirty="0">
                <a:latin typeface="Times New Roman"/>
                <a:cs typeface="Times New Roman"/>
              </a:rPr>
              <a:t>m</a:t>
            </a:r>
            <a:r>
              <a:rPr sz="1100" spc="-31" dirty="0">
                <a:latin typeface="Times New Roman"/>
                <a:cs typeface="Times New Roman"/>
              </a:rPr>
              <a:t>a</a:t>
            </a:r>
            <a:r>
              <a:rPr sz="1100" spc="9" dirty="0">
                <a:latin typeface="Times New Roman"/>
                <a:cs typeface="Times New Roman"/>
              </a:rPr>
              <a:t>i</a:t>
            </a:r>
            <a:r>
              <a:rPr sz="1100" spc="-9" dirty="0">
                <a:latin typeface="Times New Roman"/>
                <a:cs typeface="Times New Roman"/>
              </a:rPr>
              <a:t>n</a:t>
            </a:r>
            <a:r>
              <a:rPr sz="1100" spc="-27" dirty="0">
                <a:latin typeface="Times New Roman"/>
                <a:cs typeface="Times New Roman"/>
              </a:rPr>
              <a:t>ed</a:t>
            </a:r>
            <a:r>
              <a:rPr sz="1100" spc="-4" dirty="0">
                <a:latin typeface="Times New Roman"/>
                <a:cs typeface="Times New Roman"/>
              </a:rPr>
              <a:t>,</a:t>
            </a:r>
            <a:r>
              <a:rPr sz="1100" spc="9" dirty="0">
                <a:latin typeface="Times New Roman"/>
                <a:cs typeface="Times New Roman"/>
              </a:rPr>
              <a:t> </a:t>
            </a:r>
            <a:r>
              <a:rPr sz="1100" spc="-18" dirty="0">
                <a:latin typeface="Times New Roman"/>
                <a:cs typeface="Times New Roman"/>
              </a:rPr>
              <a:t>a</a:t>
            </a:r>
            <a:r>
              <a:rPr sz="1100" spc="4" dirty="0">
                <a:latin typeface="Times New Roman"/>
                <a:cs typeface="Times New Roman"/>
              </a:rPr>
              <a:t>n</a:t>
            </a:r>
            <a:r>
              <a:rPr sz="1100" spc="-9" dirty="0">
                <a:latin typeface="Times New Roman"/>
                <a:cs typeface="Times New Roman"/>
              </a:rPr>
              <a:t>d</a:t>
            </a:r>
            <a:r>
              <a:rPr sz="1100" spc="-31" dirty="0">
                <a:latin typeface="Times New Roman"/>
                <a:cs typeface="Times New Roman"/>
              </a:rPr>
              <a:t> </a:t>
            </a:r>
            <a:r>
              <a:rPr sz="1100" spc="31" dirty="0">
                <a:latin typeface="Times New Roman"/>
                <a:cs typeface="Times New Roman"/>
              </a:rPr>
              <a:t>t</a:t>
            </a:r>
            <a:r>
              <a:rPr sz="1100" spc="-9" dirty="0">
                <a:latin typeface="Times New Roman"/>
                <a:cs typeface="Times New Roman"/>
              </a:rPr>
              <a:t>o</a:t>
            </a:r>
            <a:r>
              <a:rPr sz="1100" spc="-13" dirty="0">
                <a:latin typeface="Times New Roman"/>
                <a:cs typeface="Times New Roman"/>
              </a:rPr>
              <a:t> </a:t>
            </a:r>
            <a:r>
              <a:rPr sz="1100" spc="-22" dirty="0">
                <a:latin typeface="Times New Roman"/>
                <a:cs typeface="Times New Roman"/>
              </a:rPr>
              <a:t>assu</a:t>
            </a:r>
            <a:r>
              <a:rPr sz="1100" dirty="0">
                <a:latin typeface="Times New Roman"/>
                <a:cs typeface="Times New Roman"/>
              </a:rPr>
              <a:t>m</a:t>
            </a:r>
            <a:r>
              <a:rPr sz="1100" spc="-9" dirty="0">
                <a:latin typeface="Times New Roman"/>
                <a:cs typeface="Times New Roman"/>
              </a:rPr>
              <a:t>e</a:t>
            </a:r>
            <a:r>
              <a:rPr sz="1100" spc="4" dirty="0">
                <a:latin typeface="Times New Roman"/>
                <a:cs typeface="Times New Roman"/>
              </a:rPr>
              <a:t> </a:t>
            </a:r>
            <a:r>
              <a:rPr sz="1100" spc="-31" dirty="0">
                <a:latin typeface="Times New Roman"/>
                <a:cs typeface="Times New Roman"/>
              </a:rPr>
              <a:t>a</a:t>
            </a:r>
            <a:r>
              <a:rPr sz="1100" spc="4" dirty="0">
                <a:latin typeface="Times New Roman"/>
                <a:cs typeface="Times New Roman"/>
              </a:rPr>
              <a:t>m</a:t>
            </a:r>
            <a:r>
              <a:rPr sz="1100" spc="-9" dirty="0">
                <a:latin typeface="Times New Roman"/>
                <a:cs typeface="Times New Roman"/>
              </a:rPr>
              <a:t>ong</a:t>
            </a:r>
            <a:r>
              <a:rPr sz="1100" spc="9" dirty="0">
                <a:latin typeface="Times New Roman"/>
                <a:cs typeface="Times New Roman"/>
              </a:rPr>
              <a:t> </a:t>
            </a:r>
            <a:r>
              <a:rPr sz="1100" spc="-31" dirty="0">
                <a:latin typeface="Times New Roman"/>
                <a:cs typeface="Times New Roman"/>
              </a:rPr>
              <a:t>p</a:t>
            </a:r>
            <a:r>
              <a:rPr sz="1100" spc="4" dirty="0">
                <a:latin typeface="Times New Roman"/>
                <a:cs typeface="Times New Roman"/>
              </a:rPr>
              <a:t>o</a:t>
            </a:r>
            <a:r>
              <a:rPr sz="1100" spc="-9" dirty="0">
                <a:latin typeface="Times New Roman"/>
                <a:cs typeface="Times New Roman"/>
              </a:rPr>
              <a:t>we</a:t>
            </a:r>
            <a:r>
              <a:rPr sz="1100" dirty="0">
                <a:latin typeface="Times New Roman"/>
                <a:cs typeface="Times New Roman"/>
              </a:rPr>
              <a:t>rs</a:t>
            </a:r>
            <a:r>
              <a:rPr sz="1100" spc="-4" dirty="0">
                <a:latin typeface="Times New Roman"/>
                <a:cs typeface="Times New Roman"/>
              </a:rPr>
              <a:t> of</a:t>
            </a:r>
            <a:r>
              <a:rPr sz="1100" spc="18" dirty="0">
                <a:latin typeface="Times New Roman"/>
                <a:cs typeface="Times New Roman"/>
              </a:rPr>
              <a:t> </a:t>
            </a:r>
            <a:r>
              <a:rPr sz="1100" spc="-27" dirty="0">
                <a:latin typeface="Times New Roman"/>
                <a:cs typeface="Times New Roman"/>
              </a:rPr>
              <a:t>t</a:t>
            </a:r>
            <a:r>
              <a:rPr sz="1100" spc="-9" dirty="0">
                <a:latin typeface="Times New Roman"/>
                <a:cs typeface="Times New Roman"/>
              </a:rPr>
              <a:t>he</a:t>
            </a:r>
            <a:r>
              <a:rPr sz="1100" spc="4" dirty="0">
                <a:latin typeface="Times New Roman"/>
                <a:cs typeface="Times New Roman"/>
              </a:rPr>
              <a:t> </a:t>
            </a:r>
            <a:r>
              <a:rPr sz="1100" spc="-13" dirty="0">
                <a:latin typeface="Times New Roman"/>
                <a:cs typeface="Times New Roman"/>
              </a:rPr>
              <a:t>ear</a:t>
            </a:r>
            <a:r>
              <a:rPr sz="1100" spc="4" dirty="0">
                <a:latin typeface="Times New Roman"/>
                <a:cs typeface="Times New Roman"/>
              </a:rPr>
              <a:t>t</a:t>
            </a:r>
            <a:r>
              <a:rPr sz="1100" spc="-9" dirty="0">
                <a:latin typeface="Times New Roman"/>
                <a:cs typeface="Times New Roman"/>
              </a:rPr>
              <a:t>h</a:t>
            </a:r>
            <a:r>
              <a:rPr sz="1100" spc="-13" dirty="0">
                <a:latin typeface="Times New Roman"/>
                <a:cs typeface="Times New Roman"/>
              </a:rPr>
              <a:t> </a:t>
            </a:r>
            <a:r>
              <a:rPr sz="1100" spc="-4" dirty="0">
                <a:latin typeface="Times New Roman"/>
                <a:cs typeface="Times New Roman"/>
              </a:rPr>
              <a:t>the</a:t>
            </a:r>
            <a:r>
              <a:rPr sz="1100" spc="4" dirty="0">
                <a:latin typeface="Times New Roman"/>
                <a:cs typeface="Times New Roman"/>
              </a:rPr>
              <a:t> </a:t>
            </a:r>
            <a:r>
              <a:rPr sz="1100" spc="-18" dirty="0">
                <a:latin typeface="Times New Roman"/>
                <a:cs typeface="Times New Roman"/>
              </a:rPr>
              <a:t>equa</a:t>
            </a:r>
            <a:r>
              <a:rPr sz="1100" spc="-4" dirty="0">
                <a:latin typeface="Times New Roman"/>
                <a:cs typeface="Times New Roman"/>
              </a:rPr>
              <a:t>l</a:t>
            </a:r>
            <a:r>
              <a:rPr sz="1100" spc="9" dirty="0">
                <a:latin typeface="Times New Roman"/>
                <a:cs typeface="Times New Roman"/>
              </a:rPr>
              <a:t> </a:t>
            </a:r>
            <a:r>
              <a:rPr sz="1100" spc="-18" dirty="0">
                <a:latin typeface="Times New Roman"/>
                <a:cs typeface="Times New Roman"/>
              </a:rPr>
              <a:t>a</a:t>
            </a:r>
            <a:r>
              <a:rPr sz="1100" spc="4" dirty="0">
                <a:latin typeface="Times New Roman"/>
                <a:cs typeface="Times New Roman"/>
              </a:rPr>
              <a:t>n</a:t>
            </a:r>
            <a:r>
              <a:rPr sz="1100" spc="-9" dirty="0">
                <a:latin typeface="Times New Roman"/>
                <a:cs typeface="Times New Roman"/>
              </a:rPr>
              <a:t>d</a:t>
            </a:r>
            <a:r>
              <a:rPr sz="1100" spc="-13" dirty="0">
                <a:latin typeface="Times New Roman"/>
                <a:cs typeface="Times New Roman"/>
              </a:rPr>
              <a:t> </a:t>
            </a:r>
            <a:r>
              <a:rPr sz="1100" spc="-4" dirty="0">
                <a:latin typeface="Times New Roman"/>
                <a:cs typeface="Times New Roman"/>
              </a:rPr>
              <a:t>in</a:t>
            </a:r>
            <a:r>
              <a:rPr sz="1100" spc="-18" dirty="0">
                <a:latin typeface="Times New Roman"/>
                <a:cs typeface="Times New Roman"/>
              </a:rPr>
              <a:t>depe</a:t>
            </a:r>
            <a:r>
              <a:rPr sz="1100" dirty="0">
                <a:latin typeface="Times New Roman"/>
                <a:cs typeface="Times New Roman"/>
              </a:rPr>
              <a:t>n</a:t>
            </a:r>
            <a:r>
              <a:rPr sz="1100" spc="-22" dirty="0">
                <a:latin typeface="Times New Roman"/>
                <a:cs typeface="Times New Roman"/>
              </a:rPr>
              <a:t>de</a:t>
            </a:r>
            <a:r>
              <a:rPr sz="1100" spc="4" dirty="0">
                <a:latin typeface="Times New Roman"/>
                <a:cs typeface="Times New Roman"/>
              </a:rPr>
              <a:t>n</a:t>
            </a:r>
            <a:r>
              <a:rPr sz="1100" spc="-4" dirty="0">
                <a:latin typeface="Times New Roman"/>
                <a:cs typeface="Times New Roman"/>
              </a:rPr>
              <a:t>t</a:t>
            </a:r>
            <a:r>
              <a:rPr sz="1100" spc="9" dirty="0">
                <a:latin typeface="Times New Roman"/>
                <a:cs typeface="Times New Roman"/>
              </a:rPr>
              <a:t> </a:t>
            </a:r>
            <a:r>
              <a:rPr sz="1100" spc="-36" dirty="0">
                <a:latin typeface="Times New Roman"/>
                <a:cs typeface="Times New Roman"/>
              </a:rPr>
              <a:t>s</a:t>
            </a:r>
            <a:r>
              <a:rPr sz="1100" spc="9" dirty="0">
                <a:latin typeface="Times New Roman"/>
                <a:cs typeface="Times New Roman"/>
              </a:rPr>
              <a:t>t</a:t>
            </a:r>
            <a:r>
              <a:rPr sz="1100" spc="-31" dirty="0">
                <a:latin typeface="Times New Roman"/>
                <a:cs typeface="Times New Roman"/>
              </a:rPr>
              <a:t>a</a:t>
            </a:r>
            <a:r>
              <a:rPr sz="1100" spc="9" dirty="0">
                <a:latin typeface="Times New Roman"/>
                <a:cs typeface="Times New Roman"/>
              </a:rPr>
              <a:t>t</a:t>
            </a:r>
            <a:r>
              <a:rPr sz="1100" spc="-9" dirty="0">
                <a:latin typeface="Times New Roman"/>
                <a:cs typeface="Times New Roman"/>
              </a:rPr>
              <a:t>ion</a:t>
            </a:r>
            <a:r>
              <a:rPr sz="1100" spc="-4" dirty="0">
                <a:latin typeface="Times New Roman"/>
                <a:cs typeface="Times New Roman"/>
              </a:rPr>
              <a:t> </a:t>
            </a:r>
            <a:r>
              <a:rPr sz="1100" spc="-27" dirty="0">
                <a:latin typeface="Times New Roman"/>
                <a:cs typeface="Times New Roman"/>
              </a:rPr>
              <a:t>t</a:t>
            </a:r>
            <a:r>
              <a:rPr sz="1100" spc="-9" dirty="0">
                <a:latin typeface="Times New Roman"/>
                <a:cs typeface="Times New Roman"/>
              </a:rPr>
              <a:t>o</a:t>
            </a:r>
            <a:r>
              <a:rPr sz="1100" spc="13" dirty="0">
                <a:latin typeface="Times New Roman"/>
                <a:cs typeface="Times New Roman"/>
              </a:rPr>
              <a:t> </a:t>
            </a:r>
            <a:r>
              <a:rPr sz="1100" spc="-9" dirty="0">
                <a:latin typeface="Times New Roman"/>
                <a:cs typeface="Times New Roman"/>
              </a:rPr>
              <a:t>w</a:t>
            </a:r>
            <a:r>
              <a:rPr sz="1100" spc="18" dirty="0">
                <a:latin typeface="Times New Roman"/>
                <a:cs typeface="Times New Roman"/>
              </a:rPr>
              <a:t>h</a:t>
            </a:r>
            <a:r>
              <a:rPr sz="1100" spc="-4" dirty="0">
                <a:latin typeface="Times New Roman"/>
                <a:cs typeface="Times New Roman"/>
              </a:rPr>
              <a:t>i</a:t>
            </a:r>
            <a:r>
              <a:rPr sz="1100" spc="-36" dirty="0">
                <a:latin typeface="Times New Roman"/>
                <a:cs typeface="Times New Roman"/>
              </a:rPr>
              <a:t>c</a:t>
            </a:r>
            <a:r>
              <a:rPr sz="1100" spc="-9" dirty="0">
                <a:latin typeface="Times New Roman"/>
                <a:cs typeface="Times New Roman"/>
              </a:rPr>
              <a:t>h</a:t>
            </a:r>
            <a:r>
              <a:rPr sz="1100" spc="9" dirty="0">
                <a:latin typeface="Times New Roman"/>
                <a:cs typeface="Times New Roman"/>
              </a:rPr>
              <a:t> t</a:t>
            </a:r>
            <a:r>
              <a:rPr sz="1100" spc="-9" dirty="0">
                <a:latin typeface="Times New Roman"/>
                <a:cs typeface="Times New Roman"/>
              </a:rPr>
              <a:t>he</a:t>
            </a:r>
            <a:r>
              <a:rPr sz="1100" spc="4" dirty="0">
                <a:latin typeface="Times New Roman"/>
                <a:cs typeface="Times New Roman"/>
              </a:rPr>
              <a:t> </a:t>
            </a:r>
            <a:r>
              <a:rPr sz="1100" spc="-4" dirty="0">
                <a:latin typeface="Times New Roman"/>
                <a:cs typeface="Times New Roman"/>
              </a:rPr>
              <a:t>l</a:t>
            </a:r>
            <a:r>
              <a:rPr sz="1100" spc="-22" dirty="0">
                <a:latin typeface="Times New Roman"/>
                <a:cs typeface="Times New Roman"/>
              </a:rPr>
              <a:t>aw</a:t>
            </a:r>
            <a:r>
              <a:rPr sz="1100" dirty="0">
                <a:latin typeface="Times New Roman"/>
                <a:cs typeface="Times New Roman"/>
              </a:rPr>
              <a:t>s</a:t>
            </a:r>
            <a:r>
              <a:rPr sz="1100" spc="-45" dirty="0">
                <a:latin typeface="Times New Roman"/>
                <a:cs typeface="Times New Roman"/>
              </a:rPr>
              <a:t> </a:t>
            </a:r>
            <a:r>
              <a:rPr sz="1100" spc="45" dirty="0">
                <a:latin typeface="Times New Roman"/>
                <a:cs typeface="Times New Roman"/>
              </a:rPr>
              <a:t>o</a:t>
            </a:r>
            <a:r>
              <a:rPr sz="1100" spc="-4" dirty="0">
                <a:latin typeface="Times New Roman"/>
                <a:cs typeface="Times New Roman"/>
              </a:rPr>
              <a:t>f</a:t>
            </a:r>
            <a:r>
              <a:rPr sz="1100" spc="18" dirty="0">
                <a:latin typeface="Times New Roman"/>
                <a:cs typeface="Times New Roman"/>
              </a:rPr>
              <a:t> </a:t>
            </a:r>
            <a:r>
              <a:rPr sz="1100" spc="-9" dirty="0">
                <a:latin typeface="Times New Roman"/>
                <a:cs typeface="Times New Roman"/>
              </a:rPr>
              <a:t>n</a:t>
            </a:r>
            <a:r>
              <a:rPr sz="1100" spc="-31" dirty="0">
                <a:latin typeface="Times New Roman"/>
                <a:cs typeface="Times New Roman"/>
              </a:rPr>
              <a:t>a</a:t>
            </a:r>
            <a:r>
              <a:rPr sz="1100" spc="9" dirty="0">
                <a:latin typeface="Times New Roman"/>
                <a:cs typeface="Times New Roman"/>
              </a:rPr>
              <a:t>t</a:t>
            </a:r>
            <a:r>
              <a:rPr sz="1100" spc="-27" dirty="0">
                <a:latin typeface="Times New Roman"/>
                <a:cs typeface="Times New Roman"/>
              </a:rPr>
              <a:t>ur</a:t>
            </a:r>
            <a:r>
              <a:rPr sz="1100" spc="-9" dirty="0">
                <a:latin typeface="Times New Roman"/>
                <a:cs typeface="Times New Roman"/>
              </a:rPr>
              <a:t>e</a:t>
            </a:r>
            <a:r>
              <a:rPr sz="1100" spc="9" dirty="0">
                <a:latin typeface="Times New Roman"/>
                <a:cs typeface="Times New Roman"/>
              </a:rPr>
              <a:t> </a:t>
            </a:r>
            <a:r>
              <a:rPr sz="1100" spc="-18" dirty="0">
                <a:latin typeface="Times New Roman"/>
                <a:cs typeface="Times New Roman"/>
              </a:rPr>
              <a:t>a</a:t>
            </a:r>
            <a:r>
              <a:rPr sz="1100" spc="4" dirty="0">
                <a:latin typeface="Times New Roman"/>
                <a:cs typeface="Times New Roman"/>
              </a:rPr>
              <a:t>n</a:t>
            </a:r>
            <a:r>
              <a:rPr sz="1100" spc="-9" dirty="0">
                <a:latin typeface="Times New Roman"/>
                <a:cs typeface="Times New Roman"/>
              </a:rPr>
              <a:t>d</a:t>
            </a:r>
            <a:r>
              <a:rPr sz="1100" spc="-31" dirty="0">
                <a:latin typeface="Times New Roman"/>
                <a:cs typeface="Times New Roman"/>
              </a:rPr>
              <a:t> </a:t>
            </a:r>
            <a:r>
              <a:rPr sz="1100" spc="27" dirty="0">
                <a:latin typeface="Times New Roman"/>
                <a:cs typeface="Times New Roman"/>
              </a:rPr>
              <a:t>o</a:t>
            </a:r>
            <a:r>
              <a:rPr sz="1100" spc="-4" dirty="0">
                <a:latin typeface="Times New Roman"/>
                <a:cs typeface="Times New Roman"/>
              </a:rPr>
              <a:t>f</a:t>
            </a:r>
            <a:r>
              <a:rPr sz="1100" spc="-13" dirty="0">
                <a:latin typeface="Times New Roman"/>
                <a:cs typeface="Times New Roman"/>
              </a:rPr>
              <a:t> </a:t>
            </a:r>
            <a:r>
              <a:rPr sz="1100" spc="-18" dirty="0">
                <a:latin typeface="Times New Roman"/>
                <a:cs typeface="Times New Roman"/>
              </a:rPr>
              <a:t>na</a:t>
            </a:r>
            <a:r>
              <a:rPr sz="1100" spc="4" dirty="0">
                <a:latin typeface="Times New Roman"/>
                <a:cs typeface="Times New Roman"/>
              </a:rPr>
              <a:t>t</a:t>
            </a:r>
            <a:r>
              <a:rPr sz="1100" spc="-18" dirty="0">
                <a:latin typeface="Times New Roman"/>
                <a:cs typeface="Times New Roman"/>
              </a:rPr>
              <a:t>ure</a:t>
            </a:r>
            <a:r>
              <a:rPr sz="1100" spc="9" dirty="0">
                <a:latin typeface="Times New Roman"/>
                <a:cs typeface="Times New Roman"/>
              </a:rPr>
              <a:t>'</a:t>
            </a:r>
            <a:r>
              <a:rPr sz="1100" dirty="0">
                <a:latin typeface="Times New Roman"/>
                <a:cs typeface="Times New Roman"/>
              </a:rPr>
              <a:t>s </a:t>
            </a:r>
            <a:r>
              <a:rPr sz="1100" spc="-31" dirty="0">
                <a:latin typeface="Times New Roman"/>
                <a:cs typeface="Times New Roman"/>
              </a:rPr>
              <a:t>g</a:t>
            </a:r>
            <a:r>
              <a:rPr sz="1100" spc="4" dirty="0">
                <a:latin typeface="Times New Roman"/>
                <a:cs typeface="Times New Roman"/>
              </a:rPr>
              <a:t>o</a:t>
            </a:r>
            <a:r>
              <a:rPr sz="1100" spc="-9" dirty="0">
                <a:latin typeface="Times New Roman"/>
                <a:cs typeface="Times New Roman"/>
              </a:rPr>
              <a:t>d</a:t>
            </a:r>
            <a:r>
              <a:rPr sz="1100" spc="9" dirty="0">
                <a:latin typeface="Times New Roman"/>
                <a:cs typeface="Times New Roman"/>
              </a:rPr>
              <a:t> </a:t>
            </a:r>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t</a:t>
            </a:r>
            <a:r>
              <a:rPr sz="1100" spc="-27" dirty="0">
                <a:latin typeface="Times New Roman"/>
                <a:cs typeface="Times New Roman"/>
              </a:rPr>
              <a:t>i</a:t>
            </a:r>
            <a:r>
              <a:rPr sz="1100" spc="-4" dirty="0">
                <a:latin typeface="Times New Roman"/>
                <a:cs typeface="Times New Roman"/>
              </a:rPr>
              <a:t>tle</a:t>
            </a:r>
            <a:r>
              <a:rPr sz="1100" spc="4" dirty="0">
                <a:latin typeface="Times New Roman"/>
                <a:cs typeface="Times New Roman"/>
              </a:rPr>
              <a:t> </a:t>
            </a:r>
            <a:r>
              <a:rPr sz="1100" spc="-4" dirty="0">
                <a:latin typeface="Times New Roman"/>
                <a:cs typeface="Times New Roman"/>
              </a:rPr>
              <a:t>th</a:t>
            </a:r>
            <a:r>
              <a:rPr sz="1100" spc="-31" dirty="0">
                <a:latin typeface="Times New Roman"/>
                <a:cs typeface="Times New Roman"/>
              </a:rPr>
              <a:t>e</a:t>
            </a:r>
            <a:r>
              <a:rPr sz="1100" spc="4" dirty="0">
                <a:latin typeface="Times New Roman"/>
                <a:cs typeface="Times New Roman"/>
              </a:rPr>
              <a:t>m</a:t>
            </a:r>
            <a:r>
              <a:rPr sz="1100" spc="-4" dirty="0">
                <a:latin typeface="Times New Roman"/>
                <a:cs typeface="Times New Roman"/>
              </a:rPr>
              <a:t>,</a:t>
            </a:r>
            <a:r>
              <a:rPr sz="1100" dirty="0">
                <a:latin typeface="Times New Roman"/>
                <a:cs typeface="Times New Roman"/>
              </a:rPr>
              <a:t> </a:t>
            </a:r>
            <a:r>
              <a:rPr sz="1100" spc="-9" dirty="0">
                <a:latin typeface="Times New Roman"/>
                <a:cs typeface="Times New Roman"/>
              </a:rPr>
              <a:t>a</a:t>
            </a:r>
            <a:r>
              <a:rPr sz="1100" spc="4" dirty="0">
                <a:latin typeface="Times New Roman"/>
                <a:cs typeface="Times New Roman"/>
              </a:rPr>
              <a:t> </a:t>
            </a:r>
            <a:r>
              <a:rPr sz="1100" spc="-18" dirty="0">
                <a:latin typeface="Times New Roman"/>
                <a:cs typeface="Times New Roman"/>
              </a:rPr>
              <a:t>dece</a:t>
            </a:r>
            <a:r>
              <a:rPr sz="1100" dirty="0">
                <a:latin typeface="Times New Roman"/>
                <a:cs typeface="Times New Roman"/>
              </a:rPr>
              <a:t>n</a:t>
            </a:r>
            <a:r>
              <a:rPr sz="1100" spc="-4" dirty="0">
                <a:latin typeface="Times New Roman"/>
                <a:cs typeface="Times New Roman"/>
              </a:rPr>
              <a:t>t</a:t>
            </a:r>
            <a:r>
              <a:rPr sz="1100" spc="9" dirty="0">
                <a:latin typeface="Times New Roman"/>
                <a:cs typeface="Times New Roman"/>
              </a:rPr>
              <a:t> </a:t>
            </a:r>
            <a:r>
              <a:rPr sz="1100" spc="-13" dirty="0">
                <a:latin typeface="Times New Roman"/>
                <a:cs typeface="Times New Roman"/>
              </a:rPr>
              <a:t>respec</a:t>
            </a:r>
            <a:r>
              <a:rPr sz="1100" spc="-4" dirty="0">
                <a:latin typeface="Times New Roman"/>
                <a:cs typeface="Times New Roman"/>
              </a:rPr>
              <a:t>t</a:t>
            </a:r>
            <a:r>
              <a:rPr sz="1100" spc="4" dirty="0">
                <a:latin typeface="Times New Roman"/>
                <a:cs typeface="Times New Roman"/>
              </a:rPr>
              <a:t> </a:t>
            </a:r>
            <a:r>
              <a:rPr sz="1100" spc="9" dirty="0">
                <a:latin typeface="Times New Roman"/>
                <a:cs typeface="Times New Roman"/>
              </a:rPr>
              <a:t>t</a:t>
            </a:r>
            <a:r>
              <a:rPr sz="1100" spc="-9" dirty="0">
                <a:latin typeface="Times New Roman"/>
                <a:cs typeface="Times New Roman"/>
              </a:rPr>
              <a:t>o</a:t>
            </a:r>
            <a:r>
              <a:rPr sz="1100" spc="-13" dirty="0">
                <a:latin typeface="Times New Roman"/>
                <a:cs typeface="Times New Roman"/>
              </a:rPr>
              <a:t> </a:t>
            </a:r>
            <a:r>
              <a:rPr sz="1100" spc="-4" dirty="0">
                <a:latin typeface="Times New Roman"/>
                <a:cs typeface="Times New Roman"/>
              </a:rPr>
              <a:t>the</a:t>
            </a:r>
            <a:r>
              <a:rPr sz="1100" spc="-36" dirty="0">
                <a:latin typeface="Times New Roman"/>
                <a:cs typeface="Times New Roman"/>
              </a:rPr>
              <a:t> </a:t>
            </a:r>
            <a:r>
              <a:rPr sz="1100" spc="27" dirty="0">
                <a:latin typeface="Times New Roman"/>
                <a:cs typeface="Times New Roman"/>
              </a:rPr>
              <a:t>o</a:t>
            </a:r>
            <a:r>
              <a:rPr sz="1100" spc="-31" dirty="0">
                <a:latin typeface="Times New Roman"/>
                <a:cs typeface="Times New Roman"/>
              </a:rPr>
              <a:t>p</a:t>
            </a:r>
            <a:r>
              <a:rPr sz="1100" spc="9" dirty="0">
                <a:latin typeface="Times New Roman"/>
                <a:cs typeface="Times New Roman"/>
              </a:rPr>
              <a:t>i</a:t>
            </a:r>
            <a:r>
              <a:rPr sz="1100" spc="-9" dirty="0">
                <a:latin typeface="Times New Roman"/>
                <a:cs typeface="Times New Roman"/>
              </a:rPr>
              <a:t>nion</a:t>
            </a:r>
            <a:r>
              <a:rPr sz="1100" dirty="0">
                <a:latin typeface="Times New Roman"/>
                <a:cs typeface="Times New Roman"/>
              </a:rPr>
              <a:t>s </a:t>
            </a:r>
            <a:r>
              <a:rPr sz="1100" spc="-31" dirty="0">
                <a:latin typeface="Times New Roman"/>
                <a:cs typeface="Times New Roman"/>
              </a:rPr>
              <a:t>o</a:t>
            </a:r>
            <a:r>
              <a:rPr sz="1100" spc="-4" dirty="0">
                <a:latin typeface="Times New Roman"/>
                <a:cs typeface="Times New Roman"/>
              </a:rPr>
              <a:t>f</a:t>
            </a:r>
            <a:r>
              <a:rPr sz="1100" spc="40" dirty="0">
                <a:latin typeface="Times New Roman"/>
                <a:cs typeface="Times New Roman"/>
              </a:rPr>
              <a:t> </a:t>
            </a:r>
            <a:r>
              <a:rPr sz="1100" spc="-31" dirty="0">
                <a:latin typeface="Times New Roman"/>
                <a:cs typeface="Times New Roman"/>
              </a:rPr>
              <a:t>m</a:t>
            </a:r>
            <a:r>
              <a:rPr sz="1100" spc="-36" dirty="0">
                <a:latin typeface="Times New Roman"/>
                <a:cs typeface="Times New Roman"/>
              </a:rPr>
              <a:t>a</a:t>
            </a:r>
            <a:r>
              <a:rPr sz="1100" spc="4" dirty="0">
                <a:latin typeface="Times New Roman"/>
                <a:cs typeface="Times New Roman"/>
              </a:rPr>
              <a:t>n</a:t>
            </a:r>
            <a:r>
              <a:rPr sz="1100" spc="-27" dirty="0">
                <a:latin typeface="Times New Roman"/>
                <a:cs typeface="Times New Roman"/>
              </a:rPr>
              <a:t>ki</a:t>
            </a:r>
            <a:r>
              <a:rPr sz="1100" spc="4" dirty="0">
                <a:latin typeface="Times New Roman"/>
                <a:cs typeface="Times New Roman"/>
              </a:rPr>
              <a:t>n</a:t>
            </a:r>
            <a:r>
              <a:rPr sz="1100" spc="-9" dirty="0">
                <a:latin typeface="Times New Roman"/>
                <a:cs typeface="Times New Roman"/>
              </a:rPr>
              <a:t>d</a:t>
            </a:r>
            <a:r>
              <a:rPr sz="1100" spc="-4" dirty="0">
                <a:latin typeface="Times New Roman"/>
                <a:cs typeface="Times New Roman"/>
              </a:rPr>
              <a:t>  </a:t>
            </a:r>
            <a:r>
              <a:rPr sz="1100" spc="-13" dirty="0">
                <a:latin typeface="Times New Roman"/>
                <a:cs typeface="Times New Roman"/>
              </a:rPr>
              <a:t>requ</a:t>
            </a:r>
            <a:r>
              <a:rPr sz="1100" spc="9" dirty="0">
                <a:latin typeface="Times New Roman"/>
                <a:cs typeface="Times New Roman"/>
              </a:rPr>
              <a:t>i</a:t>
            </a:r>
            <a:r>
              <a:rPr sz="1100" spc="-18" dirty="0">
                <a:latin typeface="Times New Roman"/>
                <a:cs typeface="Times New Roman"/>
              </a:rPr>
              <a:t>re</a:t>
            </a:r>
            <a:r>
              <a:rPr sz="1100" spc="-4" dirty="0">
                <a:latin typeface="Times New Roman"/>
                <a:cs typeface="Times New Roman"/>
              </a:rPr>
              <a:t>s</a:t>
            </a:r>
            <a:r>
              <a:rPr sz="1100" spc="27" dirty="0">
                <a:latin typeface="Times New Roman"/>
                <a:cs typeface="Times New Roman"/>
              </a:rPr>
              <a:t> </a:t>
            </a:r>
            <a:r>
              <a:rPr sz="1100" spc="-4" dirty="0">
                <a:latin typeface="Times New Roman"/>
                <a:cs typeface="Times New Roman"/>
              </a:rPr>
              <a:t>th</a:t>
            </a:r>
            <a:r>
              <a:rPr sz="1100" spc="-31" dirty="0">
                <a:latin typeface="Times New Roman"/>
                <a:cs typeface="Times New Roman"/>
              </a:rPr>
              <a:t>a</a:t>
            </a:r>
            <a:r>
              <a:rPr sz="1100" spc="-4" dirty="0">
                <a:latin typeface="Times New Roman"/>
                <a:cs typeface="Times New Roman"/>
              </a:rPr>
              <a:t>t</a:t>
            </a:r>
            <a:r>
              <a:rPr sz="1100" spc="9" dirty="0">
                <a:latin typeface="Times New Roman"/>
                <a:cs typeface="Times New Roman"/>
              </a:rPr>
              <a:t> t</a:t>
            </a:r>
            <a:r>
              <a:rPr sz="1100" spc="-9" dirty="0">
                <a:latin typeface="Times New Roman"/>
                <a:cs typeface="Times New Roman"/>
              </a:rPr>
              <a:t>h</a:t>
            </a:r>
            <a:r>
              <a:rPr sz="1100" spc="-36" dirty="0">
                <a:latin typeface="Times New Roman"/>
                <a:cs typeface="Times New Roman"/>
              </a:rPr>
              <a:t>e</a:t>
            </a:r>
            <a:r>
              <a:rPr sz="1100" spc="-9" dirty="0">
                <a:latin typeface="Times New Roman"/>
                <a:cs typeface="Times New Roman"/>
              </a:rPr>
              <a:t>y</a:t>
            </a:r>
            <a:r>
              <a:rPr sz="1100" spc="9" dirty="0">
                <a:latin typeface="Times New Roman"/>
                <a:cs typeface="Times New Roman"/>
              </a:rPr>
              <a:t> </a:t>
            </a:r>
            <a:r>
              <a:rPr sz="1100" spc="-9" dirty="0">
                <a:latin typeface="Times New Roman"/>
                <a:cs typeface="Times New Roman"/>
              </a:rPr>
              <a:t>s</a:t>
            </a:r>
            <a:r>
              <a:rPr sz="1100" spc="4" dirty="0">
                <a:latin typeface="Times New Roman"/>
                <a:cs typeface="Times New Roman"/>
              </a:rPr>
              <a:t>h</a:t>
            </a:r>
            <a:r>
              <a:rPr sz="1100" spc="-9" dirty="0">
                <a:latin typeface="Times New Roman"/>
                <a:cs typeface="Times New Roman"/>
              </a:rPr>
              <a:t>o</a:t>
            </a:r>
            <a:r>
              <a:rPr sz="1100" spc="-31" dirty="0">
                <a:latin typeface="Times New Roman"/>
                <a:cs typeface="Times New Roman"/>
              </a:rPr>
              <a:t>u</a:t>
            </a:r>
            <a:r>
              <a:rPr sz="1100" spc="9" dirty="0">
                <a:latin typeface="Times New Roman"/>
                <a:cs typeface="Times New Roman"/>
              </a:rPr>
              <a:t>l</a:t>
            </a:r>
            <a:r>
              <a:rPr sz="1100" spc="-9" dirty="0">
                <a:latin typeface="Times New Roman"/>
                <a:cs typeface="Times New Roman"/>
              </a:rPr>
              <a:t>d</a:t>
            </a:r>
            <a:r>
              <a:rPr sz="1100" spc="-13" dirty="0">
                <a:latin typeface="Times New Roman"/>
                <a:cs typeface="Times New Roman"/>
              </a:rPr>
              <a:t> </a:t>
            </a:r>
            <a:r>
              <a:rPr sz="1100" spc="-18" dirty="0">
                <a:latin typeface="Times New Roman"/>
                <a:cs typeface="Times New Roman"/>
              </a:rPr>
              <a:t>dec</a:t>
            </a:r>
            <a:r>
              <a:rPr sz="1100" spc="9" dirty="0">
                <a:latin typeface="Times New Roman"/>
                <a:cs typeface="Times New Roman"/>
              </a:rPr>
              <a:t>l</a:t>
            </a:r>
            <a:r>
              <a:rPr sz="1100" spc="-18" dirty="0">
                <a:latin typeface="Times New Roman"/>
                <a:cs typeface="Times New Roman"/>
              </a:rPr>
              <a:t>ar</a:t>
            </a:r>
            <a:r>
              <a:rPr sz="1100" spc="-9" dirty="0">
                <a:latin typeface="Times New Roman"/>
                <a:cs typeface="Times New Roman"/>
              </a:rPr>
              <a:t>e</a:t>
            </a:r>
            <a:r>
              <a:rPr sz="1100" spc="27" dirty="0">
                <a:latin typeface="Times New Roman"/>
                <a:cs typeface="Times New Roman"/>
              </a:rPr>
              <a:t> </a:t>
            </a:r>
            <a:r>
              <a:rPr sz="1100" spc="-4" dirty="0">
                <a:latin typeface="Times New Roman"/>
                <a:cs typeface="Times New Roman"/>
              </a:rPr>
              <a:t>the</a:t>
            </a:r>
            <a:r>
              <a:rPr sz="1100" spc="4" dirty="0">
                <a:latin typeface="Times New Roman"/>
                <a:cs typeface="Times New Roman"/>
              </a:rPr>
              <a:t> </a:t>
            </a:r>
            <a:r>
              <a:rPr sz="1100" spc="-9" dirty="0">
                <a:latin typeface="Times New Roman"/>
                <a:cs typeface="Times New Roman"/>
              </a:rPr>
              <a:t>causes</a:t>
            </a:r>
            <a:r>
              <a:rPr sz="1100" spc="-27" dirty="0">
                <a:latin typeface="Times New Roman"/>
                <a:cs typeface="Times New Roman"/>
              </a:rPr>
              <a:t> w</a:t>
            </a:r>
            <a:r>
              <a:rPr sz="1100" spc="18" dirty="0">
                <a:latin typeface="Times New Roman"/>
                <a:cs typeface="Times New Roman"/>
              </a:rPr>
              <a:t>h</a:t>
            </a:r>
            <a:r>
              <a:rPr sz="1100" spc="-4" dirty="0">
                <a:latin typeface="Times New Roman"/>
                <a:cs typeface="Times New Roman"/>
              </a:rPr>
              <a:t>i</a:t>
            </a:r>
            <a:r>
              <a:rPr sz="1100" spc="-36" dirty="0">
                <a:latin typeface="Times New Roman"/>
                <a:cs typeface="Times New Roman"/>
              </a:rPr>
              <a:t>c</a:t>
            </a:r>
            <a:r>
              <a:rPr sz="1100" spc="-9" dirty="0">
                <a:latin typeface="Times New Roman"/>
                <a:cs typeface="Times New Roman"/>
              </a:rPr>
              <a:t>h </a:t>
            </a:r>
            <a:r>
              <a:rPr sz="1100" spc="9" dirty="0">
                <a:latin typeface="Times New Roman"/>
                <a:cs typeface="Times New Roman"/>
              </a:rPr>
              <a:t>i</a:t>
            </a:r>
            <a:r>
              <a:rPr sz="1100" spc="-9" dirty="0">
                <a:latin typeface="Times New Roman"/>
                <a:cs typeface="Times New Roman"/>
              </a:rPr>
              <a:t>m</a:t>
            </a:r>
            <a:r>
              <a:rPr sz="1100" spc="-22" dirty="0">
                <a:latin typeface="Times New Roman"/>
                <a:cs typeface="Times New Roman"/>
              </a:rPr>
              <a:t>pe</a:t>
            </a:r>
            <a:r>
              <a:rPr sz="1100" spc="-4" dirty="0">
                <a:latin typeface="Times New Roman"/>
                <a:cs typeface="Times New Roman"/>
              </a:rPr>
              <a:t>l</a:t>
            </a:r>
            <a:r>
              <a:rPr sz="1100" spc="9" dirty="0">
                <a:latin typeface="Times New Roman"/>
                <a:cs typeface="Times New Roman"/>
              </a:rPr>
              <a:t> t</a:t>
            </a:r>
            <a:r>
              <a:rPr sz="1100" spc="-9" dirty="0">
                <a:latin typeface="Times New Roman"/>
                <a:cs typeface="Times New Roman"/>
              </a:rPr>
              <a:t>h</a:t>
            </a:r>
            <a:r>
              <a:rPr sz="1100" spc="-31" dirty="0">
                <a:latin typeface="Times New Roman"/>
                <a:cs typeface="Times New Roman"/>
              </a:rPr>
              <a:t>e</a:t>
            </a:r>
            <a:r>
              <a:rPr sz="1100" spc="-9" dirty="0">
                <a:latin typeface="Times New Roman"/>
                <a:cs typeface="Times New Roman"/>
              </a:rPr>
              <a:t>m</a:t>
            </a:r>
            <a:r>
              <a:rPr sz="1100" spc="9" dirty="0">
                <a:latin typeface="Times New Roman"/>
                <a:cs typeface="Times New Roman"/>
              </a:rPr>
              <a:t> t</a:t>
            </a:r>
            <a:r>
              <a:rPr sz="1100" spc="-9" dirty="0">
                <a:latin typeface="Times New Roman"/>
                <a:cs typeface="Times New Roman"/>
              </a:rPr>
              <a:t>o</a:t>
            </a:r>
            <a:r>
              <a:rPr sz="1100" spc="-13" dirty="0">
                <a:latin typeface="Times New Roman"/>
                <a:cs typeface="Times New Roman"/>
              </a:rPr>
              <a:t> </a:t>
            </a:r>
            <a:r>
              <a:rPr sz="1100" spc="-4" dirty="0">
                <a:latin typeface="Times New Roman"/>
                <a:cs typeface="Times New Roman"/>
              </a:rPr>
              <a:t>the</a:t>
            </a:r>
            <a:r>
              <a:rPr sz="1100" spc="4" dirty="0">
                <a:latin typeface="Times New Roman"/>
                <a:cs typeface="Times New Roman"/>
              </a:rPr>
              <a:t> </a:t>
            </a:r>
            <a:r>
              <a:rPr sz="1100" spc="-36" dirty="0">
                <a:latin typeface="Times New Roman"/>
                <a:cs typeface="Times New Roman"/>
              </a:rPr>
              <a:t>c</a:t>
            </a:r>
            <a:r>
              <a:rPr sz="1100" spc="4" dirty="0">
                <a:latin typeface="Times New Roman"/>
                <a:cs typeface="Times New Roman"/>
              </a:rPr>
              <a:t>h</a:t>
            </a:r>
            <a:r>
              <a:rPr sz="1100" spc="-36" dirty="0">
                <a:latin typeface="Times New Roman"/>
                <a:cs typeface="Times New Roman"/>
              </a:rPr>
              <a:t>a</a:t>
            </a:r>
            <a:r>
              <a:rPr sz="1100" spc="4" dirty="0">
                <a:latin typeface="Times New Roman"/>
                <a:cs typeface="Times New Roman"/>
              </a:rPr>
              <a:t>n</a:t>
            </a:r>
            <a:r>
              <a:rPr sz="1100" spc="22" dirty="0">
                <a:latin typeface="Times New Roman"/>
                <a:cs typeface="Times New Roman"/>
              </a:rPr>
              <a:t>ge</a:t>
            </a:r>
            <a:r>
              <a:rPr sz="1100" spc="-4" dirty="0">
                <a:latin typeface="Times New Roman"/>
                <a:cs typeface="Times New Roman"/>
              </a:rPr>
              <a:t>.</a:t>
            </a:r>
            <a:endParaRPr sz="1100" dirty="0">
              <a:latin typeface="Times New Roman"/>
              <a:cs typeface="Times New Roman"/>
            </a:endParaRPr>
          </a:p>
          <a:p>
            <a:pPr marL="11397" marR="4559">
              <a:lnSpc>
                <a:spcPct val="95900"/>
              </a:lnSpc>
              <a:spcBef>
                <a:spcPts val="9"/>
              </a:spcBef>
            </a:pPr>
            <a:r>
              <a:rPr sz="1100" spc="-18" dirty="0">
                <a:latin typeface="Times New Roman"/>
                <a:cs typeface="Times New Roman"/>
              </a:rPr>
              <a:t>W</a:t>
            </a:r>
            <a:r>
              <a:rPr sz="1100" spc="-9" dirty="0">
                <a:latin typeface="Times New Roman"/>
                <a:cs typeface="Times New Roman"/>
              </a:rPr>
              <a:t>e</a:t>
            </a:r>
            <a:r>
              <a:rPr sz="1100" spc="4" dirty="0">
                <a:latin typeface="Times New Roman"/>
                <a:cs typeface="Times New Roman"/>
              </a:rPr>
              <a:t> </a:t>
            </a:r>
            <a:r>
              <a:rPr sz="1100" spc="-9" dirty="0">
                <a:latin typeface="Times New Roman"/>
                <a:cs typeface="Times New Roman"/>
              </a:rPr>
              <a:t>hold</a:t>
            </a:r>
            <a:r>
              <a:rPr sz="1100" spc="9" dirty="0">
                <a:latin typeface="Times New Roman"/>
                <a:cs typeface="Times New Roman"/>
              </a:rPr>
              <a:t> </a:t>
            </a:r>
            <a:r>
              <a:rPr sz="1100" spc="-4" dirty="0">
                <a:latin typeface="Times New Roman"/>
                <a:cs typeface="Times New Roman"/>
              </a:rPr>
              <a:t>th</a:t>
            </a:r>
            <a:r>
              <a:rPr sz="1100" spc="-18" dirty="0">
                <a:latin typeface="Times New Roman"/>
                <a:cs typeface="Times New Roman"/>
              </a:rPr>
              <a:t>es</a:t>
            </a:r>
            <a:r>
              <a:rPr sz="1100" spc="-9" dirty="0">
                <a:latin typeface="Times New Roman"/>
                <a:cs typeface="Times New Roman"/>
              </a:rPr>
              <a:t>e</a:t>
            </a:r>
            <a:r>
              <a:rPr sz="1100" spc="-22" dirty="0">
                <a:latin typeface="Times New Roman"/>
                <a:cs typeface="Times New Roman"/>
              </a:rPr>
              <a:t> </a:t>
            </a:r>
            <a:r>
              <a:rPr sz="1100" spc="27" dirty="0">
                <a:latin typeface="Times New Roman"/>
                <a:cs typeface="Times New Roman"/>
              </a:rPr>
              <a:t>t</a:t>
            </a:r>
            <a:r>
              <a:rPr sz="1100" spc="-9" dirty="0">
                <a:latin typeface="Times New Roman"/>
                <a:cs typeface="Times New Roman"/>
              </a:rPr>
              <a:t>ru</a:t>
            </a:r>
            <a:r>
              <a:rPr sz="1100" spc="9" dirty="0">
                <a:latin typeface="Times New Roman"/>
                <a:cs typeface="Times New Roman"/>
              </a:rPr>
              <a:t>t</a:t>
            </a:r>
            <a:r>
              <a:rPr sz="1100" spc="-9" dirty="0">
                <a:latin typeface="Times New Roman"/>
                <a:cs typeface="Times New Roman"/>
              </a:rPr>
              <a:t>h</a:t>
            </a:r>
            <a:r>
              <a:rPr sz="1100" dirty="0">
                <a:latin typeface="Times New Roman"/>
                <a:cs typeface="Times New Roman"/>
              </a:rPr>
              <a:t>s</a:t>
            </a:r>
            <a:r>
              <a:rPr sz="1100" spc="-40" dirty="0">
                <a:latin typeface="Times New Roman"/>
                <a:cs typeface="Times New Roman"/>
              </a:rPr>
              <a:t> </a:t>
            </a:r>
            <a:r>
              <a:rPr sz="1100" spc="27" dirty="0">
                <a:latin typeface="Times New Roman"/>
                <a:cs typeface="Times New Roman"/>
              </a:rPr>
              <a:t>t</a:t>
            </a:r>
            <a:r>
              <a:rPr sz="1100" spc="-9" dirty="0">
                <a:latin typeface="Times New Roman"/>
                <a:cs typeface="Times New Roman"/>
              </a:rPr>
              <a:t>o</a:t>
            </a:r>
            <a:r>
              <a:rPr sz="1100" spc="-22" dirty="0">
                <a:latin typeface="Times New Roman"/>
                <a:cs typeface="Times New Roman"/>
              </a:rPr>
              <a:t> </a:t>
            </a:r>
            <a:r>
              <a:rPr sz="1100" spc="-9" dirty="0">
                <a:latin typeface="Times New Roman"/>
                <a:cs typeface="Times New Roman"/>
              </a:rPr>
              <a:t>be</a:t>
            </a:r>
            <a:r>
              <a:rPr sz="1100" spc="13" dirty="0">
                <a:latin typeface="Times New Roman"/>
                <a:cs typeface="Times New Roman"/>
              </a:rPr>
              <a:t> </a:t>
            </a:r>
            <a:r>
              <a:rPr sz="1100" spc="-13" dirty="0">
                <a:latin typeface="Times New Roman"/>
                <a:cs typeface="Times New Roman"/>
              </a:rPr>
              <a:t>sel</a:t>
            </a:r>
            <a:r>
              <a:rPr sz="1100" spc="9" dirty="0">
                <a:latin typeface="Times New Roman"/>
                <a:cs typeface="Times New Roman"/>
              </a:rPr>
              <a:t>f</a:t>
            </a:r>
            <a:r>
              <a:rPr sz="1100" spc="-13" dirty="0">
                <a:latin typeface="Times New Roman"/>
                <a:cs typeface="Times New Roman"/>
              </a:rPr>
              <a:t>-e</a:t>
            </a:r>
            <a:r>
              <a:rPr sz="1100" spc="4" dirty="0">
                <a:latin typeface="Times New Roman"/>
                <a:cs typeface="Times New Roman"/>
              </a:rPr>
              <a:t>v</a:t>
            </a:r>
            <a:r>
              <a:rPr sz="1100" spc="-4" dirty="0">
                <a:latin typeface="Times New Roman"/>
                <a:cs typeface="Times New Roman"/>
              </a:rPr>
              <a:t>i</a:t>
            </a:r>
            <a:r>
              <a:rPr sz="1100" spc="-22" dirty="0">
                <a:latin typeface="Times New Roman"/>
                <a:cs typeface="Times New Roman"/>
              </a:rPr>
              <a:t>de</a:t>
            </a:r>
            <a:r>
              <a:rPr sz="1100" spc="4" dirty="0">
                <a:latin typeface="Times New Roman"/>
                <a:cs typeface="Times New Roman"/>
              </a:rPr>
              <a:t>n</a:t>
            </a:r>
            <a:r>
              <a:rPr sz="1100" spc="-4" dirty="0">
                <a:latin typeface="Times New Roman"/>
                <a:cs typeface="Times New Roman"/>
              </a:rPr>
              <a:t>t;</a:t>
            </a:r>
            <a:r>
              <a:rPr sz="1100" spc="-9" dirty="0">
                <a:latin typeface="Times New Roman"/>
                <a:cs typeface="Times New Roman"/>
              </a:rPr>
              <a:t> </a:t>
            </a:r>
            <a:r>
              <a:rPr sz="1100" spc="-4" dirty="0">
                <a:latin typeface="Times New Roman"/>
                <a:cs typeface="Times New Roman"/>
              </a:rPr>
              <a:t>th</a:t>
            </a:r>
            <a:r>
              <a:rPr sz="1100" spc="-31" dirty="0">
                <a:latin typeface="Times New Roman"/>
                <a:cs typeface="Times New Roman"/>
              </a:rPr>
              <a:t>a</a:t>
            </a:r>
            <a:r>
              <a:rPr sz="1100" spc="-4" dirty="0">
                <a:latin typeface="Times New Roman"/>
                <a:cs typeface="Times New Roman"/>
              </a:rPr>
              <a:t>t</a:t>
            </a:r>
            <a:r>
              <a:rPr sz="1100" spc="13" dirty="0">
                <a:latin typeface="Times New Roman"/>
                <a:cs typeface="Times New Roman"/>
              </a:rPr>
              <a:t> </a:t>
            </a:r>
            <a:r>
              <a:rPr sz="1100" spc="-18" dirty="0">
                <a:latin typeface="Times New Roman"/>
                <a:cs typeface="Times New Roman"/>
              </a:rPr>
              <a:t>a</a:t>
            </a:r>
            <a:r>
              <a:rPr sz="1100" spc="9" dirty="0">
                <a:latin typeface="Times New Roman"/>
                <a:cs typeface="Times New Roman"/>
              </a:rPr>
              <a:t>l</a:t>
            </a:r>
            <a:r>
              <a:rPr sz="1100" spc="-4" dirty="0">
                <a:latin typeface="Times New Roman"/>
                <a:cs typeface="Times New Roman"/>
              </a:rPr>
              <a:t>l</a:t>
            </a:r>
            <a:r>
              <a:rPr sz="1100" spc="-9" dirty="0">
                <a:latin typeface="Times New Roman"/>
                <a:cs typeface="Times New Roman"/>
              </a:rPr>
              <a:t> m</a:t>
            </a:r>
            <a:r>
              <a:rPr sz="1100" spc="-36" dirty="0">
                <a:latin typeface="Times New Roman"/>
                <a:cs typeface="Times New Roman"/>
              </a:rPr>
              <a:t>e</a:t>
            </a:r>
            <a:r>
              <a:rPr sz="1100" spc="-9" dirty="0">
                <a:latin typeface="Times New Roman"/>
                <a:cs typeface="Times New Roman"/>
              </a:rPr>
              <a:t>n</a:t>
            </a:r>
            <a:r>
              <a:rPr sz="1100" dirty="0">
                <a:latin typeface="Times New Roman"/>
                <a:cs typeface="Times New Roman"/>
              </a:rPr>
              <a:t> </a:t>
            </a:r>
            <a:r>
              <a:rPr sz="1100" spc="-4" dirty="0">
                <a:latin typeface="Times New Roman"/>
                <a:cs typeface="Times New Roman"/>
              </a:rPr>
              <a:t>are</a:t>
            </a:r>
            <a:r>
              <a:rPr sz="1100" spc="18" dirty="0">
                <a:latin typeface="Times New Roman"/>
                <a:cs typeface="Times New Roman"/>
              </a:rPr>
              <a:t> </a:t>
            </a:r>
            <a:r>
              <a:rPr sz="1100" spc="-13" dirty="0">
                <a:latin typeface="Times New Roman"/>
                <a:cs typeface="Times New Roman"/>
              </a:rPr>
              <a:t>crea</a:t>
            </a:r>
            <a:r>
              <a:rPr sz="1100" spc="9" dirty="0">
                <a:latin typeface="Times New Roman"/>
                <a:cs typeface="Times New Roman"/>
              </a:rPr>
              <a:t>t</a:t>
            </a:r>
            <a:r>
              <a:rPr sz="1100" spc="-9" dirty="0">
                <a:latin typeface="Times New Roman"/>
                <a:cs typeface="Times New Roman"/>
              </a:rPr>
              <a:t>ed</a:t>
            </a:r>
            <a:r>
              <a:rPr sz="1100" dirty="0">
                <a:latin typeface="Times New Roman"/>
                <a:cs typeface="Times New Roman"/>
              </a:rPr>
              <a:t> </a:t>
            </a:r>
            <a:r>
              <a:rPr sz="1100" spc="-18" dirty="0">
                <a:latin typeface="Times New Roman"/>
                <a:cs typeface="Times New Roman"/>
              </a:rPr>
              <a:t>equa</a:t>
            </a:r>
            <a:r>
              <a:rPr sz="1100" spc="-4" dirty="0">
                <a:latin typeface="Times New Roman"/>
                <a:cs typeface="Times New Roman"/>
              </a:rPr>
              <a:t>l</a:t>
            </a:r>
            <a:r>
              <a:rPr sz="1100" spc="9" dirty="0">
                <a:latin typeface="Times New Roman"/>
                <a:cs typeface="Times New Roman"/>
              </a:rPr>
              <a:t> </a:t>
            </a:r>
            <a:r>
              <a:rPr sz="1100" spc="-18" dirty="0">
                <a:latin typeface="Times New Roman"/>
                <a:cs typeface="Times New Roman"/>
              </a:rPr>
              <a:t>a</a:t>
            </a:r>
            <a:r>
              <a:rPr sz="1100" spc="4" dirty="0">
                <a:latin typeface="Times New Roman"/>
                <a:cs typeface="Times New Roman"/>
              </a:rPr>
              <a:t>n</a:t>
            </a:r>
            <a:r>
              <a:rPr sz="1100" spc="-9" dirty="0">
                <a:latin typeface="Times New Roman"/>
                <a:cs typeface="Times New Roman"/>
              </a:rPr>
              <a:t>d</a:t>
            </a:r>
            <a:r>
              <a:rPr sz="1100" spc="-13" dirty="0">
                <a:latin typeface="Times New Roman"/>
                <a:cs typeface="Times New Roman"/>
              </a:rPr>
              <a:t> </a:t>
            </a:r>
            <a:r>
              <a:rPr sz="1100" spc="-4" dirty="0">
                <a:latin typeface="Times New Roman"/>
                <a:cs typeface="Times New Roman"/>
              </a:rPr>
              <a:t>in</a:t>
            </a:r>
            <a:r>
              <a:rPr sz="1100" spc="-18" dirty="0">
                <a:latin typeface="Times New Roman"/>
                <a:cs typeface="Times New Roman"/>
              </a:rPr>
              <a:t>depe</a:t>
            </a:r>
            <a:r>
              <a:rPr sz="1100" dirty="0">
                <a:latin typeface="Times New Roman"/>
                <a:cs typeface="Times New Roman"/>
              </a:rPr>
              <a:t>n</a:t>
            </a:r>
            <a:r>
              <a:rPr sz="1100" spc="-22" dirty="0">
                <a:latin typeface="Times New Roman"/>
                <a:cs typeface="Times New Roman"/>
              </a:rPr>
              <a:t>de</a:t>
            </a:r>
            <a:r>
              <a:rPr sz="1100" spc="4" dirty="0">
                <a:latin typeface="Times New Roman"/>
                <a:cs typeface="Times New Roman"/>
              </a:rPr>
              <a:t>n</a:t>
            </a:r>
            <a:r>
              <a:rPr sz="1100" spc="-4" dirty="0">
                <a:latin typeface="Times New Roman"/>
                <a:cs typeface="Times New Roman"/>
              </a:rPr>
              <a:t>t; </a:t>
            </a:r>
            <a:r>
              <a:rPr sz="1100" spc="9" dirty="0">
                <a:latin typeface="Times New Roman"/>
                <a:cs typeface="Times New Roman"/>
              </a:rPr>
              <a:t>t</a:t>
            </a:r>
            <a:r>
              <a:rPr sz="1100" spc="-9" dirty="0">
                <a:latin typeface="Times New Roman"/>
                <a:cs typeface="Times New Roman"/>
              </a:rPr>
              <a:t>h</a:t>
            </a:r>
            <a:r>
              <a:rPr sz="1100" spc="-54" dirty="0">
                <a:latin typeface="Times New Roman"/>
                <a:cs typeface="Times New Roman"/>
              </a:rPr>
              <a:t>a</a:t>
            </a:r>
            <a:r>
              <a:rPr sz="1100" spc="-4" dirty="0">
                <a:latin typeface="Times New Roman"/>
                <a:cs typeface="Times New Roman"/>
              </a:rPr>
              <a:t>t</a:t>
            </a:r>
            <a:r>
              <a:rPr sz="1100" spc="18" dirty="0">
                <a:latin typeface="Times New Roman"/>
                <a:cs typeface="Times New Roman"/>
              </a:rPr>
              <a:t> </a:t>
            </a:r>
            <a:r>
              <a:rPr sz="1100" spc="9" dirty="0">
                <a:latin typeface="Times New Roman"/>
                <a:cs typeface="Times New Roman"/>
              </a:rPr>
              <a:t>f</a:t>
            </a:r>
            <a:r>
              <a:rPr sz="1100" spc="-18" dirty="0">
                <a:latin typeface="Times New Roman"/>
                <a:cs typeface="Times New Roman"/>
              </a:rPr>
              <a:t>r</a:t>
            </a:r>
            <a:r>
              <a:rPr sz="1100" spc="4" dirty="0">
                <a:latin typeface="Times New Roman"/>
                <a:cs typeface="Times New Roman"/>
              </a:rPr>
              <a:t>o</a:t>
            </a:r>
            <a:r>
              <a:rPr sz="1100" spc="-9" dirty="0">
                <a:latin typeface="Times New Roman"/>
                <a:cs typeface="Times New Roman"/>
              </a:rPr>
              <a:t>m</a:t>
            </a:r>
            <a:r>
              <a:rPr sz="1100" spc="-27" dirty="0">
                <a:latin typeface="Times New Roman"/>
                <a:cs typeface="Times New Roman"/>
              </a:rPr>
              <a:t> </a:t>
            </a:r>
            <a:r>
              <a:rPr sz="1100" spc="9" dirty="0">
                <a:latin typeface="Times New Roman"/>
                <a:cs typeface="Times New Roman"/>
              </a:rPr>
              <a:t>t</a:t>
            </a:r>
            <a:r>
              <a:rPr sz="1100" spc="-9" dirty="0">
                <a:latin typeface="Times New Roman"/>
                <a:cs typeface="Times New Roman"/>
              </a:rPr>
              <a:t>h</a:t>
            </a:r>
            <a:r>
              <a:rPr sz="1100" spc="-54" dirty="0">
                <a:latin typeface="Times New Roman"/>
                <a:cs typeface="Times New Roman"/>
              </a:rPr>
              <a:t>a</a:t>
            </a:r>
            <a:r>
              <a:rPr sz="1100" spc="-4" dirty="0">
                <a:latin typeface="Times New Roman"/>
                <a:cs typeface="Times New Roman"/>
              </a:rPr>
              <a:t>t</a:t>
            </a:r>
            <a:r>
              <a:rPr sz="1100" spc="18" dirty="0">
                <a:latin typeface="Times New Roman"/>
                <a:cs typeface="Times New Roman"/>
              </a:rPr>
              <a:t> </a:t>
            </a:r>
            <a:r>
              <a:rPr sz="1100" spc="-13" dirty="0">
                <a:latin typeface="Times New Roman"/>
                <a:cs typeface="Times New Roman"/>
              </a:rPr>
              <a:t>equal</a:t>
            </a:r>
            <a:r>
              <a:rPr sz="1100" spc="-9" dirty="0">
                <a:latin typeface="Times New Roman"/>
                <a:cs typeface="Times New Roman"/>
              </a:rPr>
              <a:t> </a:t>
            </a:r>
            <a:r>
              <a:rPr sz="1100" spc="-13" dirty="0">
                <a:latin typeface="Times New Roman"/>
                <a:cs typeface="Times New Roman"/>
              </a:rPr>
              <a:t>crea</a:t>
            </a:r>
            <a:r>
              <a:rPr sz="1100" spc="9" dirty="0">
                <a:latin typeface="Times New Roman"/>
                <a:cs typeface="Times New Roman"/>
              </a:rPr>
              <a:t>t</a:t>
            </a:r>
            <a:r>
              <a:rPr sz="1100" spc="-9" dirty="0">
                <a:latin typeface="Times New Roman"/>
                <a:cs typeface="Times New Roman"/>
              </a:rPr>
              <a:t>ion </a:t>
            </a:r>
            <a:r>
              <a:rPr sz="1100" spc="9" dirty="0">
                <a:latin typeface="Times New Roman"/>
                <a:cs typeface="Times New Roman"/>
              </a:rPr>
              <a:t>t</a:t>
            </a:r>
            <a:r>
              <a:rPr sz="1100" spc="-9" dirty="0">
                <a:latin typeface="Times New Roman"/>
                <a:cs typeface="Times New Roman"/>
              </a:rPr>
              <a:t>h</a:t>
            </a:r>
            <a:r>
              <a:rPr sz="1100" spc="-36" dirty="0">
                <a:latin typeface="Times New Roman"/>
                <a:cs typeface="Times New Roman"/>
              </a:rPr>
              <a:t>e</a:t>
            </a:r>
            <a:r>
              <a:rPr sz="1100" spc="-9" dirty="0">
                <a:latin typeface="Times New Roman"/>
                <a:cs typeface="Times New Roman"/>
              </a:rPr>
              <a:t>y</a:t>
            </a:r>
            <a:r>
              <a:rPr sz="1100" spc="18" dirty="0">
                <a:latin typeface="Times New Roman"/>
                <a:cs typeface="Times New Roman"/>
              </a:rPr>
              <a:t> </a:t>
            </a:r>
            <a:r>
              <a:rPr sz="1100" spc="-9" dirty="0">
                <a:latin typeface="Times New Roman"/>
                <a:cs typeface="Times New Roman"/>
              </a:rPr>
              <a:t>der</a:t>
            </a:r>
            <a:r>
              <a:rPr sz="1100" spc="4" dirty="0">
                <a:latin typeface="Times New Roman"/>
                <a:cs typeface="Times New Roman"/>
              </a:rPr>
              <a:t>i</a:t>
            </a:r>
            <a:r>
              <a:rPr sz="1100" spc="-9" dirty="0">
                <a:latin typeface="Times New Roman"/>
                <a:cs typeface="Times New Roman"/>
              </a:rPr>
              <a:t>ve</a:t>
            </a:r>
            <a:r>
              <a:rPr sz="1100" spc="-18" dirty="0">
                <a:latin typeface="Times New Roman"/>
                <a:cs typeface="Times New Roman"/>
              </a:rPr>
              <a:t> r</a:t>
            </a:r>
            <a:r>
              <a:rPr sz="1100" spc="9" dirty="0">
                <a:latin typeface="Times New Roman"/>
                <a:cs typeface="Times New Roman"/>
              </a:rPr>
              <a:t>i</a:t>
            </a:r>
            <a:r>
              <a:rPr sz="1100" spc="-31" dirty="0">
                <a:latin typeface="Times New Roman"/>
                <a:cs typeface="Times New Roman"/>
              </a:rPr>
              <a:t>g</a:t>
            </a:r>
            <a:r>
              <a:rPr sz="1100" spc="4" dirty="0">
                <a:latin typeface="Times New Roman"/>
                <a:cs typeface="Times New Roman"/>
              </a:rPr>
              <a:t>h</a:t>
            </a:r>
            <a:r>
              <a:rPr sz="1100" spc="-4" dirty="0">
                <a:latin typeface="Times New Roman"/>
                <a:cs typeface="Times New Roman"/>
              </a:rPr>
              <a:t>t</a:t>
            </a:r>
            <a:r>
              <a:rPr sz="1100" dirty="0">
                <a:latin typeface="Times New Roman"/>
                <a:cs typeface="Times New Roman"/>
              </a:rPr>
              <a:t>s </a:t>
            </a:r>
            <a:r>
              <a:rPr sz="1100" spc="-4" dirty="0">
                <a:latin typeface="Times New Roman"/>
                <a:cs typeface="Times New Roman"/>
              </a:rPr>
              <a:t>i</a:t>
            </a:r>
            <a:r>
              <a:rPr sz="1100" spc="-31" dirty="0">
                <a:latin typeface="Times New Roman"/>
                <a:cs typeface="Times New Roman"/>
              </a:rPr>
              <a:t>n</a:t>
            </a:r>
            <a:r>
              <a:rPr sz="1100" spc="4" dirty="0">
                <a:latin typeface="Times New Roman"/>
                <a:cs typeface="Times New Roman"/>
              </a:rPr>
              <a:t>h</a:t>
            </a:r>
            <a:r>
              <a:rPr sz="1100" spc="-13" dirty="0">
                <a:latin typeface="Times New Roman"/>
                <a:cs typeface="Times New Roman"/>
              </a:rPr>
              <a:t>ere</a:t>
            </a:r>
            <a:r>
              <a:rPr sz="1100" spc="4" dirty="0">
                <a:latin typeface="Times New Roman"/>
                <a:cs typeface="Times New Roman"/>
              </a:rPr>
              <a:t>n</a:t>
            </a:r>
            <a:r>
              <a:rPr sz="1100" spc="-4" dirty="0">
                <a:latin typeface="Times New Roman"/>
                <a:cs typeface="Times New Roman"/>
              </a:rPr>
              <a:t>t</a:t>
            </a:r>
            <a:r>
              <a:rPr sz="1100" spc="-9" dirty="0">
                <a:latin typeface="Times New Roman"/>
                <a:cs typeface="Times New Roman"/>
              </a:rPr>
              <a:t> </a:t>
            </a:r>
            <a:r>
              <a:rPr sz="1100" spc="-36" dirty="0">
                <a:latin typeface="Times New Roman"/>
                <a:cs typeface="Times New Roman"/>
              </a:rPr>
              <a:t>a</a:t>
            </a:r>
            <a:r>
              <a:rPr sz="1100" spc="4" dirty="0">
                <a:latin typeface="Times New Roman"/>
                <a:cs typeface="Times New Roman"/>
              </a:rPr>
              <a:t>n</a:t>
            </a:r>
            <a:r>
              <a:rPr sz="1100" spc="-9" dirty="0">
                <a:latin typeface="Times New Roman"/>
                <a:cs typeface="Times New Roman"/>
              </a:rPr>
              <a:t>d</a:t>
            </a:r>
            <a:r>
              <a:rPr sz="1100" spc="9" dirty="0">
                <a:latin typeface="Times New Roman"/>
                <a:cs typeface="Times New Roman"/>
              </a:rPr>
              <a:t> </a:t>
            </a:r>
            <a:r>
              <a:rPr sz="1100" spc="-4" dirty="0">
                <a:latin typeface="Times New Roman"/>
                <a:cs typeface="Times New Roman"/>
              </a:rPr>
              <a:t>in</a:t>
            </a:r>
            <a:r>
              <a:rPr sz="1100" spc="-18" dirty="0">
                <a:latin typeface="Times New Roman"/>
                <a:cs typeface="Times New Roman"/>
              </a:rPr>
              <a:t>al</a:t>
            </a:r>
            <a:r>
              <a:rPr sz="1100" spc="9" dirty="0">
                <a:latin typeface="Times New Roman"/>
                <a:cs typeface="Times New Roman"/>
              </a:rPr>
              <a:t>i</a:t>
            </a:r>
            <a:r>
              <a:rPr sz="1100" spc="-36" dirty="0">
                <a:latin typeface="Times New Roman"/>
                <a:cs typeface="Times New Roman"/>
              </a:rPr>
              <a:t>e</a:t>
            </a:r>
            <a:r>
              <a:rPr sz="1100" spc="4" dirty="0">
                <a:latin typeface="Times New Roman"/>
                <a:cs typeface="Times New Roman"/>
              </a:rPr>
              <a:t>n</a:t>
            </a:r>
            <a:r>
              <a:rPr sz="1100" spc="-36" dirty="0">
                <a:latin typeface="Times New Roman"/>
                <a:cs typeface="Times New Roman"/>
              </a:rPr>
              <a:t>a</a:t>
            </a:r>
            <a:r>
              <a:rPr sz="1100" spc="4" dirty="0">
                <a:latin typeface="Times New Roman"/>
                <a:cs typeface="Times New Roman"/>
              </a:rPr>
              <a:t>b</a:t>
            </a:r>
            <a:r>
              <a:rPr sz="1100" spc="-4" dirty="0">
                <a:latin typeface="Times New Roman"/>
                <a:cs typeface="Times New Roman"/>
              </a:rPr>
              <a:t>l</a:t>
            </a:r>
            <a:r>
              <a:rPr sz="1100" spc="-36" dirty="0">
                <a:latin typeface="Times New Roman"/>
                <a:cs typeface="Times New Roman"/>
              </a:rPr>
              <a:t>e</a:t>
            </a:r>
            <a:r>
              <a:rPr sz="1100" spc="-4" dirty="0">
                <a:latin typeface="Times New Roman"/>
                <a:cs typeface="Times New Roman"/>
              </a:rPr>
              <a:t>,</a:t>
            </a:r>
            <a:r>
              <a:rPr sz="1100" spc="18" dirty="0">
                <a:latin typeface="Times New Roman"/>
                <a:cs typeface="Times New Roman"/>
              </a:rPr>
              <a:t> </a:t>
            </a:r>
            <a:r>
              <a:rPr sz="1100" spc="-31" dirty="0">
                <a:latin typeface="Times New Roman"/>
                <a:cs typeface="Times New Roman"/>
              </a:rPr>
              <a:t>a</a:t>
            </a:r>
            <a:r>
              <a:rPr sz="1100" spc="4" dirty="0">
                <a:latin typeface="Times New Roman"/>
                <a:cs typeface="Times New Roman"/>
              </a:rPr>
              <a:t>m</a:t>
            </a:r>
            <a:r>
              <a:rPr sz="1100" spc="-9" dirty="0">
                <a:latin typeface="Times New Roman"/>
                <a:cs typeface="Times New Roman"/>
              </a:rPr>
              <a:t>ong</a:t>
            </a:r>
            <a:r>
              <a:rPr sz="1100" spc="9" dirty="0">
                <a:latin typeface="Times New Roman"/>
                <a:cs typeface="Times New Roman"/>
              </a:rPr>
              <a:t> </a:t>
            </a:r>
            <a:r>
              <a:rPr sz="1100" spc="-27" dirty="0">
                <a:latin typeface="Times New Roman"/>
                <a:cs typeface="Times New Roman"/>
              </a:rPr>
              <a:t>w</a:t>
            </a:r>
            <a:r>
              <a:rPr sz="1100" spc="18" dirty="0">
                <a:latin typeface="Times New Roman"/>
                <a:cs typeface="Times New Roman"/>
              </a:rPr>
              <a:t>h</a:t>
            </a:r>
            <a:r>
              <a:rPr sz="1100" spc="-4" dirty="0">
                <a:latin typeface="Times New Roman"/>
                <a:cs typeface="Times New Roman"/>
              </a:rPr>
              <a:t>i</a:t>
            </a:r>
            <a:r>
              <a:rPr sz="1100" spc="-40" dirty="0">
                <a:latin typeface="Times New Roman"/>
                <a:cs typeface="Times New Roman"/>
              </a:rPr>
              <a:t>c</a:t>
            </a:r>
            <a:r>
              <a:rPr sz="1100" spc="-9" dirty="0">
                <a:latin typeface="Times New Roman"/>
                <a:cs typeface="Times New Roman"/>
              </a:rPr>
              <a:t>h</a:t>
            </a:r>
            <a:r>
              <a:rPr sz="1100" spc="9" dirty="0">
                <a:latin typeface="Times New Roman"/>
                <a:cs typeface="Times New Roman"/>
              </a:rPr>
              <a:t> </a:t>
            </a:r>
            <a:r>
              <a:rPr sz="1100" dirty="0">
                <a:latin typeface="Times New Roman"/>
                <a:cs typeface="Times New Roman"/>
              </a:rPr>
              <a:t>ar</a:t>
            </a:r>
            <a:r>
              <a:rPr sz="1100" spc="-9" dirty="0">
                <a:latin typeface="Times New Roman"/>
                <a:cs typeface="Times New Roman"/>
              </a:rPr>
              <a:t>e</a:t>
            </a:r>
            <a:r>
              <a:rPr sz="1100" dirty="0">
                <a:latin typeface="Times New Roman"/>
                <a:cs typeface="Times New Roman"/>
              </a:rPr>
              <a:t> </a:t>
            </a:r>
            <a:r>
              <a:rPr sz="1100" spc="-4" dirty="0">
                <a:latin typeface="Times New Roman"/>
                <a:cs typeface="Times New Roman"/>
              </a:rPr>
              <a:t>the</a:t>
            </a:r>
            <a:r>
              <a:rPr sz="1100" spc="-18" dirty="0">
                <a:latin typeface="Times New Roman"/>
                <a:cs typeface="Times New Roman"/>
              </a:rPr>
              <a:t> </a:t>
            </a:r>
            <a:r>
              <a:rPr sz="1100" spc="-9" dirty="0">
                <a:latin typeface="Times New Roman"/>
                <a:cs typeface="Times New Roman"/>
              </a:rPr>
              <a:t>preser</a:t>
            </a:r>
            <a:r>
              <a:rPr sz="1100" dirty="0">
                <a:latin typeface="Times New Roman"/>
                <a:cs typeface="Times New Roman"/>
              </a:rPr>
              <a:t>v</a:t>
            </a:r>
            <a:r>
              <a:rPr sz="1100" spc="-31" dirty="0">
                <a:latin typeface="Times New Roman"/>
                <a:cs typeface="Times New Roman"/>
              </a:rPr>
              <a:t>a</a:t>
            </a:r>
            <a:r>
              <a:rPr sz="1100" spc="9" dirty="0">
                <a:latin typeface="Times New Roman"/>
                <a:cs typeface="Times New Roman"/>
              </a:rPr>
              <a:t>t</a:t>
            </a:r>
            <a:r>
              <a:rPr sz="1100" spc="-9" dirty="0">
                <a:latin typeface="Times New Roman"/>
                <a:cs typeface="Times New Roman"/>
              </a:rPr>
              <a:t>ion </a:t>
            </a:r>
            <a:r>
              <a:rPr sz="1100" spc="4" dirty="0">
                <a:latin typeface="Times New Roman"/>
                <a:cs typeface="Times New Roman"/>
              </a:rPr>
              <a:t>o</a:t>
            </a:r>
            <a:r>
              <a:rPr sz="1100" spc="-4" dirty="0">
                <a:latin typeface="Times New Roman"/>
                <a:cs typeface="Times New Roman"/>
              </a:rPr>
              <a:t>f </a:t>
            </a:r>
            <a:r>
              <a:rPr sz="1100" spc="-9" dirty="0">
                <a:latin typeface="Times New Roman"/>
                <a:cs typeface="Times New Roman"/>
              </a:rPr>
              <a:t>li</a:t>
            </a:r>
            <a:r>
              <a:rPr sz="1100" spc="4" dirty="0">
                <a:latin typeface="Times New Roman"/>
                <a:cs typeface="Times New Roman"/>
              </a:rPr>
              <a:t>f</a:t>
            </a:r>
            <a:r>
              <a:rPr sz="1100" spc="-36" dirty="0">
                <a:latin typeface="Times New Roman"/>
                <a:cs typeface="Times New Roman"/>
              </a:rPr>
              <a:t>e</a:t>
            </a:r>
            <a:r>
              <a:rPr sz="1100" spc="-4" dirty="0">
                <a:latin typeface="Times New Roman"/>
                <a:cs typeface="Times New Roman"/>
              </a:rPr>
              <a:t>,</a:t>
            </a:r>
            <a:r>
              <a:rPr sz="1100" spc="18" dirty="0">
                <a:latin typeface="Times New Roman"/>
                <a:cs typeface="Times New Roman"/>
              </a:rPr>
              <a:t> </a:t>
            </a:r>
            <a:r>
              <a:rPr sz="1100" spc="-36" dirty="0">
                <a:latin typeface="Times New Roman"/>
                <a:cs typeface="Times New Roman"/>
              </a:rPr>
              <a:t>a</a:t>
            </a:r>
            <a:r>
              <a:rPr sz="1100" spc="4" dirty="0">
                <a:latin typeface="Times New Roman"/>
                <a:cs typeface="Times New Roman"/>
              </a:rPr>
              <a:t>n</a:t>
            </a:r>
            <a:r>
              <a:rPr sz="1100" spc="-9" dirty="0">
                <a:latin typeface="Times New Roman"/>
                <a:cs typeface="Times New Roman"/>
              </a:rPr>
              <a:t>d</a:t>
            </a:r>
            <a:r>
              <a:rPr sz="1100" spc="-13" dirty="0">
                <a:latin typeface="Times New Roman"/>
                <a:cs typeface="Times New Roman"/>
              </a:rPr>
              <a:t> </a:t>
            </a:r>
            <a:r>
              <a:rPr sz="1100" spc="-22" dirty="0">
                <a:latin typeface="Times New Roman"/>
                <a:cs typeface="Times New Roman"/>
              </a:rPr>
              <a:t>l</a:t>
            </a:r>
            <a:r>
              <a:rPr sz="1100" spc="9" dirty="0">
                <a:latin typeface="Times New Roman"/>
                <a:cs typeface="Times New Roman"/>
              </a:rPr>
              <a:t>i</a:t>
            </a:r>
            <a:r>
              <a:rPr sz="1100" spc="-9" dirty="0">
                <a:latin typeface="Times New Roman"/>
                <a:cs typeface="Times New Roman"/>
              </a:rPr>
              <a:t>b</a:t>
            </a:r>
            <a:r>
              <a:rPr sz="1100" spc="-36" dirty="0">
                <a:latin typeface="Times New Roman"/>
                <a:cs typeface="Times New Roman"/>
              </a:rPr>
              <a:t>e</a:t>
            </a:r>
            <a:r>
              <a:rPr sz="1100" spc="-18" dirty="0">
                <a:latin typeface="Times New Roman"/>
                <a:cs typeface="Times New Roman"/>
              </a:rPr>
              <a:t>r</a:t>
            </a:r>
            <a:r>
              <a:rPr sz="1100" spc="9" dirty="0">
                <a:latin typeface="Times New Roman"/>
                <a:cs typeface="Times New Roman"/>
              </a:rPr>
              <a:t>t</a:t>
            </a:r>
            <a:r>
              <a:rPr sz="1100" spc="-4" dirty="0">
                <a:latin typeface="Times New Roman"/>
                <a:cs typeface="Times New Roman"/>
              </a:rPr>
              <a:t>y,</a:t>
            </a:r>
            <a:r>
              <a:rPr sz="1100" spc="18" dirty="0">
                <a:latin typeface="Times New Roman"/>
                <a:cs typeface="Times New Roman"/>
              </a:rPr>
              <a:t> </a:t>
            </a:r>
            <a:r>
              <a:rPr sz="1100" spc="-36" dirty="0">
                <a:latin typeface="Times New Roman"/>
                <a:cs typeface="Times New Roman"/>
              </a:rPr>
              <a:t>a</a:t>
            </a:r>
            <a:r>
              <a:rPr sz="1100" spc="4" dirty="0">
                <a:latin typeface="Times New Roman"/>
                <a:cs typeface="Times New Roman"/>
              </a:rPr>
              <a:t>n</a:t>
            </a:r>
            <a:r>
              <a:rPr sz="1100" spc="-9" dirty="0">
                <a:latin typeface="Times New Roman"/>
                <a:cs typeface="Times New Roman"/>
              </a:rPr>
              <a:t>d</a:t>
            </a:r>
            <a:r>
              <a:rPr sz="1100" spc="-4" dirty="0">
                <a:latin typeface="Times New Roman"/>
                <a:cs typeface="Times New Roman"/>
              </a:rPr>
              <a:t> the</a:t>
            </a:r>
            <a:r>
              <a:rPr sz="1100" spc="4" dirty="0">
                <a:latin typeface="Times New Roman"/>
                <a:cs typeface="Times New Roman"/>
              </a:rPr>
              <a:t> </a:t>
            </a:r>
            <a:r>
              <a:rPr sz="1100" spc="-13" dirty="0">
                <a:latin typeface="Times New Roman"/>
                <a:cs typeface="Times New Roman"/>
              </a:rPr>
              <a:t>pursu</a:t>
            </a:r>
            <a:r>
              <a:rPr sz="1100" spc="4" dirty="0">
                <a:latin typeface="Times New Roman"/>
                <a:cs typeface="Times New Roman"/>
              </a:rPr>
              <a:t>i</a:t>
            </a:r>
            <a:r>
              <a:rPr sz="1100" spc="-4" dirty="0">
                <a:latin typeface="Times New Roman"/>
                <a:cs typeface="Times New Roman"/>
              </a:rPr>
              <a:t>t</a:t>
            </a:r>
            <a:r>
              <a:rPr sz="1100" spc="9" dirty="0">
                <a:latin typeface="Times New Roman"/>
                <a:cs typeface="Times New Roman"/>
              </a:rPr>
              <a:t> </a:t>
            </a:r>
            <a:r>
              <a:rPr sz="1100" spc="-4" dirty="0">
                <a:latin typeface="Times New Roman"/>
                <a:cs typeface="Times New Roman"/>
              </a:rPr>
              <a:t>of</a:t>
            </a:r>
            <a:r>
              <a:rPr sz="1100" spc="-9" dirty="0">
                <a:latin typeface="Times New Roman"/>
                <a:cs typeface="Times New Roman"/>
              </a:rPr>
              <a:t> </a:t>
            </a:r>
            <a:r>
              <a:rPr sz="1100" spc="-13" dirty="0">
                <a:latin typeface="Times New Roman"/>
                <a:cs typeface="Times New Roman"/>
              </a:rPr>
              <a:t>happ</a:t>
            </a:r>
            <a:r>
              <a:rPr sz="1100" spc="4" dirty="0">
                <a:latin typeface="Times New Roman"/>
                <a:cs typeface="Times New Roman"/>
              </a:rPr>
              <a:t>i</a:t>
            </a:r>
            <a:r>
              <a:rPr sz="1100" spc="-9" dirty="0">
                <a:latin typeface="Times New Roman"/>
                <a:cs typeface="Times New Roman"/>
              </a:rPr>
              <a:t>n</a:t>
            </a:r>
            <a:r>
              <a:rPr sz="1100" spc="-18" dirty="0">
                <a:latin typeface="Times New Roman"/>
                <a:cs typeface="Times New Roman"/>
              </a:rPr>
              <a:t>ess</a:t>
            </a:r>
            <a:r>
              <a:rPr sz="1100" spc="-4" dirty="0">
                <a:latin typeface="Times New Roman"/>
                <a:cs typeface="Times New Roman"/>
              </a:rPr>
              <a:t>;</a:t>
            </a:r>
            <a:r>
              <a:rPr sz="1100" spc="9" dirty="0">
                <a:latin typeface="Times New Roman"/>
                <a:cs typeface="Times New Roman"/>
              </a:rPr>
              <a:t> t</a:t>
            </a:r>
            <a:r>
              <a:rPr sz="1100" spc="-9" dirty="0">
                <a:latin typeface="Times New Roman"/>
                <a:cs typeface="Times New Roman"/>
              </a:rPr>
              <a:t>h</a:t>
            </a:r>
            <a:r>
              <a:rPr sz="1100" spc="-31" dirty="0">
                <a:latin typeface="Times New Roman"/>
                <a:cs typeface="Times New Roman"/>
              </a:rPr>
              <a:t>a</a:t>
            </a:r>
            <a:r>
              <a:rPr sz="1100" spc="-4" dirty="0">
                <a:latin typeface="Times New Roman"/>
                <a:cs typeface="Times New Roman"/>
              </a:rPr>
              <a:t>t</a:t>
            </a:r>
            <a:r>
              <a:rPr sz="1100" spc="13" dirty="0">
                <a:latin typeface="Times New Roman"/>
                <a:cs typeface="Times New Roman"/>
              </a:rPr>
              <a:t> </a:t>
            </a:r>
            <a:r>
              <a:rPr sz="1100" spc="-9" dirty="0">
                <a:latin typeface="Times New Roman"/>
                <a:cs typeface="Times New Roman"/>
              </a:rPr>
              <a:t>to</a:t>
            </a:r>
            <a:r>
              <a:rPr sz="1100" spc="27" dirty="0">
                <a:latin typeface="Times New Roman"/>
                <a:cs typeface="Times New Roman"/>
              </a:rPr>
              <a:t> </a:t>
            </a:r>
            <a:r>
              <a:rPr sz="1100" spc="-9" dirty="0">
                <a:latin typeface="Times New Roman"/>
                <a:cs typeface="Times New Roman"/>
              </a:rPr>
              <a:t>secure </a:t>
            </a:r>
            <a:r>
              <a:rPr sz="1100" spc="-4" dirty="0">
                <a:latin typeface="Times New Roman"/>
                <a:cs typeface="Times New Roman"/>
              </a:rPr>
              <a:t>th</a:t>
            </a:r>
            <a:r>
              <a:rPr sz="1100" spc="-13" dirty="0">
                <a:latin typeface="Times New Roman"/>
                <a:cs typeface="Times New Roman"/>
              </a:rPr>
              <a:t>es</a:t>
            </a:r>
            <a:r>
              <a:rPr sz="1100" spc="-9" dirty="0">
                <a:latin typeface="Times New Roman"/>
                <a:cs typeface="Times New Roman"/>
              </a:rPr>
              <a:t>e</a:t>
            </a:r>
            <a:r>
              <a:rPr sz="1100" spc="9" dirty="0">
                <a:latin typeface="Times New Roman"/>
                <a:cs typeface="Times New Roman"/>
              </a:rPr>
              <a:t> </a:t>
            </a:r>
            <a:r>
              <a:rPr sz="1100" spc="-36" dirty="0">
                <a:latin typeface="Times New Roman"/>
                <a:cs typeface="Times New Roman"/>
              </a:rPr>
              <a:t>e</a:t>
            </a:r>
            <a:r>
              <a:rPr sz="1100" spc="4" dirty="0">
                <a:latin typeface="Times New Roman"/>
                <a:cs typeface="Times New Roman"/>
              </a:rPr>
              <a:t>n</a:t>
            </a:r>
            <a:r>
              <a:rPr sz="1100" spc="-13" dirty="0">
                <a:latin typeface="Times New Roman"/>
                <a:cs typeface="Times New Roman"/>
              </a:rPr>
              <a:t>ds</a:t>
            </a:r>
            <a:r>
              <a:rPr sz="1100" dirty="0">
                <a:latin typeface="Times New Roman"/>
                <a:cs typeface="Times New Roman"/>
              </a:rPr>
              <a:t>,</a:t>
            </a:r>
            <a:r>
              <a:rPr sz="1100" spc="9" dirty="0">
                <a:latin typeface="Times New Roman"/>
                <a:cs typeface="Times New Roman"/>
              </a:rPr>
              <a:t> </a:t>
            </a:r>
            <a:r>
              <a:rPr sz="1100" spc="-31" dirty="0">
                <a:latin typeface="Times New Roman"/>
                <a:cs typeface="Times New Roman"/>
              </a:rPr>
              <a:t>g</a:t>
            </a:r>
            <a:r>
              <a:rPr sz="1100" spc="4" dirty="0">
                <a:latin typeface="Times New Roman"/>
                <a:cs typeface="Times New Roman"/>
              </a:rPr>
              <a:t>o</a:t>
            </a:r>
            <a:r>
              <a:rPr sz="1100" spc="-9" dirty="0">
                <a:latin typeface="Times New Roman"/>
                <a:cs typeface="Times New Roman"/>
              </a:rPr>
              <a:t>v</a:t>
            </a:r>
            <a:r>
              <a:rPr sz="1100" spc="-13" dirty="0">
                <a:latin typeface="Times New Roman"/>
                <a:cs typeface="Times New Roman"/>
              </a:rPr>
              <a:t>er</a:t>
            </a:r>
            <a:r>
              <a:rPr sz="1100" spc="4" dirty="0">
                <a:latin typeface="Times New Roman"/>
                <a:cs typeface="Times New Roman"/>
              </a:rPr>
              <a:t>n</a:t>
            </a:r>
            <a:r>
              <a:rPr sz="1100" spc="-9" dirty="0">
                <a:latin typeface="Times New Roman"/>
                <a:cs typeface="Times New Roman"/>
              </a:rPr>
              <a:t>m</a:t>
            </a:r>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t</a:t>
            </a:r>
            <a:r>
              <a:rPr sz="1100" dirty="0">
                <a:latin typeface="Times New Roman"/>
                <a:cs typeface="Times New Roman"/>
              </a:rPr>
              <a:t>s </a:t>
            </a:r>
            <a:r>
              <a:rPr sz="1100" spc="-9" dirty="0">
                <a:latin typeface="Times New Roman"/>
                <a:cs typeface="Times New Roman"/>
              </a:rPr>
              <a:t>are</a:t>
            </a:r>
            <a:r>
              <a:rPr sz="1100" spc="13" dirty="0">
                <a:latin typeface="Times New Roman"/>
                <a:cs typeface="Times New Roman"/>
              </a:rPr>
              <a:t> </a:t>
            </a:r>
            <a:r>
              <a:rPr sz="1100" spc="-4" dirty="0">
                <a:latin typeface="Times New Roman"/>
                <a:cs typeface="Times New Roman"/>
              </a:rPr>
              <a:t>in</a:t>
            </a:r>
            <a:r>
              <a:rPr sz="1100" spc="-36" dirty="0">
                <a:latin typeface="Times New Roman"/>
                <a:cs typeface="Times New Roman"/>
              </a:rPr>
              <a:t>s</a:t>
            </a:r>
            <a:r>
              <a:rPr sz="1100" spc="9" dirty="0">
                <a:latin typeface="Times New Roman"/>
                <a:cs typeface="Times New Roman"/>
              </a:rPr>
              <a:t>t</a:t>
            </a:r>
            <a:r>
              <a:rPr sz="1100" spc="-4" dirty="0">
                <a:latin typeface="Times New Roman"/>
                <a:cs typeface="Times New Roman"/>
              </a:rPr>
              <a:t>it</a:t>
            </a:r>
            <a:r>
              <a:rPr sz="1100" spc="-31" dirty="0">
                <a:latin typeface="Times New Roman"/>
                <a:cs typeface="Times New Roman"/>
              </a:rPr>
              <a:t>u</a:t>
            </a:r>
            <a:r>
              <a:rPr sz="1100" spc="9" dirty="0">
                <a:latin typeface="Times New Roman"/>
                <a:cs typeface="Times New Roman"/>
              </a:rPr>
              <a:t>t</a:t>
            </a:r>
            <a:r>
              <a:rPr sz="1100" spc="-9" dirty="0">
                <a:latin typeface="Times New Roman"/>
                <a:cs typeface="Times New Roman"/>
              </a:rPr>
              <a:t>ed</a:t>
            </a:r>
            <a:r>
              <a:rPr sz="1100" dirty="0">
                <a:latin typeface="Times New Roman"/>
                <a:cs typeface="Times New Roman"/>
              </a:rPr>
              <a:t> </a:t>
            </a:r>
            <a:r>
              <a:rPr sz="1100" spc="-31" dirty="0">
                <a:latin typeface="Times New Roman"/>
                <a:cs typeface="Times New Roman"/>
              </a:rPr>
              <a:t>a</a:t>
            </a:r>
            <a:r>
              <a:rPr sz="1100" spc="4" dirty="0">
                <a:latin typeface="Times New Roman"/>
                <a:cs typeface="Times New Roman"/>
              </a:rPr>
              <a:t>m</a:t>
            </a:r>
            <a:r>
              <a:rPr sz="1100" spc="-9" dirty="0">
                <a:latin typeface="Times New Roman"/>
                <a:cs typeface="Times New Roman"/>
              </a:rPr>
              <a:t>ong</a:t>
            </a:r>
            <a:r>
              <a:rPr sz="1100" spc="-13" dirty="0">
                <a:latin typeface="Times New Roman"/>
                <a:cs typeface="Times New Roman"/>
              </a:rPr>
              <a:t> </a:t>
            </a:r>
            <a:r>
              <a:rPr sz="1100" spc="-9" dirty="0">
                <a:latin typeface="Times New Roman"/>
                <a:cs typeface="Times New Roman"/>
              </a:rPr>
              <a:t>m</a:t>
            </a:r>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a:t>
            </a:r>
            <a:r>
              <a:rPr sz="1100" dirty="0">
                <a:latin typeface="Times New Roman"/>
                <a:cs typeface="Times New Roman"/>
              </a:rPr>
              <a:t> </a:t>
            </a:r>
            <a:r>
              <a:rPr sz="1100" spc="-13" dirty="0">
                <a:latin typeface="Times New Roman"/>
                <a:cs typeface="Times New Roman"/>
              </a:rPr>
              <a:t>der</a:t>
            </a:r>
            <a:r>
              <a:rPr sz="1100" spc="9" dirty="0">
                <a:latin typeface="Times New Roman"/>
                <a:cs typeface="Times New Roman"/>
              </a:rPr>
              <a:t>i</a:t>
            </a:r>
            <a:r>
              <a:rPr sz="1100" spc="-9" dirty="0">
                <a:latin typeface="Times New Roman"/>
                <a:cs typeface="Times New Roman"/>
              </a:rPr>
              <a:t>ving</a:t>
            </a:r>
            <a:r>
              <a:rPr sz="1100" spc="-13" dirty="0">
                <a:latin typeface="Times New Roman"/>
                <a:cs typeface="Times New Roman"/>
              </a:rPr>
              <a:t> </a:t>
            </a:r>
            <a:r>
              <a:rPr sz="1100" spc="-4" dirty="0">
                <a:latin typeface="Times New Roman"/>
                <a:cs typeface="Times New Roman"/>
              </a:rPr>
              <a:t>t</a:t>
            </a:r>
            <a:r>
              <a:rPr sz="1100" spc="-31" dirty="0">
                <a:latin typeface="Times New Roman"/>
                <a:cs typeface="Times New Roman"/>
              </a:rPr>
              <a:t>he</a:t>
            </a:r>
            <a:r>
              <a:rPr sz="1100" spc="9" dirty="0">
                <a:latin typeface="Times New Roman"/>
                <a:cs typeface="Times New Roman"/>
              </a:rPr>
              <a:t>i</a:t>
            </a:r>
            <a:r>
              <a:rPr sz="1100" spc="-4" dirty="0">
                <a:latin typeface="Times New Roman"/>
                <a:cs typeface="Times New Roman"/>
              </a:rPr>
              <a:t>r</a:t>
            </a:r>
            <a:r>
              <a:rPr sz="1100" spc="18" dirty="0">
                <a:latin typeface="Times New Roman"/>
                <a:cs typeface="Times New Roman"/>
              </a:rPr>
              <a:t> </a:t>
            </a:r>
            <a:r>
              <a:rPr sz="1100" spc="-4" dirty="0">
                <a:latin typeface="Times New Roman"/>
                <a:cs typeface="Times New Roman"/>
              </a:rPr>
              <a:t>j</a:t>
            </a:r>
            <a:r>
              <a:rPr sz="1100" spc="-18" dirty="0">
                <a:latin typeface="Times New Roman"/>
                <a:cs typeface="Times New Roman"/>
              </a:rPr>
              <a:t>ust     </a:t>
            </a:r>
            <a:r>
              <a:rPr sz="1100" spc="-31" dirty="0">
                <a:latin typeface="Times New Roman"/>
                <a:cs typeface="Times New Roman"/>
              </a:rPr>
              <a:t>p</a:t>
            </a:r>
            <a:r>
              <a:rPr sz="1100" spc="4" dirty="0">
                <a:latin typeface="Times New Roman"/>
                <a:cs typeface="Times New Roman"/>
              </a:rPr>
              <a:t>o</a:t>
            </a:r>
            <a:r>
              <a:rPr sz="1100" spc="-9" dirty="0">
                <a:latin typeface="Times New Roman"/>
                <a:cs typeface="Times New Roman"/>
              </a:rPr>
              <a:t>wer</a:t>
            </a:r>
            <a:r>
              <a:rPr sz="1100" spc="4" dirty="0">
                <a:latin typeface="Times New Roman"/>
                <a:cs typeface="Times New Roman"/>
              </a:rPr>
              <a:t> </a:t>
            </a:r>
            <a:r>
              <a:rPr sz="1100" dirty="0">
                <a:latin typeface="Times New Roman"/>
                <a:cs typeface="Times New Roman"/>
              </a:rPr>
              <a:t>f</a:t>
            </a:r>
            <a:r>
              <a:rPr sz="1100" spc="-18" dirty="0">
                <a:latin typeface="Times New Roman"/>
                <a:cs typeface="Times New Roman"/>
              </a:rPr>
              <a:t>r</a:t>
            </a:r>
            <a:r>
              <a:rPr sz="1100" spc="4" dirty="0">
                <a:latin typeface="Times New Roman"/>
                <a:cs typeface="Times New Roman"/>
              </a:rPr>
              <a:t>o</a:t>
            </a:r>
            <a:r>
              <a:rPr sz="1100" spc="-9" dirty="0">
                <a:latin typeface="Times New Roman"/>
                <a:cs typeface="Times New Roman"/>
              </a:rPr>
              <a:t>m</a:t>
            </a:r>
            <a:r>
              <a:rPr sz="1100" spc="-27" dirty="0">
                <a:latin typeface="Times New Roman"/>
                <a:cs typeface="Times New Roman"/>
              </a:rPr>
              <a:t> </a:t>
            </a:r>
            <a:r>
              <a:rPr sz="1100" spc="9" dirty="0">
                <a:latin typeface="Times New Roman"/>
                <a:cs typeface="Times New Roman"/>
              </a:rPr>
              <a:t>t</a:t>
            </a:r>
            <a:r>
              <a:rPr sz="1100" spc="-9" dirty="0">
                <a:latin typeface="Times New Roman"/>
                <a:cs typeface="Times New Roman"/>
              </a:rPr>
              <a:t>he</a:t>
            </a:r>
            <a:r>
              <a:rPr sz="1100" spc="4" dirty="0">
                <a:latin typeface="Times New Roman"/>
                <a:cs typeface="Times New Roman"/>
              </a:rPr>
              <a:t> </a:t>
            </a:r>
            <a:r>
              <a:rPr sz="1100" spc="-36" dirty="0">
                <a:latin typeface="Times New Roman"/>
                <a:cs typeface="Times New Roman"/>
              </a:rPr>
              <a:t>c</a:t>
            </a:r>
            <a:r>
              <a:rPr sz="1100" spc="4" dirty="0">
                <a:latin typeface="Times New Roman"/>
                <a:cs typeface="Times New Roman"/>
              </a:rPr>
              <a:t>o</a:t>
            </a:r>
            <a:r>
              <a:rPr sz="1100" spc="-9" dirty="0">
                <a:latin typeface="Times New Roman"/>
                <a:cs typeface="Times New Roman"/>
              </a:rPr>
              <a:t>n</a:t>
            </a:r>
            <a:r>
              <a:rPr sz="1100" spc="-22" dirty="0">
                <a:latin typeface="Times New Roman"/>
                <a:cs typeface="Times New Roman"/>
              </a:rPr>
              <a:t>se</a:t>
            </a:r>
            <a:r>
              <a:rPr sz="1100" spc="4" dirty="0">
                <a:latin typeface="Times New Roman"/>
                <a:cs typeface="Times New Roman"/>
              </a:rPr>
              <a:t>n</a:t>
            </a:r>
            <a:r>
              <a:rPr sz="1100" spc="-4" dirty="0">
                <a:latin typeface="Times New Roman"/>
                <a:cs typeface="Times New Roman"/>
              </a:rPr>
              <a:t>t</a:t>
            </a:r>
            <a:r>
              <a:rPr sz="1100" spc="-31" dirty="0">
                <a:latin typeface="Times New Roman"/>
                <a:cs typeface="Times New Roman"/>
              </a:rPr>
              <a:t> </a:t>
            </a:r>
            <a:r>
              <a:rPr sz="1100" spc="27" dirty="0">
                <a:latin typeface="Times New Roman"/>
                <a:cs typeface="Times New Roman"/>
              </a:rPr>
              <a:t>o</a:t>
            </a:r>
            <a:r>
              <a:rPr sz="1100" spc="-4" dirty="0">
                <a:latin typeface="Times New Roman"/>
                <a:cs typeface="Times New Roman"/>
              </a:rPr>
              <a:t>f</a:t>
            </a:r>
            <a:r>
              <a:rPr sz="1100" spc="-22" dirty="0">
                <a:latin typeface="Times New Roman"/>
                <a:cs typeface="Times New Roman"/>
              </a:rPr>
              <a:t> </a:t>
            </a:r>
            <a:r>
              <a:rPr sz="1100" spc="9" dirty="0">
                <a:latin typeface="Times New Roman"/>
                <a:cs typeface="Times New Roman"/>
              </a:rPr>
              <a:t>t</a:t>
            </a:r>
            <a:r>
              <a:rPr sz="1100" spc="-9" dirty="0">
                <a:latin typeface="Times New Roman"/>
                <a:cs typeface="Times New Roman"/>
              </a:rPr>
              <a:t>he</a:t>
            </a:r>
            <a:r>
              <a:rPr sz="1100" spc="4" dirty="0">
                <a:latin typeface="Times New Roman"/>
                <a:cs typeface="Times New Roman"/>
              </a:rPr>
              <a:t> </a:t>
            </a:r>
            <a:r>
              <a:rPr sz="1100" spc="-31" dirty="0">
                <a:latin typeface="Times New Roman"/>
                <a:cs typeface="Times New Roman"/>
              </a:rPr>
              <a:t>g</a:t>
            </a:r>
            <a:r>
              <a:rPr sz="1100" spc="4" dirty="0">
                <a:latin typeface="Times New Roman"/>
                <a:cs typeface="Times New Roman"/>
              </a:rPr>
              <a:t>o</a:t>
            </a:r>
            <a:r>
              <a:rPr sz="1100" spc="-9" dirty="0">
                <a:latin typeface="Times New Roman"/>
                <a:cs typeface="Times New Roman"/>
              </a:rPr>
              <a:t>v</a:t>
            </a:r>
            <a:r>
              <a:rPr sz="1100" spc="-36" dirty="0">
                <a:latin typeface="Times New Roman"/>
                <a:cs typeface="Times New Roman"/>
              </a:rPr>
              <a:t>e</a:t>
            </a:r>
            <a:r>
              <a:rPr sz="1100" spc="-18" dirty="0">
                <a:latin typeface="Times New Roman"/>
                <a:cs typeface="Times New Roman"/>
              </a:rPr>
              <a:t>r</a:t>
            </a:r>
            <a:r>
              <a:rPr sz="1100" spc="4" dirty="0">
                <a:latin typeface="Times New Roman"/>
                <a:cs typeface="Times New Roman"/>
              </a:rPr>
              <a:t>n</a:t>
            </a:r>
            <a:r>
              <a:rPr sz="1100" spc="-22" dirty="0">
                <a:latin typeface="Times New Roman"/>
                <a:cs typeface="Times New Roman"/>
              </a:rPr>
              <a:t>ed</a:t>
            </a:r>
            <a:r>
              <a:rPr sz="1100" spc="-4" dirty="0">
                <a:latin typeface="Times New Roman"/>
                <a:cs typeface="Times New Roman"/>
              </a:rPr>
              <a:t>;</a:t>
            </a:r>
            <a:r>
              <a:rPr sz="1100" spc="9" dirty="0">
                <a:latin typeface="Times New Roman"/>
                <a:cs typeface="Times New Roman"/>
              </a:rPr>
              <a:t> t</a:t>
            </a:r>
            <a:r>
              <a:rPr sz="1100" spc="-9" dirty="0">
                <a:latin typeface="Times New Roman"/>
                <a:cs typeface="Times New Roman"/>
              </a:rPr>
              <a:t>h</a:t>
            </a:r>
            <a:r>
              <a:rPr sz="1100" spc="-31" dirty="0">
                <a:latin typeface="Times New Roman"/>
                <a:cs typeface="Times New Roman"/>
              </a:rPr>
              <a:t>a</a:t>
            </a:r>
            <a:r>
              <a:rPr sz="1100" spc="-4" dirty="0">
                <a:latin typeface="Times New Roman"/>
                <a:cs typeface="Times New Roman"/>
              </a:rPr>
              <a:t>t</a:t>
            </a:r>
            <a:r>
              <a:rPr sz="1100" spc="13" dirty="0">
                <a:latin typeface="Times New Roman"/>
                <a:cs typeface="Times New Roman"/>
              </a:rPr>
              <a:t> </a:t>
            </a:r>
            <a:r>
              <a:rPr sz="1100" spc="-9" dirty="0">
                <a:latin typeface="Times New Roman"/>
                <a:cs typeface="Times New Roman"/>
              </a:rPr>
              <a:t>w</a:t>
            </a:r>
            <a:r>
              <a:rPr sz="1100" spc="18" dirty="0">
                <a:latin typeface="Times New Roman"/>
                <a:cs typeface="Times New Roman"/>
              </a:rPr>
              <a:t>h</a:t>
            </a:r>
            <a:r>
              <a:rPr sz="1100" spc="-27" dirty="0">
                <a:latin typeface="Times New Roman"/>
                <a:cs typeface="Times New Roman"/>
              </a:rPr>
              <a:t>ene</a:t>
            </a:r>
            <a:r>
              <a:rPr sz="1100" spc="4" dirty="0">
                <a:latin typeface="Times New Roman"/>
                <a:cs typeface="Times New Roman"/>
              </a:rPr>
              <a:t>v</a:t>
            </a:r>
            <a:r>
              <a:rPr sz="1100" spc="-13" dirty="0">
                <a:latin typeface="Times New Roman"/>
                <a:cs typeface="Times New Roman"/>
              </a:rPr>
              <a:t>e</a:t>
            </a:r>
            <a:r>
              <a:rPr sz="1100" spc="-4" dirty="0">
                <a:latin typeface="Times New Roman"/>
                <a:cs typeface="Times New Roman"/>
              </a:rPr>
              <a:t>r</a:t>
            </a:r>
            <a:r>
              <a:rPr sz="1100" spc="13" dirty="0">
                <a:latin typeface="Times New Roman"/>
                <a:cs typeface="Times New Roman"/>
              </a:rPr>
              <a:t> </a:t>
            </a:r>
            <a:r>
              <a:rPr sz="1100" spc="-36" dirty="0">
                <a:latin typeface="Times New Roman"/>
                <a:cs typeface="Times New Roman"/>
              </a:rPr>
              <a:t>a</a:t>
            </a:r>
            <a:r>
              <a:rPr sz="1100" spc="4" dirty="0">
                <a:latin typeface="Times New Roman"/>
                <a:cs typeface="Times New Roman"/>
              </a:rPr>
              <a:t>n</a:t>
            </a:r>
            <a:r>
              <a:rPr sz="1100" spc="-9" dirty="0">
                <a:latin typeface="Times New Roman"/>
                <a:cs typeface="Times New Roman"/>
              </a:rPr>
              <a:t>y</a:t>
            </a:r>
            <a:r>
              <a:rPr sz="1100" spc="9" dirty="0">
                <a:latin typeface="Times New Roman"/>
                <a:cs typeface="Times New Roman"/>
              </a:rPr>
              <a:t> </a:t>
            </a:r>
            <a:r>
              <a:rPr sz="1100" dirty="0">
                <a:latin typeface="Times New Roman"/>
                <a:cs typeface="Times New Roman"/>
              </a:rPr>
              <a:t>f</a:t>
            </a:r>
            <a:r>
              <a:rPr sz="1100" spc="-45" dirty="0">
                <a:latin typeface="Times New Roman"/>
                <a:cs typeface="Times New Roman"/>
              </a:rPr>
              <a:t>o</a:t>
            </a:r>
            <a:r>
              <a:rPr sz="1100" spc="9" dirty="0">
                <a:latin typeface="Times New Roman"/>
                <a:cs typeface="Times New Roman"/>
              </a:rPr>
              <a:t>r</a:t>
            </a:r>
            <a:r>
              <a:rPr sz="1100" spc="-9" dirty="0">
                <a:latin typeface="Times New Roman"/>
                <a:cs typeface="Times New Roman"/>
              </a:rPr>
              <a:t>m</a:t>
            </a:r>
            <a:r>
              <a:rPr sz="1100" spc="9" dirty="0">
                <a:latin typeface="Times New Roman"/>
                <a:cs typeface="Times New Roman"/>
              </a:rPr>
              <a:t> </a:t>
            </a:r>
            <a:r>
              <a:rPr sz="1100" spc="-4" dirty="0">
                <a:latin typeface="Times New Roman"/>
                <a:cs typeface="Times New Roman"/>
              </a:rPr>
              <a:t>of</a:t>
            </a:r>
            <a:r>
              <a:rPr sz="1100" spc="-18" dirty="0">
                <a:latin typeface="Times New Roman"/>
                <a:cs typeface="Times New Roman"/>
              </a:rPr>
              <a:t> g</a:t>
            </a:r>
            <a:r>
              <a:rPr sz="1100" spc="4" dirty="0">
                <a:latin typeface="Times New Roman"/>
                <a:cs typeface="Times New Roman"/>
              </a:rPr>
              <a:t>o</a:t>
            </a:r>
            <a:r>
              <a:rPr sz="1100" spc="-9" dirty="0">
                <a:latin typeface="Times New Roman"/>
                <a:cs typeface="Times New Roman"/>
              </a:rPr>
              <a:t>v</a:t>
            </a:r>
            <a:r>
              <a:rPr sz="1100" spc="-13" dirty="0">
                <a:latin typeface="Times New Roman"/>
                <a:cs typeface="Times New Roman"/>
              </a:rPr>
              <a:t>er</a:t>
            </a:r>
            <a:r>
              <a:rPr sz="1100" spc="4" dirty="0">
                <a:latin typeface="Times New Roman"/>
                <a:cs typeface="Times New Roman"/>
              </a:rPr>
              <a:t>n</a:t>
            </a:r>
            <a:r>
              <a:rPr sz="1100" spc="-9" dirty="0">
                <a:latin typeface="Times New Roman"/>
                <a:cs typeface="Times New Roman"/>
              </a:rPr>
              <a:t>m</a:t>
            </a:r>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t</a:t>
            </a:r>
            <a:r>
              <a:rPr sz="1100" spc="-9" dirty="0">
                <a:latin typeface="Times New Roman"/>
                <a:cs typeface="Times New Roman"/>
              </a:rPr>
              <a:t> </a:t>
            </a:r>
            <a:r>
              <a:rPr sz="1100" spc="-31" dirty="0">
                <a:latin typeface="Times New Roman"/>
                <a:cs typeface="Times New Roman"/>
              </a:rPr>
              <a:t>s</a:t>
            </a:r>
            <a:r>
              <a:rPr sz="1100" spc="18" dirty="0">
                <a:latin typeface="Times New Roman"/>
                <a:cs typeface="Times New Roman"/>
              </a:rPr>
              <a:t>h</a:t>
            </a:r>
            <a:r>
              <a:rPr sz="1100" spc="-18" dirty="0">
                <a:latin typeface="Times New Roman"/>
                <a:cs typeface="Times New Roman"/>
              </a:rPr>
              <a:t>al</a:t>
            </a:r>
            <a:r>
              <a:rPr sz="1100" spc="-4" dirty="0">
                <a:latin typeface="Times New Roman"/>
                <a:cs typeface="Times New Roman"/>
              </a:rPr>
              <a:t>l</a:t>
            </a:r>
            <a:r>
              <a:rPr sz="1100" spc="9" dirty="0">
                <a:latin typeface="Times New Roman"/>
                <a:cs typeface="Times New Roman"/>
              </a:rPr>
              <a:t> </a:t>
            </a:r>
            <a:r>
              <a:rPr sz="1100" spc="4" dirty="0">
                <a:latin typeface="Times New Roman"/>
                <a:cs typeface="Times New Roman"/>
              </a:rPr>
              <a:t>b</a:t>
            </a:r>
            <a:r>
              <a:rPr sz="1100" spc="-27" dirty="0">
                <a:latin typeface="Times New Roman"/>
                <a:cs typeface="Times New Roman"/>
              </a:rPr>
              <a:t>ec</a:t>
            </a:r>
            <a:r>
              <a:rPr sz="1100" spc="4" dirty="0">
                <a:latin typeface="Times New Roman"/>
                <a:cs typeface="Times New Roman"/>
              </a:rPr>
              <a:t>o</a:t>
            </a:r>
            <a:r>
              <a:rPr sz="1100" spc="-9" dirty="0">
                <a:latin typeface="Times New Roman"/>
                <a:cs typeface="Times New Roman"/>
              </a:rPr>
              <a:t>me</a:t>
            </a:r>
            <a:r>
              <a:rPr sz="1100" spc="4" dirty="0">
                <a:latin typeface="Times New Roman"/>
                <a:cs typeface="Times New Roman"/>
              </a:rPr>
              <a:t> </a:t>
            </a:r>
            <a:r>
              <a:rPr sz="1100" spc="-22" dirty="0">
                <a:latin typeface="Times New Roman"/>
                <a:cs typeface="Times New Roman"/>
              </a:rPr>
              <a:t>des</a:t>
            </a:r>
            <a:r>
              <a:rPr sz="1100" spc="4" dirty="0">
                <a:latin typeface="Times New Roman"/>
                <a:cs typeface="Times New Roman"/>
              </a:rPr>
              <a:t>t</a:t>
            </a:r>
            <a:r>
              <a:rPr sz="1100" spc="-13" dirty="0">
                <a:latin typeface="Times New Roman"/>
                <a:cs typeface="Times New Roman"/>
              </a:rPr>
              <a:t>ruc</a:t>
            </a:r>
            <a:r>
              <a:rPr sz="1100" spc="9" dirty="0">
                <a:latin typeface="Times New Roman"/>
                <a:cs typeface="Times New Roman"/>
              </a:rPr>
              <a:t>t</a:t>
            </a:r>
            <a:r>
              <a:rPr sz="1100" spc="-4" dirty="0">
                <a:latin typeface="Times New Roman"/>
                <a:cs typeface="Times New Roman"/>
              </a:rPr>
              <a:t>ive</a:t>
            </a:r>
            <a:r>
              <a:rPr sz="1100" spc="-36" dirty="0">
                <a:latin typeface="Times New Roman"/>
                <a:cs typeface="Times New Roman"/>
              </a:rPr>
              <a:t> </a:t>
            </a:r>
            <a:r>
              <a:rPr sz="1100" spc="27" dirty="0">
                <a:latin typeface="Times New Roman"/>
                <a:cs typeface="Times New Roman"/>
              </a:rPr>
              <a:t>o</a:t>
            </a:r>
            <a:r>
              <a:rPr sz="1100" spc="-4" dirty="0">
                <a:latin typeface="Times New Roman"/>
                <a:cs typeface="Times New Roman"/>
              </a:rPr>
              <a:t>f th</a:t>
            </a:r>
            <a:r>
              <a:rPr sz="1100" spc="-13" dirty="0">
                <a:latin typeface="Times New Roman"/>
                <a:cs typeface="Times New Roman"/>
              </a:rPr>
              <a:t>es</a:t>
            </a:r>
            <a:r>
              <a:rPr sz="1100" spc="-9" dirty="0">
                <a:latin typeface="Times New Roman"/>
                <a:cs typeface="Times New Roman"/>
              </a:rPr>
              <a:t>e</a:t>
            </a:r>
            <a:r>
              <a:rPr sz="1100" spc="9" dirty="0">
                <a:latin typeface="Times New Roman"/>
                <a:cs typeface="Times New Roman"/>
              </a:rPr>
              <a:t> </a:t>
            </a:r>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ds</a:t>
            </a:r>
            <a:r>
              <a:rPr sz="1100" dirty="0">
                <a:latin typeface="Times New Roman"/>
                <a:cs typeface="Times New Roman"/>
              </a:rPr>
              <a:t>,</a:t>
            </a:r>
            <a:r>
              <a:rPr sz="1100" spc="13" dirty="0">
                <a:latin typeface="Times New Roman"/>
                <a:cs typeface="Times New Roman"/>
              </a:rPr>
              <a:t> </a:t>
            </a:r>
            <a:r>
              <a:rPr sz="1100" spc="-4" dirty="0">
                <a:latin typeface="Times New Roman"/>
                <a:cs typeface="Times New Roman"/>
              </a:rPr>
              <a:t>it</a:t>
            </a:r>
            <a:r>
              <a:rPr sz="1100" spc="9" dirty="0">
                <a:latin typeface="Times New Roman"/>
                <a:cs typeface="Times New Roman"/>
              </a:rPr>
              <a:t> </a:t>
            </a:r>
            <a:r>
              <a:rPr sz="1100" spc="-4" dirty="0">
                <a:latin typeface="Times New Roman"/>
                <a:cs typeface="Times New Roman"/>
              </a:rPr>
              <a:t>i</a:t>
            </a:r>
            <a:r>
              <a:rPr sz="1100" dirty="0">
                <a:latin typeface="Times New Roman"/>
                <a:cs typeface="Times New Roman"/>
              </a:rPr>
              <a:t>s </a:t>
            </a:r>
            <a:r>
              <a:rPr sz="1100" spc="-4" dirty="0">
                <a:latin typeface="Times New Roman"/>
                <a:cs typeface="Times New Roman"/>
              </a:rPr>
              <a:t>the</a:t>
            </a:r>
            <a:r>
              <a:rPr sz="1100" spc="-18" dirty="0">
                <a:latin typeface="Times New Roman"/>
                <a:cs typeface="Times New Roman"/>
              </a:rPr>
              <a:t> r</a:t>
            </a:r>
            <a:r>
              <a:rPr sz="1100" spc="9" dirty="0">
                <a:latin typeface="Times New Roman"/>
                <a:cs typeface="Times New Roman"/>
              </a:rPr>
              <a:t>i</a:t>
            </a:r>
            <a:r>
              <a:rPr sz="1100" spc="-31" dirty="0">
                <a:latin typeface="Times New Roman"/>
                <a:cs typeface="Times New Roman"/>
              </a:rPr>
              <a:t>g</a:t>
            </a:r>
            <a:r>
              <a:rPr sz="1100" spc="4" dirty="0">
                <a:latin typeface="Times New Roman"/>
                <a:cs typeface="Times New Roman"/>
              </a:rPr>
              <a:t>h</a:t>
            </a:r>
            <a:r>
              <a:rPr sz="1100" spc="-4" dirty="0">
                <a:latin typeface="Times New Roman"/>
                <a:cs typeface="Times New Roman"/>
              </a:rPr>
              <a:t>t</a:t>
            </a:r>
            <a:r>
              <a:rPr sz="1100" spc="-54" dirty="0">
                <a:latin typeface="Times New Roman"/>
                <a:cs typeface="Times New Roman"/>
              </a:rPr>
              <a:t> </a:t>
            </a:r>
            <a:r>
              <a:rPr sz="1100" spc="27" dirty="0">
                <a:latin typeface="Times New Roman"/>
                <a:cs typeface="Times New Roman"/>
              </a:rPr>
              <a:t>o</a:t>
            </a:r>
            <a:r>
              <a:rPr sz="1100" spc="-4" dirty="0">
                <a:latin typeface="Times New Roman"/>
                <a:cs typeface="Times New Roman"/>
              </a:rPr>
              <a:t>f</a:t>
            </a:r>
            <a:r>
              <a:rPr sz="1100" spc="18" dirty="0">
                <a:latin typeface="Times New Roman"/>
                <a:cs typeface="Times New Roman"/>
              </a:rPr>
              <a:t> </a:t>
            </a:r>
            <a:r>
              <a:rPr sz="1100" spc="-4" dirty="0">
                <a:latin typeface="Times New Roman"/>
                <a:cs typeface="Times New Roman"/>
              </a:rPr>
              <a:t>the</a:t>
            </a:r>
            <a:r>
              <a:rPr sz="1100" spc="-18" dirty="0">
                <a:latin typeface="Times New Roman"/>
                <a:cs typeface="Times New Roman"/>
              </a:rPr>
              <a:t> </a:t>
            </a:r>
            <a:r>
              <a:rPr sz="1100" spc="-22" dirty="0">
                <a:latin typeface="Times New Roman"/>
                <a:cs typeface="Times New Roman"/>
              </a:rPr>
              <a:t>pe</a:t>
            </a:r>
            <a:r>
              <a:rPr sz="1100" spc="4" dirty="0">
                <a:latin typeface="Times New Roman"/>
                <a:cs typeface="Times New Roman"/>
              </a:rPr>
              <a:t>o</a:t>
            </a:r>
            <a:r>
              <a:rPr sz="1100" spc="-31" dirty="0">
                <a:latin typeface="Times New Roman"/>
                <a:cs typeface="Times New Roman"/>
              </a:rPr>
              <a:t>p</a:t>
            </a:r>
            <a:r>
              <a:rPr sz="1100" spc="9" dirty="0">
                <a:latin typeface="Times New Roman"/>
                <a:cs typeface="Times New Roman"/>
              </a:rPr>
              <a:t>l</a:t>
            </a:r>
            <a:r>
              <a:rPr sz="1100" spc="-9" dirty="0">
                <a:latin typeface="Times New Roman"/>
                <a:cs typeface="Times New Roman"/>
              </a:rPr>
              <a:t>e</a:t>
            </a:r>
            <a:r>
              <a:rPr sz="1100" spc="4" dirty="0">
                <a:latin typeface="Times New Roman"/>
                <a:cs typeface="Times New Roman"/>
              </a:rPr>
              <a:t> </a:t>
            </a:r>
            <a:r>
              <a:rPr sz="1100" spc="-4" dirty="0">
                <a:latin typeface="Times New Roman"/>
                <a:cs typeface="Times New Roman"/>
              </a:rPr>
              <a:t>to</a:t>
            </a:r>
            <a:r>
              <a:rPr sz="1100" spc="-13" dirty="0">
                <a:latin typeface="Times New Roman"/>
                <a:cs typeface="Times New Roman"/>
              </a:rPr>
              <a:t> </a:t>
            </a:r>
            <a:r>
              <a:rPr sz="1100" spc="-31" dirty="0">
                <a:latin typeface="Times New Roman"/>
                <a:cs typeface="Times New Roman"/>
              </a:rPr>
              <a:t>a</a:t>
            </a:r>
            <a:r>
              <a:rPr sz="1100" spc="9" dirty="0">
                <a:latin typeface="Times New Roman"/>
                <a:cs typeface="Times New Roman"/>
              </a:rPr>
              <a:t>l</a:t>
            </a:r>
            <a:r>
              <a:rPr sz="1100" spc="-4" dirty="0">
                <a:latin typeface="Times New Roman"/>
                <a:cs typeface="Times New Roman"/>
              </a:rPr>
              <a:t>t</a:t>
            </a:r>
            <a:r>
              <a:rPr sz="1100" spc="-18" dirty="0">
                <a:latin typeface="Times New Roman"/>
                <a:cs typeface="Times New Roman"/>
              </a:rPr>
              <a:t>e</a:t>
            </a:r>
            <a:r>
              <a:rPr sz="1100" spc="-4" dirty="0">
                <a:latin typeface="Times New Roman"/>
                <a:cs typeface="Times New Roman"/>
              </a:rPr>
              <a:t>r</a:t>
            </a:r>
            <a:r>
              <a:rPr sz="1100" spc="-18" dirty="0">
                <a:latin typeface="Times New Roman"/>
                <a:cs typeface="Times New Roman"/>
              </a:rPr>
              <a:t> </a:t>
            </a:r>
            <a:r>
              <a:rPr sz="1100" spc="4" dirty="0">
                <a:latin typeface="Times New Roman"/>
                <a:cs typeface="Times New Roman"/>
              </a:rPr>
              <a:t>o</a:t>
            </a:r>
            <a:r>
              <a:rPr sz="1100" spc="-4" dirty="0">
                <a:latin typeface="Times New Roman"/>
                <a:cs typeface="Times New Roman"/>
              </a:rPr>
              <a:t>r</a:t>
            </a:r>
            <a:r>
              <a:rPr sz="1100" spc="18" dirty="0">
                <a:latin typeface="Times New Roman"/>
                <a:cs typeface="Times New Roman"/>
              </a:rPr>
              <a:t> </a:t>
            </a:r>
            <a:r>
              <a:rPr sz="1100" spc="-4" dirty="0">
                <a:latin typeface="Times New Roman"/>
                <a:cs typeface="Times New Roman"/>
              </a:rPr>
              <a:t>to</a:t>
            </a:r>
            <a:r>
              <a:rPr sz="1100" spc="-13" dirty="0">
                <a:latin typeface="Times New Roman"/>
                <a:cs typeface="Times New Roman"/>
              </a:rPr>
              <a:t> </a:t>
            </a:r>
            <a:r>
              <a:rPr sz="1100" spc="-36" dirty="0">
                <a:latin typeface="Times New Roman"/>
                <a:cs typeface="Times New Roman"/>
              </a:rPr>
              <a:t>a</a:t>
            </a:r>
            <a:r>
              <a:rPr sz="1100" spc="4" dirty="0">
                <a:latin typeface="Times New Roman"/>
                <a:cs typeface="Times New Roman"/>
              </a:rPr>
              <a:t>b</a:t>
            </a:r>
            <a:r>
              <a:rPr sz="1100" spc="-9" dirty="0">
                <a:latin typeface="Times New Roman"/>
                <a:cs typeface="Times New Roman"/>
              </a:rPr>
              <a:t>o</a:t>
            </a:r>
            <a:r>
              <a:rPr sz="1100" spc="-22" dirty="0">
                <a:latin typeface="Times New Roman"/>
                <a:cs typeface="Times New Roman"/>
              </a:rPr>
              <a:t>l</a:t>
            </a:r>
            <a:r>
              <a:rPr sz="1100" spc="9" dirty="0">
                <a:latin typeface="Times New Roman"/>
                <a:cs typeface="Times New Roman"/>
              </a:rPr>
              <a:t>i</a:t>
            </a:r>
            <a:r>
              <a:rPr sz="1100" spc="-31" dirty="0">
                <a:latin typeface="Times New Roman"/>
                <a:cs typeface="Times New Roman"/>
              </a:rPr>
              <a:t>s</a:t>
            </a:r>
            <a:r>
              <a:rPr sz="1100" dirty="0">
                <a:latin typeface="Times New Roman"/>
                <a:cs typeface="Times New Roman"/>
              </a:rPr>
              <a:t>h</a:t>
            </a:r>
            <a:r>
              <a:rPr sz="1100" spc="9" dirty="0">
                <a:latin typeface="Times New Roman"/>
                <a:cs typeface="Times New Roman"/>
              </a:rPr>
              <a:t> i</a:t>
            </a:r>
            <a:r>
              <a:rPr sz="1100" spc="-36" dirty="0">
                <a:latin typeface="Times New Roman"/>
                <a:cs typeface="Times New Roman"/>
              </a:rPr>
              <a:t>t</a:t>
            </a:r>
            <a:r>
              <a:rPr sz="1100" spc="-4" dirty="0">
                <a:latin typeface="Times New Roman"/>
                <a:cs typeface="Times New Roman"/>
              </a:rPr>
              <a:t>,</a:t>
            </a:r>
            <a:r>
              <a:rPr sz="1100" spc="27" dirty="0">
                <a:latin typeface="Times New Roman"/>
                <a:cs typeface="Times New Roman"/>
              </a:rPr>
              <a:t> </a:t>
            </a:r>
            <a:r>
              <a:rPr sz="1100" spc="-36" dirty="0">
                <a:latin typeface="Times New Roman"/>
                <a:cs typeface="Times New Roman"/>
              </a:rPr>
              <a:t>a</a:t>
            </a:r>
            <a:r>
              <a:rPr sz="1100" spc="4" dirty="0">
                <a:latin typeface="Times New Roman"/>
                <a:cs typeface="Times New Roman"/>
              </a:rPr>
              <a:t>n</a:t>
            </a:r>
            <a:r>
              <a:rPr sz="1100" spc="-9" dirty="0">
                <a:latin typeface="Times New Roman"/>
                <a:cs typeface="Times New Roman"/>
              </a:rPr>
              <a:t>d</a:t>
            </a:r>
            <a:r>
              <a:rPr sz="1100" spc="-31" dirty="0">
                <a:latin typeface="Times New Roman"/>
                <a:cs typeface="Times New Roman"/>
              </a:rPr>
              <a:t> </a:t>
            </a:r>
            <a:r>
              <a:rPr sz="1100" spc="31" dirty="0">
                <a:latin typeface="Times New Roman"/>
                <a:cs typeface="Times New Roman"/>
              </a:rPr>
              <a:t>t</a:t>
            </a:r>
            <a:r>
              <a:rPr sz="1100" spc="-9" dirty="0">
                <a:latin typeface="Times New Roman"/>
                <a:cs typeface="Times New Roman"/>
              </a:rPr>
              <a:t>o</a:t>
            </a:r>
            <a:r>
              <a:rPr sz="1100" spc="-13" dirty="0">
                <a:latin typeface="Times New Roman"/>
                <a:cs typeface="Times New Roman"/>
              </a:rPr>
              <a:t> </a:t>
            </a:r>
            <a:r>
              <a:rPr sz="1100" spc="-4" dirty="0">
                <a:latin typeface="Times New Roman"/>
                <a:cs typeface="Times New Roman"/>
              </a:rPr>
              <a:t>in</a:t>
            </a:r>
            <a:r>
              <a:rPr sz="1100" spc="-36" dirty="0">
                <a:latin typeface="Times New Roman"/>
                <a:cs typeface="Times New Roman"/>
              </a:rPr>
              <a:t>s</a:t>
            </a:r>
            <a:r>
              <a:rPr sz="1100" spc="9" dirty="0">
                <a:latin typeface="Times New Roman"/>
                <a:cs typeface="Times New Roman"/>
              </a:rPr>
              <a:t>t</a:t>
            </a:r>
            <a:r>
              <a:rPr sz="1100" spc="-4" dirty="0">
                <a:latin typeface="Times New Roman"/>
                <a:cs typeface="Times New Roman"/>
              </a:rPr>
              <a:t>it</a:t>
            </a:r>
            <a:r>
              <a:rPr sz="1100" spc="-31" dirty="0">
                <a:latin typeface="Times New Roman"/>
                <a:cs typeface="Times New Roman"/>
              </a:rPr>
              <a:t>u</a:t>
            </a:r>
            <a:r>
              <a:rPr sz="1100" spc="9" dirty="0">
                <a:latin typeface="Times New Roman"/>
                <a:cs typeface="Times New Roman"/>
              </a:rPr>
              <a:t>t</a:t>
            </a:r>
            <a:r>
              <a:rPr sz="1100" spc="-9" dirty="0">
                <a:latin typeface="Times New Roman"/>
                <a:cs typeface="Times New Roman"/>
              </a:rPr>
              <a:t>e</a:t>
            </a:r>
            <a:r>
              <a:rPr sz="1100" spc="-4" dirty="0">
                <a:latin typeface="Times New Roman"/>
                <a:cs typeface="Times New Roman"/>
              </a:rPr>
              <a:t> </a:t>
            </a:r>
            <a:r>
              <a:rPr sz="1100" spc="-13" dirty="0">
                <a:latin typeface="Times New Roman"/>
                <a:cs typeface="Times New Roman"/>
              </a:rPr>
              <a:t>ne</a:t>
            </a:r>
            <a:r>
              <a:rPr sz="1100" spc="-9" dirty="0">
                <a:latin typeface="Times New Roman"/>
                <a:cs typeface="Times New Roman"/>
              </a:rPr>
              <a:t>w</a:t>
            </a:r>
            <a:r>
              <a:rPr sz="1100" spc="13" dirty="0">
                <a:latin typeface="Times New Roman"/>
                <a:cs typeface="Times New Roman"/>
              </a:rPr>
              <a:t> </a:t>
            </a:r>
            <a:r>
              <a:rPr sz="1100" spc="-31" dirty="0">
                <a:latin typeface="Times New Roman"/>
                <a:cs typeface="Times New Roman"/>
              </a:rPr>
              <a:t>g</a:t>
            </a:r>
            <a:r>
              <a:rPr sz="1100" spc="4" dirty="0">
                <a:latin typeface="Times New Roman"/>
                <a:cs typeface="Times New Roman"/>
              </a:rPr>
              <a:t>o</a:t>
            </a:r>
            <a:r>
              <a:rPr sz="1100" spc="-9" dirty="0">
                <a:latin typeface="Times New Roman"/>
                <a:cs typeface="Times New Roman"/>
              </a:rPr>
              <a:t>v</a:t>
            </a:r>
            <a:r>
              <a:rPr sz="1100" spc="-36" dirty="0">
                <a:latin typeface="Times New Roman"/>
                <a:cs typeface="Times New Roman"/>
              </a:rPr>
              <a:t>e</a:t>
            </a:r>
            <a:r>
              <a:rPr sz="1100" spc="-18" dirty="0">
                <a:latin typeface="Times New Roman"/>
                <a:cs typeface="Times New Roman"/>
              </a:rPr>
              <a:t>r</a:t>
            </a:r>
            <a:r>
              <a:rPr sz="1100" spc="4" dirty="0">
                <a:latin typeface="Times New Roman"/>
                <a:cs typeface="Times New Roman"/>
              </a:rPr>
              <a:t>n</a:t>
            </a:r>
            <a:r>
              <a:rPr sz="1100" spc="-9" dirty="0">
                <a:latin typeface="Times New Roman"/>
                <a:cs typeface="Times New Roman"/>
              </a:rPr>
              <a:t>m</a:t>
            </a:r>
            <a:r>
              <a:rPr sz="1100" spc="-36" dirty="0">
                <a:latin typeface="Times New Roman"/>
                <a:cs typeface="Times New Roman"/>
              </a:rPr>
              <a:t>e</a:t>
            </a:r>
            <a:r>
              <a:rPr sz="1100" spc="4" dirty="0">
                <a:latin typeface="Times New Roman"/>
                <a:cs typeface="Times New Roman"/>
              </a:rPr>
              <a:t>n</a:t>
            </a:r>
            <a:r>
              <a:rPr sz="1100" spc="-27" dirty="0">
                <a:latin typeface="Times New Roman"/>
                <a:cs typeface="Times New Roman"/>
              </a:rPr>
              <a:t>t</a:t>
            </a:r>
            <a:r>
              <a:rPr sz="1100" spc="-4" dirty="0">
                <a:latin typeface="Times New Roman"/>
                <a:cs typeface="Times New Roman"/>
              </a:rPr>
              <a:t>,</a:t>
            </a:r>
            <a:r>
              <a:rPr sz="1100" spc="18" dirty="0">
                <a:latin typeface="Times New Roman"/>
                <a:cs typeface="Times New Roman"/>
              </a:rPr>
              <a:t> </a:t>
            </a:r>
            <a:r>
              <a:rPr sz="1100" spc="-4" dirty="0">
                <a:latin typeface="Times New Roman"/>
                <a:cs typeface="Times New Roman"/>
              </a:rPr>
              <a:t>l</a:t>
            </a:r>
            <a:r>
              <a:rPr sz="1100" spc="-22" dirty="0">
                <a:latin typeface="Times New Roman"/>
                <a:cs typeface="Times New Roman"/>
              </a:rPr>
              <a:t>ay</a:t>
            </a:r>
            <a:r>
              <a:rPr sz="1100" spc="9" dirty="0">
                <a:latin typeface="Times New Roman"/>
                <a:cs typeface="Times New Roman"/>
              </a:rPr>
              <a:t>i</a:t>
            </a:r>
            <a:r>
              <a:rPr sz="1100" spc="-9" dirty="0">
                <a:latin typeface="Times New Roman"/>
                <a:cs typeface="Times New Roman"/>
              </a:rPr>
              <a:t>ng</a:t>
            </a:r>
            <a:r>
              <a:rPr sz="1100" spc="-13" dirty="0">
                <a:latin typeface="Times New Roman"/>
                <a:cs typeface="Times New Roman"/>
              </a:rPr>
              <a:t> </a:t>
            </a:r>
            <a:r>
              <a:rPr sz="1100" spc="-4" dirty="0">
                <a:latin typeface="Times New Roman"/>
                <a:cs typeface="Times New Roman"/>
              </a:rPr>
              <a:t>it'</a:t>
            </a:r>
            <a:r>
              <a:rPr sz="1100" dirty="0">
                <a:latin typeface="Times New Roman"/>
                <a:cs typeface="Times New Roman"/>
              </a:rPr>
              <a:t>s f</a:t>
            </a:r>
            <a:r>
              <a:rPr sz="1100" spc="-9" dirty="0">
                <a:latin typeface="Times New Roman"/>
                <a:cs typeface="Times New Roman"/>
              </a:rPr>
              <a:t>o</a:t>
            </a:r>
            <a:r>
              <a:rPr sz="1100" spc="-31" dirty="0">
                <a:latin typeface="Times New Roman"/>
                <a:cs typeface="Times New Roman"/>
              </a:rPr>
              <a:t>u</a:t>
            </a:r>
            <a:r>
              <a:rPr sz="1100" spc="4" dirty="0">
                <a:latin typeface="Times New Roman"/>
                <a:cs typeface="Times New Roman"/>
              </a:rPr>
              <a:t>n</a:t>
            </a:r>
            <a:r>
              <a:rPr sz="1100" spc="-22" dirty="0">
                <a:latin typeface="Times New Roman"/>
                <a:cs typeface="Times New Roman"/>
              </a:rPr>
              <a:t>da</a:t>
            </a:r>
            <a:r>
              <a:rPr sz="1100" spc="9" dirty="0">
                <a:latin typeface="Times New Roman"/>
                <a:cs typeface="Times New Roman"/>
              </a:rPr>
              <a:t>t</a:t>
            </a:r>
            <a:r>
              <a:rPr sz="1100" spc="-9" dirty="0">
                <a:latin typeface="Times New Roman"/>
                <a:cs typeface="Times New Roman"/>
              </a:rPr>
              <a:t>ion </a:t>
            </a:r>
            <a:r>
              <a:rPr sz="1100" spc="4" dirty="0">
                <a:latin typeface="Times New Roman"/>
                <a:cs typeface="Times New Roman"/>
              </a:rPr>
              <a:t>o</a:t>
            </a:r>
            <a:r>
              <a:rPr sz="1100" spc="-9" dirty="0">
                <a:latin typeface="Times New Roman"/>
                <a:cs typeface="Times New Roman"/>
              </a:rPr>
              <a:t>n </a:t>
            </a:r>
            <a:r>
              <a:rPr sz="1100" spc="-4" dirty="0">
                <a:latin typeface="Times New Roman"/>
                <a:cs typeface="Times New Roman"/>
              </a:rPr>
              <a:t>s</a:t>
            </a:r>
            <a:r>
              <a:rPr sz="1100" spc="-13" dirty="0">
                <a:latin typeface="Times New Roman"/>
                <a:cs typeface="Times New Roman"/>
              </a:rPr>
              <a:t>uc</a:t>
            </a:r>
            <a:r>
              <a:rPr sz="1100" spc="-9" dirty="0">
                <a:latin typeface="Times New Roman"/>
                <a:cs typeface="Times New Roman"/>
              </a:rPr>
              <a:t>h</a:t>
            </a:r>
            <a:r>
              <a:rPr sz="1100" spc="-18" dirty="0">
                <a:latin typeface="Times New Roman"/>
                <a:cs typeface="Times New Roman"/>
              </a:rPr>
              <a:t> </a:t>
            </a:r>
            <a:r>
              <a:rPr sz="1100" spc="4" dirty="0">
                <a:latin typeface="Times New Roman"/>
                <a:cs typeface="Times New Roman"/>
              </a:rPr>
              <a:t>p</a:t>
            </a:r>
            <a:r>
              <a:rPr sz="1100" spc="-18" dirty="0">
                <a:latin typeface="Times New Roman"/>
                <a:cs typeface="Times New Roman"/>
              </a:rPr>
              <a:t>r</a:t>
            </a:r>
            <a:r>
              <a:rPr sz="1100" spc="9" dirty="0">
                <a:latin typeface="Times New Roman"/>
                <a:cs typeface="Times New Roman"/>
              </a:rPr>
              <a:t>i</a:t>
            </a:r>
            <a:r>
              <a:rPr sz="1100" spc="-9" dirty="0">
                <a:latin typeface="Times New Roman"/>
                <a:cs typeface="Times New Roman"/>
              </a:rPr>
              <a:t>n</a:t>
            </a:r>
            <a:r>
              <a:rPr sz="1100" spc="-31" dirty="0">
                <a:latin typeface="Times New Roman"/>
                <a:cs typeface="Times New Roman"/>
              </a:rPr>
              <a:t>c</a:t>
            </a:r>
            <a:r>
              <a:rPr sz="1100" spc="9" dirty="0">
                <a:latin typeface="Times New Roman"/>
                <a:cs typeface="Times New Roman"/>
              </a:rPr>
              <a:t>i</a:t>
            </a:r>
            <a:r>
              <a:rPr sz="1100" spc="-31" dirty="0">
                <a:latin typeface="Times New Roman"/>
                <a:cs typeface="Times New Roman"/>
              </a:rPr>
              <a:t>p</a:t>
            </a:r>
            <a:r>
              <a:rPr sz="1100" spc="9" dirty="0">
                <a:latin typeface="Times New Roman"/>
                <a:cs typeface="Times New Roman"/>
              </a:rPr>
              <a:t>l</a:t>
            </a:r>
            <a:r>
              <a:rPr sz="1100" spc="-31" dirty="0">
                <a:latin typeface="Times New Roman"/>
                <a:cs typeface="Times New Roman"/>
              </a:rPr>
              <a:t>e</a:t>
            </a:r>
            <a:r>
              <a:rPr sz="1100" spc="-4" dirty="0">
                <a:latin typeface="Times New Roman"/>
                <a:cs typeface="Times New Roman"/>
              </a:rPr>
              <a:t>s</a:t>
            </a:r>
            <a:r>
              <a:rPr sz="1100" spc="18" dirty="0">
                <a:latin typeface="Times New Roman"/>
                <a:cs typeface="Times New Roman"/>
              </a:rPr>
              <a:t> </a:t>
            </a:r>
            <a:r>
              <a:rPr sz="1100" spc="-36" dirty="0">
                <a:latin typeface="Times New Roman"/>
                <a:cs typeface="Times New Roman"/>
              </a:rPr>
              <a:t>a</a:t>
            </a:r>
            <a:r>
              <a:rPr sz="1100" spc="4" dirty="0">
                <a:latin typeface="Times New Roman"/>
                <a:cs typeface="Times New Roman"/>
              </a:rPr>
              <a:t>n</a:t>
            </a:r>
            <a:r>
              <a:rPr sz="1100" spc="-9" dirty="0">
                <a:latin typeface="Times New Roman"/>
                <a:cs typeface="Times New Roman"/>
              </a:rPr>
              <a:t>d</a:t>
            </a:r>
            <a:r>
              <a:rPr sz="1100" spc="-31" dirty="0">
                <a:latin typeface="Times New Roman"/>
                <a:cs typeface="Times New Roman"/>
              </a:rPr>
              <a:t> </a:t>
            </a:r>
            <a:r>
              <a:rPr sz="1100" spc="27" dirty="0">
                <a:latin typeface="Times New Roman"/>
                <a:cs typeface="Times New Roman"/>
              </a:rPr>
              <a:t>o</a:t>
            </a:r>
            <a:r>
              <a:rPr sz="1100" spc="-18" dirty="0">
                <a:latin typeface="Times New Roman"/>
                <a:cs typeface="Times New Roman"/>
              </a:rPr>
              <a:t>rga</a:t>
            </a:r>
            <a:r>
              <a:rPr sz="1100" spc="4" dirty="0">
                <a:latin typeface="Times New Roman"/>
                <a:cs typeface="Times New Roman"/>
              </a:rPr>
              <a:t>n</a:t>
            </a:r>
            <a:r>
              <a:rPr sz="1100" spc="-4" dirty="0">
                <a:latin typeface="Times New Roman"/>
                <a:cs typeface="Times New Roman"/>
              </a:rPr>
              <a:t>i</a:t>
            </a:r>
            <a:r>
              <a:rPr sz="1100" spc="-31" dirty="0">
                <a:latin typeface="Times New Roman"/>
                <a:cs typeface="Times New Roman"/>
              </a:rPr>
              <a:t>z</a:t>
            </a:r>
            <a:r>
              <a:rPr sz="1100" spc="9" dirty="0">
                <a:latin typeface="Times New Roman"/>
                <a:cs typeface="Times New Roman"/>
              </a:rPr>
              <a:t>i</a:t>
            </a:r>
            <a:r>
              <a:rPr sz="1100" spc="-9" dirty="0">
                <a:latin typeface="Times New Roman"/>
                <a:cs typeface="Times New Roman"/>
              </a:rPr>
              <a:t>ng</a:t>
            </a:r>
            <a:r>
              <a:rPr sz="1100" spc="-13" dirty="0">
                <a:latin typeface="Times New Roman"/>
                <a:cs typeface="Times New Roman"/>
              </a:rPr>
              <a:t> </a:t>
            </a:r>
            <a:r>
              <a:rPr sz="1100" spc="-4" dirty="0">
                <a:latin typeface="Times New Roman"/>
                <a:cs typeface="Times New Roman"/>
              </a:rPr>
              <a:t>it'</a:t>
            </a:r>
            <a:r>
              <a:rPr sz="1100" dirty="0">
                <a:latin typeface="Times New Roman"/>
                <a:cs typeface="Times New Roman"/>
              </a:rPr>
              <a:t>s</a:t>
            </a:r>
            <a:r>
              <a:rPr sz="1100" spc="-45" dirty="0">
                <a:latin typeface="Times New Roman"/>
                <a:cs typeface="Times New Roman"/>
              </a:rPr>
              <a:t> </a:t>
            </a:r>
            <a:r>
              <a:rPr sz="1100" spc="-31" dirty="0">
                <a:latin typeface="Times New Roman"/>
                <a:cs typeface="Times New Roman"/>
              </a:rPr>
              <a:t>p</a:t>
            </a:r>
            <a:r>
              <a:rPr sz="1100" spc="27" dirty="0">
                <a:latin typeface="Times New Roman"/>
                <a:cs typeface="Times New Roman"/>
              </a:rPr>
              <a:t>o</a:t>
            </a:r>
            <a:r>
              <a:rPr sz="1100" spc="-9" dirty="0">
                <a:latin typeface="Times New Roman"/>
                <a:cs typeface="Times New Roman"/>
              </a:rPr>
              <a:t>wer</a:t>
            </a:r>
            <a:r>
              <a:rPr sz="1100" spc="4" dirty="0">
                <a:latin typeface="Times New Roman"/>
                <a:cs typeface="Times New Roman"/>
              </a:rPr>
              <a:t> </a:t>
            </a:r>
            <a:r>
              <a:rPr sz="1100" spc="-4" dirty="0">
                <a:latin typeface="Times New Roman"/>
                <a:cs typeface="Times New Roman"/>
              </a:rPr>
              <a:t>in</a:t>
            </a:r>
            <a:r>
              <a:rPr sz="1100" spc="9" dirty="0">
                <a:latin typeface="Times New Roman"/>
                <a:cs typeface="Times New Roman"/>
              </a:rPr>
              <a:t> </a:t>
            </a:r>
            <a:r>
              <a:rPr sz="1100" spc="-22" dirty="0">
                <a:latin typeface="Times New Roman"/>
                <a:cs typeface="Times New Roman"/>
              </a:rPr>
              <a:t>suc</a:t>
            </a:r>
            <a:r>
              <a:rPr sz="1100" spc="-9" dirty="0">
                <a:latin typeface="Times New Roman"/>
                <a:cs typeface="Times New Roman"/>
              </a:rPr>
              <a:t>h</a:t>
            </a:r>
            <a:r>
              <a:rPr sz="1100" spc="13" dirty="0">
                <a:latin typeface="Times New Roman"/>
                <a:cs typeface="Times New Roman"/>
              </a:rPr>
              <a:t> </a:t>
            </a:r>
            <a:r>
              <a:rPr sz="1100" spc="9" dirty="0">
                <a:latin typeface="Times New Roman"/>
                <a:cs typeface="Times New Roman"/>
              </a:rPr>
              <a:t>f</a:t>
            </a:r>
            <a:r>
              <a:rPr sz="1100" spc="-31" dirty="0">
                <a:latin typeface="Times New Roman"/>
                <a:cs typeface="Times New Roman"/>
              </a:rPr>
              <a:t>o</a:t>
            </a:r>
            <a:r>
              <a:rPr sz="1100" spc="-18" dirty="0">
                <a:latin typeface="Times New Roman"/>
                <a:cs typeface="Times New Roman"/>
              </a:rPr>
              <a:t>r</a:t>
            </a:r>
            <a:r>
              <a:rPr sz="1100" spc="4" dirty="0">
                <a:latin typeface="Times New Roman"/>
                <a:cs typeface="Times New Roman"/>
              </a:rPr>
              <a:t>m</a:t>
            </a:r>
            <a:r>
              <a:rPr sz="1100" spc="-4" dirty="0">
                <a:latin typeface="Times New Roman"/>
                <a:cs typeface="Times New Roman"/>
              </a:rPr>
              <a:t>,</a:t>
            </a:r>
            <a:r>
              <a:rPr sz="1100" dirty="0">
                <a:latin typeface="Times New Roman"/>
                <a:cs typeface="Times New Roman"/>
              </a:rPr>
              <a:t> </a:t>
            </a:r>
            <a:r>
              <a:rPr sz="1100" spc="-4" dirty="0">
                <a:latin typeface="Times New Roman"/>
                <a:cs typeface="Times New Roman"/>
              </a:rPr>
              <a:t>as</a:t>
            </a:r>
            <a:r>
              <a:rPr sz="1100" spc="-9" dirty="0">
                <a:latin typeface="Times New Roman"/>
                <a:cs typeface="Times New Roman"/>
              </a:rPr>
              <a:t> </a:t>
            </a:r>
            <a:r>
              <a:rPr sz="1100" spc="-27" dirty="0">
                <a:latin typeface="Times New Roman"/>
                <a:cs typeface="Times New Roman"/>
              </a:rPr>
              <a:t>t</a:t>
            </a:r>
            <a:r>
              <a:rPr sz="1100" spc="-9" dirty="0">
                <a:latin typeface="Times New Roman"/>
                <a:cs typeface="Times New Roman"/>
              </a:rPr>
              <a:t>o</a:t>
            </a:r>
            <a:r>
              <a:rPr sz="1100" spc="27" dirty="0">
                <a:latin typeface="Times New Roman"/>
                <a:cs typeface="Times New Roman"/>
              </a:rPr>
              <a:t> </a:t>
            </a:r>
            <a:r>
              <a:rPr sz="1100" spc="-4" dirty="0">
                <a:latin typeface="Times New Roman"/>
                <a:cs typeface="Times New Roman"/>
              </a:rPr>
              <a:t>th</a:t>
            </a:r>
            <a:r>
              <a:rPr sz="1100" spc="-54" dirty="0">
                <a:latin typeface="Times New Roman"/>
                <a:cs typeface="Times New Roman"/>
              </a:rPr>
              <a:t>e</a:t>
            </a:r>
            <a:r>
              <a:rPr sz="1100" spc="-9" dirty="0">
                <a:latin typeface="Times New Roman"/>
                <a:cs typeface="Times New Roman"/>
              </a:rPr>
              <a:t>m</a:t>
            </a:r>
            <a:r>
              <a:rPr sz="1100" spc="9" dirty="0">
                <a:latin typeface="Times New Roman"/>
                <a:cs typeface="Times New Roman"/>
              </a:rPr>
              <a:t> </a:t>
            </a:r>
            <a:r>
              <a:rPr sz="1100" spc="-9" dirty="0">
                <a:latin typeface="Times New Roman"/>
                <a:cs typeface="Times New Roman"/>
              </a:rPr>
              <a:t>s</a:t>
            </a:r>
            <a:r>
              <a:rPr sz="1100" spc="4" dirty="0">
                <a:latin typeface="Times New Roman"/>
                <a:cs typeface="Times New Roman"/>
              </a:rPr>
              <a:t>h</a:t>
            </a:r>
            <a:r>
              <a:rPr sz="1100" spc="-18" dirty="0">
                <a:latin typeface="Times New Roman"/>
                <a:cs typeface="Times New Roman"/>
              </a:rPr>
              <a:t>al</a:t>
            </a:r>
            <a:r>
              <a:rPr sz="1100" spc="-4" dirty="0">
                <a:latin typeface="Times New Roman"/>
                <a:cs typeface="Times New Roman"/>
              </a:rPr>
              <a:t>l</a:t>
            </a:r>
            <a:r>
              <a:rPr sz="1100" spc="13" dirty="0">
                <a:latin typeface="Times New Roman"/>
                <a:cs typeface="Times New Roman"/>
              </a:rPr>
              <a:t> </a:t>
            </a:r>
            <a:r>
              <a:rPr sz="1100" spc="-18" dirty="0">
                <a:latin typeface="Times New Roman"/>
                <a:cs typeface="Times New Roman"/>
              </a:rPr>
              <a:t>see</a:t>
            </a:r>
            <a:r>
              <a:rPr sz="1100" spc="-9" dirty="0">
                <a:latin typeface="Times New Roman"/>
                <a:cs typeface="Times New Roman"/>
              </a:rPr>
              <a:t>m</a:t>
            </a:r>
            <a:r>
              <a:rPr sz="1100" spc="9" dirty="0">
                <a:latin typeface="Times New Roman"/>
                <a:cs typeface="Times New Roman"/>
              </a:rPr>
              <a:t> </a:t>
            </a:r>
            <a:r>
              <a:rPr sz="1100" spc="4" dirty="0">
                <a:latin typeface="Times New Roman"/>
                <a:cs typeface="Times New Roman"/>
              </a:rPr>
              <a:t>m</a:t>
            </a:r>
            <a:r>
              <a:rPr sz="1100" spc="-9" dirty="0">
                <a:latin typeface="Times New Roman"/>
                <a:cs typeface="Times New Roman"/>
              </a:rPr>
              <a:t>o</a:t>
            </a:r>
            <a:r>
              <a:rPr sz="1100" spc="-36" dirty="0">
                <a:latin typeface="Times New Roman"/>
                <a:cs typeface="Times New Roman"/>
              </a:rPr>
              <a:t>s</a:t>
            </a:r>
            <a:r>
              <a:rPr sz="1100" spc="-4" dirty="0">
                <a:latin typeface="Times New Roman"/>
                <a:cs typeface="Times New Roman"/>
              </a:rPr>
              <a:t>t</a:t>
            </a:r>
            <a:r>
              <a:rPr sz="1100" spc="18" dirty="0">
                <a:latin typeface="Times New Roman"/>
                <a:cs typeface="Times New Roman"/>
              </a:rPr>
              <a:t> </a:t>
            </a:r>
            <a:r>
              <a:rPr sz="1100" spc="-9" dirty="0">
                <a:latin typeface="Times New Roman"/>
                <a:cs typeface="Times New Roman"/>
              </a:rPr>
              <a:t>l</a:t>
            </a:r>
            <a:r>
              <a:rPr sz="1100" spc="9" dirty="0">
                <a:latin typeface="Times New Roman"/>
                <a:cs typeface="Times New Roman"/>
              </a:rPr>
              <a:t>i</a:t>
            </a:r>
            <a:r>
              <a:rPr sz="1100" spc="-58" dirty="0">
                <a:latin typeface="Times New Roman"/>
                <a:cs typeface="Times New Roman"/>
              </a:rPr>
              <a:t>k</a:t>
            </a:r>
            <a:r>
              <a:rPr sz="1100" spc="4" dirty="0">
                <a:latin typeface="Times New Roman"/>
                <a:cs typeface="Times New Roman"/>
              </a:rPr>
              <a:t>e</a:t>
            </a:r>
            <a:r>
              <a:rPr sz="1100" spc="-27" dirty="0">
                <a:latin typeface="Times New Roman"/>
                <a:cs typeface="Times New Roman"/>
              </a:rPr>
              <a:t>l</a:t>
            </a:r>
            <a:r>
              <a:rPr sz="1100" spc="-9" dirty="0">
                <a:latin typeface="Times New Roman"/>
                <a:cs typeface="Times New Roman"/>
              </a:rPr>
              <a:t>y</a:t>
            </a:r>
            <a:r>
              <a:rPr sz="1100" spc="27" dirty="0">
                <a:latin typeface="Times New Roman"/>
                <a:cs typeface="Times New Roman"/>
              </a:rPr>
              <a:t> </a:t>
            </a:r>
            <a:r>
              <a:rPr sz="1100" spc="-22" dirty="0">
                <a:latin typeface="Times New Roman"/>
                <a:cs typeface="Times New Roman"/>
              </a:rPr>
              <a:t>t</a:t>
            </a:r>
            <a:r>
              <a:rPr sz="1100" spc="-9" dirty="0">
                <a:latin typeface="Times New Roman"/>
                <a:cs typeface="Times New Roman"/>
              </a:rPr>
              <a:t>o</a:t>
            </a:r>
            <a:r>
              <a:rPr sz="1100" spc="22" dirty="0">
                <a:latin typeface="Times New Roman"/>
                <a:cs typeface="Times New Roman"/>
              </a:rPr>
              <a:t> </a:t>
            </a:r>
            <a:r>
              <a:rPr sz="1100" spc="-49" dirty="0">
                <a:latin typeface="Times New Roman"/>
                <a:cs typeface="Times New Roman"/>
              </a:rPr>
              <a:t>e</a:t>
            </a:r>
            <a:r>
              <a:rPr sz="1100" spc="9" dirty="0">
                <a:latin typeface="Times New Roman"/>
                <a:cs typeface="Times New Roman"/>
              </a:rPr>
              <a:t>f</a:t>
            </a:r>
            <a:r>
              <a:rPr sz="1100" dirty="0">
                <a:latin typeface="Times New Roman"/>
                <a:cs typeface="Times New Roman"/>
              </a:rPr>
              <a:t>f</a:t>
            </a:r>
            <a:r>
              <a:rPr sz="1100" spc="-18" dirty="0">
                <a:latin typeface="Times New Roman"/>
                <a:cs typeface="Times New Roman"/>
              </a:rPr>
              <a:t>ect </a:t>
            </a:r>
            <a:r>
              <a:rPr sz="1100" spc="-4" dirty="0">
                <a:latin typeface="Times New Roman"/>
                <a:cs typeface="Times New Roman"/>
              </a:rPr>
              <a:t>th</a:t>
            </a:r>
            <a:r>
              <a:rPr sz="1100" spc="-31" dirty="0">
                <a:latin typeface="Times New Roman"/>
                <a:cs typeface="Times New Roman"/>
              </a:rPr>
              <a:t>e</a:t>
            </a:r>
            <a:r>
              <a:rPr sz="1100" spc="9" dirty="0">
                <a:latin typeface="Times New Roman"/>
                <a:cs typeface="Times New Roman"/>
              </a:rPr>
              <a:t>i</a:t>
            </a:r>
            <a:r>
              <a:rPr sz="1100" spc="-4" dirty="0">
                <a:latin typeface="Times New Roman"/>
                <a:cs typeface="Times New Roman"/>
              </a:rPr>
              <a:t>r</a:t>
            </a:r>
            <a:r>
              <a:rPr sz="1100" spc="18" dirty="0">
                <a:latin typeface="Times New Roman"/>
                <a:cs typeface="Times New Roman"/>
              </a:rPr>
              <a:t> </a:t>
            </a:r>
            <a:r>
              <a:rPr sz="1100" spc="-18" dirty="0">
                <a:latin typeface="Times New Roman"/>
                <a:cs typeface="Times New Roman"/>
              </a:rPr>
              <a:t>sa</a:t>
            </a:r>
            <a:r>
              <a:rPr sz="1100" spc="9" dirty="0">
                <a:latin typeface="Times New Roman"/>
                <a:cs typeface="Times New Roman"/>
              </a:rPr>
              <a:t>f</a:t>
            </a:r>
            <a:r>
              <a:rPr sz="1100" spc="-31" dirty="0">
                <a:latin typeface="Times New Roman"/>
                <a:cs typeface="Times New Roman"/>
              </a:rPr>
              <a:t>e</a:t>
            </a:r>
            <a:r>
              <a:rPr sz="1100" spc="9" dirty="0">
                <a:latin typeface="Times New Roman"/>
                <a:cs typeface="Times New Roman"/>
              </a:rPr>
              <a:t>t</a:t>
            </a:r>
            <a:r>
              <a:rPr sz="1100" spc="-9" dirty="0">
                <a:latin typeface="Times New Roman"/>
                <a:cs typeface="Times New Roman"/>
              </a:rPr>
              <a:t>y</a:t>
            </a:r>
            <a:r>
              <a:rPr sz="1100" spc="9" dirty="0">
                <a:latin typeface="Times New Roman"/>
                <a:cs typeface="Times New Roman"/>
              </a:rPr>
              <a:t> </a:t>
            </a:r>
            <a:r>
              <a:rPr sz="1100" spc="-36" dirty="0">
                <a:latin typeface="Times New Roman"/>
                <a:cs typeface="Times New Roman"/>
              </a:rPr>
              <a:t>a</a:t>
            </a:r>
            <a:r>
              <a:rPr sz="1100" spc="4" dirty="0">
                <a:latin typeface="Times New Roman"/>
                <a:cs typeface="Times New Roman"/>
              </a:rPr>
              <a:t>n</a:t>
            </a:r>
            <a:r>
              <a:rPr sz="1100" spc="-9" dirty="0">
                <a:latin typeface="Times New Roman"/>
                <a:cs typeface="Times New Roman"/>
              </a:rPr>
              <a:t>d</a:t>
            </a:r>
            <a:r>
              <a:rPr sz="1100" spc="9" dirty="0">
                <a:latin typeface="Times New Roman"/>
                <a:cs typeface="Times New Roman"/>
              </a:rPr>
              <a:t> </a:t>
            </a:r>
            <a:r>
              <a:rPr sz="1100" spc="-9" dirty="0">
                <a:latin typeface="Times New Roman"/>
                <a:cs typeface="Times New Roman"/>
              </a:rPr>
              <a:t>h</a:t>
            </a:r>
            <a:r>
              <a:rPr sz="1100" spc="-18" dirty="0">
                <a:latin typeface="Times New Roman"/>
                <a:cs typeface="Times New Roman"/>
              </a:rPr>
              <a:t>app</a:t>
            </a:r>
            <a:r>
              <a:rPr sz="1100" spc="4" dirty="0">
                <a:latin typeface="Times New Roman"/>
                <a:cs typeface="Times New Roman"/>
              </a:rPr>
              <a:t>i</a:t>
            </a:r>
            <a:r>
              <a:rPr sz="1100" spc="-9" dirty="0">
                <a:latin typeface="Times New Roman"/>
                <a:cs typeface="Times New Roman"/>
              </a:rPr>
              <a:t>n</a:t>
            </a:r>
            <a:r>
              <a:rPr sz="1100" spc="-13" dirty="0">
                <a:latin typeface="Times New Roman"/>
                <a:cs typeface="Times New Roman"/>
              </a:rPr>
              <a:t>ess</a:t>
            </a:r>
            <a:r>
              <a:rPr sz="1100" dirty="0">
                <a:latin typeface="Times New Roman"/>
                <a:cs typeface="Times New Roman"/>
              </a:rPr>
              <a:t>.</a:t>
            </a:r>
            <a:r>
              <a:rPr sz="1100" spc="-27" dirty="0">
                <a:latin typeface="Times New Roman"/>
                <a:cs typeface="Times New Roman"/>
              </a:rPr>
              <a:t> </a:t>
            </a:r>
            <a:r>
              <a:rPr sz="1100" spc="36" dirty="0">
                <a:latin typeface="Times New Roman"/>
                <a:cs typeface="Times New Roman"/>
              </a:rPr>
              <a:t>P</a:t>
            </a:r>
            <a:r>
              <a:rPr sz="1100" spc="-13" dirty="0">
                <a:latin typeface="Times New Roman"/>
                <a:cs typeface="Times New Roman"/>
              </a:rPr>
              <a:t>rude</a:t>
            </a:r>
            <a:r>
              <a:rPr sz="1100" dirty="0">
                <a:latin typeface="Times New Roman"/>
                <a:cs typeface="Times New Roman"/>
              </a:rPr>
              <a:t>n</a:t>
            </a:r>
            <a:r>
              <a:rPr sz="1100" spc="-18" dirty="0">
                <a:latin typeface="Times New Roman"/>
                <a:cs typeface="Times New Roman"/>
              </a:rPr>
              <a:t>c</a:t>
            </a:r>
            <a:r>
              <a:rPr sz="1100" spc="-9" dirty="0">
                <a:latin typeface="Times New Roman"/>
                <a:cs typeface="Times New Roman"/>
              </a:rPr>
              <a:t>e</a:t>
            </a:r>
            <a:r>
              <a:rPr sz="1100" spc="9" dirty="0">
                <a:latin typeface="Times New Roman"/>
                <a:cs typeface="Times New Roman"/>
              </a:rPr>
              <a:t> </a:t>
            </a:r>
            <a:r>
              <a:rPr sz="1100" spc="-4" dirty="0">
                <a:latin typeface="Times New Roman"/>
                <a:cs typeface="Times New Roman"/>
              </a:rPr>
              <a:t>in</a:t>
            </a:r>
            <a:r>
              <a:rPr sz="1100" spc="-13" dirty="0">
                <a:latin typeface="Times New Roman"/>
                <a:cs typeface="Times New Roman"/>
              </a:rPr>
              <a:t>dee</a:t>
            </a:r>
            <a:r>
              <a:rPr sz="1100" spc="-9" dirty="0">
                <a:latin typeface="Times New Roman"/>
                <a:cs typeface="Times New Roman"/>
              </a:rPr>
              <a:t>d</a:t>
            </a:r>
            <a:r>
              <a:rPr sz="1100" spc="13" dirty="0">
                <a:latin typeface="Times New Roman"/>
                <a:cs typeface="Times New Roman"/>
              </a:rPr>
              <a:t> </a:t>
            </a:r>
            <a:r>
              <a:rPr sz="1100" spc="-18" dirty="0">
                <a:latin typeface="Times New Roman"/>
                <a:cs typeface="Times New Roman"/>
              </a:rPr>
              <a:t>wi</a:t>
            </a:r>
            <a:r>
              <a:rPr sz="1100" spc="9" dirty="0">
                <a:latin typeface="Times New Roman"/>
                <a:cs typeface="Times New Roman"/>
              </a:rPr>
              <a:t>l</a:t>
            </a:r>
            <a:r>
              <a:rPr sz="1100" spc="-4" dirty="0">
                <a:latin typeface="Times New Roman"/>
                <a:cs typeface="Times New Roman"/>
              </a:rPr>
              <a:t>l</a:t>
            </a:r>
            <a:r>
              <a:rPr sz="1100" spc="-9" dirty="0">
                <a:latin typeface="Times New Roman"/>
                <a:cs typeface="Times New Roman"/>
              </a:rPr>
              <a:t> </a:t>
            </a:r>
            <a:r>
              <a:rPr sz="1100" spc="-49" dirty="0">
                <a:latin typeface="Times New Roman"/>
                <a:cs typeface="Times New Roman"/>
              </a:rPr>
              <a:t>d</a:t>
            </a:r>
            <a:r>
              <a:rPr sz="1100" spc="9" dirty="0">
                <a:latin typeface="Times New Roman"/>
                <a:cs typeface="Times New Roman"/>
              </a:rPr>
              <a:t>i</a:t>
            </a:r>
            <a:r>
              <a:rPr sz="1100" spc="-31" dirty="0">
                <a:latin typeface="Times New Roman"/>
                <a:cs typeface="Times New Roman"/>
              </a:rPr>
              <a:t>c</a:t>
            </a:r>
            <a:r>
              <a:rPr sz="1100" spc="9" dirty="0">
                <a:latin typeface="Times New Roman"/>
                <a:cs typeface="Times New Roman"/>
              </a:rPr>
              <a:t>t</a:t>
            </a:r>
            <a:r>
              <a:rPr sz="1100" spc="-31" dirty="0">
                <a:latin typeface="Times New Roman"/>
                <a:cs typeface="Times New Roman"/>
              </a:rPr>
              <a:t>a</a:t>
            </a:r>
            <a:r>
              <a:rPr sz="1100" spc="9" dirty="0">
                <a:latin typeface="Times New Roman"/>
                <a:cs typeface="Times New Roman"/>
              </a:rPr>
              <a:t>t</a:t>
            </a:r>
            <a:r>
              <a:rPr sz="1100" spc="-9" dirty="0">
                <a:latin typeface="Times New Roman"/>
                <a:cs typeface="Times New Roman"/>
              </a:rPr>
              <a:t>e</a:t>
            </a:r>
            <a:r>
              <a:rPr sz="1100" spc="4" dirty="0">
                <a:latin typeface="Times New Roman"/>
                <a:cs typeface="Times New Roman"/>
              </a:rPr>
              <a:t> </a:t>
            </a:r>
            <a:r>
              <a:rPr sz="1100" spc="-4" dirty="0">
                <a:latin typeface="Times New Roman"/>
                <a:cs typeface="Times New Roman"/>
              </a:rPr>
              <a:t>th</a:t>
            </a:r>
            <a:r>
              <a:rPr sz="1100" spc="-31" dirty="0">
                <a:latin typeface="Times New Roman"/>
                <a:cs typeface="Times New Roman"/>
              </a:rPr>
              <a:t>a</a:t>
            </a:r>
            <a:r>
              <a:rPr sz="1100" spc="-4" dirty="0">
                <a:latin typeface="Times New Roman"/>
                <a:cs typeface="Times New Roman"/>
              </a:rPr>
              <a:t>t</a:t>
            </a:r>
            <a:r>
              <a:rPr sz="1100" spc="13" dirty="0">
                <a:latin typeface="Times New Roman"/>
                <a:cs typeface="Times New Roman"/>
              </a:rPr>
              <a:t> </a:t>
            </a:r>
            <a:r>
              <a:rPr sz="1100" spc="-13" dirty="0">
                <a:latin typeface="Times New Roman"/>
                <a:cs typeface="Times New Roman"/>
              </a:rPr>
              <a:t>g</a:t>
            </a:r>
            <a:r>
              <a:rPr sz="1100" spc="4" dirty="0">
                <a:latin typeface="Times New Roman"/>
                <a:cs typeface="Times New Roman"/>
              </a:rPr>
              <a:t>o</a:t>
            </a:r>
            <a:r>
              <a:rPr sz="1100" spc="-9" dirty="0">
                <a:latin typeface="Times New Roman"/>
                <a:cs typeface="Times New Roman"/>
              </a:rPr>
              <a:t>v</a:t>
            </a:r>
            <a:r>
              <a:rPr sz="1100" spc="-13" dirty="0">
                <a:latin typeface="Times New Roman"/>
                <a:cs typeface="Times New Roman"/>
              </a:rPr>
              <a:t>er</a:t>
            </a:r>
            <a:r>
              <a:rPr sz="1100" spc="4" dirty="0">
                <a:latin typeface="Times New Roman"/>
                <a:cs typeface="Times New Roman"/>
              </a:rPr>
              <a:t>n</a:t>
            </a:r>
            <a:r>
              <a:rPr sz="1100" spc="-9" dirty="0">
                <a:latin typeface="Times New Roman"/>
                <a:cs typeface="Times New Roman"/>
              </a:rPr>
              <a:t>m</a:t>
            </a:r>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t</a:t>
            </a:r>
            <a:r>
              <a:rPr sz="1100" dirty="0">
                <a:latin typeface="Times New Roman"/>
                <a:cs typeface="Times New Roman"/>
              </a:rPr>
              <a:t>s </a:t>
            </a:r>
            <a:r>
              <a:rPr sz="1100" spc="-9" dirty="0">
                <a:latin typeface="Times New Roman"/>
                <a:cs typeface="Times New Roman"/>
              </a:rPr>
              <a:t>long</a:t>
            </a:r>
            <a:r>
              <a:rPr sz="1100" spc="-13" dirty="0">
                <a:latin typeface="Times New Roman"/>
                <a:cs typeface="Times New Roman"/>
              </a:rPr>
              <a:t> </a:t>
            </a:r>
            <a:r>
              <a:rPr sz="1100" spc="-22" dirty="0">
                <a:latin typeface="Times New Roman"/>
                <a:cs typeface="Times New Roman"/>
              </a:rPr>
              <a:t>es</a:t>
            </a:r>
            <a:r>
              <a:rPr sz="1100" spc="9" dirty="0">
                <a:latin typeface="Times New Roman"/>
                <a:cs typeface="Times New Roman"/>
              </a:rPr>
              <a:t>t</a:t>
            </a:r>
            <a:r>
              <a:rPr sz="1100" spc="-36" dirty="0">
                <a:latin typeface="Times New Roman"/>
                <a:cs typeface="Times New Roman"/>
              </a:rPr>
              <a:t>a</a:t>
            </a:r>
            <a:r>
              <a:rPr sz="1100" spc="4" dirty="0">
                <a:latin typeface="Times New Roman"/>
                <a:cs typeface="Times New Roman"/>
              </a:rPr>
              <a:t>b</a:t>
            </a:r>
            <a:r>
              <a:rPr sz="1100" spc="-22" dirty="0">
                <a:latin typeface="Times New Roman"/>
                <a:cs typeface="Times New Roman"/>
              </a:rPr>
              <a:t>l</a:t>
            </a:r>
            <a:r>
              <a:rPr sz="1100" spc="9" dirty="0">
                <a:latin typeface="Times New Roman"/>
                <a:cs typeface="Times New Roman"/>
              </a:rPr>
              <a:t>i</a:t>
            </a:r>
            <a:r>
              <a:rPr sz="1100" spc="-31" dirty="0">
                <a:latin typeface="Times New Roman"/>
                <a:cs typeface="Times New Roman"/>
              </a:rPr>
              <a:t>s</a:t>
            </a:r>
            <a:r>
              <a:rPr sz="1100" spc="18" dirty="0">
                <a:latin typeface="Times New Roman"/>
                <a:cs typeface="Times New Roman"/>
              </a:rPr>
              <a:t>h</a:t>
            </a:r>
            <a:r>
              <a:rPr sz="1100" spc="-18" dirty="0">
                <a:latin typeface="Times New Roman"/>
                <a:cs typeface="Times New Roman"/>
              </a:rPr>
              <a:t>e</a:t>
            </a:r>
            <a:r>
              <a:rPr sz="1100" spc="-9" dirty="0">
                <a:latin typeface="Times New Roman"/>
                <a:cs typeface="Times New Roman"/>
              </a:rPr>
              <a:t>d</a:t>
            </a:r>
            <a:r>
              <a:rPr sz="1100" spc="9" dirty="0">
                <a:latin typeface="Times New Roman"/>
                <a:cs typeface="Times New Roman"/>
              </a:rPr>
              <a:t> </a:t>
            </a:r>
            <a:r>
              <a:rPr sz="1100" spc="-31" dirty="0">
                <a:latin typeface="Times New Roman"/>
                <a:cs typeface="Times New Roman"/>
              </a:rPr>
              <a:t>s</a:t>
            </a:r>
            <a:r>
              <a:rPr sz="1100" spc="18" dirty="0">
                <a:latin typeface="Times New Roman"/>
                <a:cs typeface="Times New Roman"/>
              </a:rPr>
              <a:t>h</a:t>
            </a:r>
            <a:r>
              <a:rPr sz="1100" spc="-9" dirty="0">
                <a:latin typeface="Times New Roman"/>
                <a:cs typeface="Times New Roman"/>
              </a:rPr>
              <a:t>o</a:t>
            </a:r>
            <a:r>
              <a:rPr sz="1100" spc="-31" dirty="0">
                <a:latin typeface="Times New Roman"/>
                <a:cs typeface="Times New Roman"/>
              </a:rPr>
              <a:t>u</a:t>
            </a:r>
            <a:r>
              <a:rPr sz="1100" spc="9" dirty="0">
                <a:latin typeface="Times New Roman"/>
                <a:cs typeface="Times New Roman"/>
              </a:rPr>
              <a:t>l</a:t>
            </a:r>
            <a:r>
              <a:rPr sz="1100" spc="-9" dirty="0">
                <a:latin typeface="Times New Roman"/>
                <a:cs typeface="Times New Roman"/>
              </a:rPr>
              <a:t>d</a:t>
            </a:r>
            <a:r>
              <a:rPr sz="1100" spc="9" dirty="0">
                <a:latin typeface="Times New Roman"/>
                <a:cs typeface="Times New Roman"/>
              </a:rPr>
              <a:t> </a:t>
            </a:r>
            <a:r>
              <a:rPr sz="1100" spc="-9" dirty="0">
                <a:latin typeface="Times New Roman"/>
                <a:cs typeface="Times New Roman"/>
              </a:rPr>
              <a:t>n</a:t>
            </a:r>
            <a:r>
              <a:rPr sz="1100" spc="-31" dirty="0">
                <a:latin typeface="Times New Roman"/>
                <a:cs typeface="Times New Roman"/>
              </a:rPr>
              <a:t>o</a:t>
            </a:r>
            <a:r>
              <a:rPr sz="1100" spc="-4" dirty="0">
                <a:latin typeface="Times New Roman"/>
                <a:cs typeface="Times New Roman"/>
              </a:rPr>
              <a:t>t</a:t>
            </a:r>
            <a:r>
              <a:rPr sz="1100" spc="9" dirty="0">
                <a:latin typeface="Times New Roman"/>
                <a:cs typeface="Times New Roman"/>
              </a:rPr>
              <a:t> </a:t>
            </a:r>
            <a:r>
              <a:rPr sz="1100" spc="-9" dirty="0">
                <a:latin typeface="Times New Roman"/>
                <a:cs typeface="Times New Roman"/>
              </a:rPr>
              <a:t>be</a:t>
            </a:r>
            <a:r>
              <a:rPr sz="1100" spc="-4" dirty="0">
                <a:latin typeface="Times New Roman"/>
                <a:cs typeface="Times New Roman"/>
              </a:rPr>
              <a:t>  </a:t>
            </a:r>
            <a:r>
              <a:rPr sz="1100" spc="-36" dirty="0">
                <a:latin typeface="Times New Roman"/>
                <a:cs typeface="Times New Roman"/>
              </a:rPr>
              <a:t>c</a:t>
            </a:r>
            <a:r>
              <a:rPr sz="1100" spc="4" dirty="0">
                <a:latin typeface="Times New Roman"/>
                <a:cs typeface="Times New Roman"/>
              </a:rPr>
              <a:t>h</a:t>
            </a:r>
            <a:r>
              <a:rPr sz="1100" spc="-36" dirty="0">
                <a:latin typeface="Times New Roman"/>
                <a:cs typeface="Times New Roman"/>
              </a:rPr>
              <a:t>a</a:t>
            </a:r>
            <a:r>
              <a:rPr sz="1100" spc="4" dirty="0">
                <a:latin typeface="Times New Roman"/>
                <a:cs typeface="Times New Roman"/>
              </a:rPr>
              <a:t>n</a:t>
            </a:r>
            <a:r>
              <a:rPr sz="1100" spc="-13" dirty="0">
                <a:latin typeface="Times New Roman"/>
                <a:cs typeface="Times New Roman"/>
              </a:rPr>
              <a:t>ge</a:t>
            </a:r>
            <a:r>
              <a:rPr sz="1100" spc="-9" dirty="0">
                <a:latin typeface="Times New Roman"/>
                <a:cs typeface="Times New Roman"/>
              </a:rPr>
              <a:t>d</a:t>
            </a:r>
            <a:r>
              <a:rPr sz="1100" spc="13" dirty="0">
                <a:latin typeface="Times New Roman"/>
                <a:cs typeface="Times New Roman"/>
              </a:rPr>
              <a:t> </a:t>
            </a:r>
            <a:r>
              <a:rPr sz="1100" dirty="0">
                <a:latin typeface="Times New Roman"/>
                <a:cs typeface="Times New Roman"/>
              </a:rPr>
              <a:t>f</a:t>
            </a:r>
            <a:r>
              <a:rPr sz="1100" spc="-4" dirty="0">
                <a:latin typeface="Times New Roman"/>
                <a:cs typeface="Times New Roman"/>
              </a:rPr>
              <a:t>or</a:t>
            </a:r>
            <a:r>
              <a:rPr sz="1100" spc="18" dirty="0">
                <a:latin typeface="Times New Roman"/>
                <a:cs typeface="Times New Roman"/>
              </a:rPr>
              <a:t> </a:t>
            </a:r>
            <a:r>
              <a:rPr sz="1100" spc="-22" dirty="0">
                <a:latin typeface="Times New Roman"/>
                <a:cs typeface="Times New Roman"/>
              </a:rPr>
              <a:t>l</a:t>
            </a:r>
            <a:r>
              <a:rPr sz="1100" spc="9" dirty="0">
                <a:latin typeface="Times New Roman"/>
                <a:cs typeface="Times New Roman"/>
              </a:rPr>
              <a:t>i</a:t>
            </a:r>
            <a:r>
              <a:rPr sz="1100" spc="-31" dirty="0">
                <a:latin typeface="Times New Roman"/>
                <a:cs typeface="Times New Roman"/>
              </a:rPr>
              <a:t>g</a:t>
            </a:r>
            <a:r>
              <a:rPr sz="1100" spc="4" dirty="0">
                <a:latin typeface="Times New Roman"/>
                <a:cs typeface="Times New Roman"/>
              </a:rPr>
              <a:t>h</a:t>
            </a:r>
            <a:r>
              <a:rPr sz="1100" spc="-4" dirty="0">
                <a:latin typeface="Times New Roman"/>
                <a:cs typeface="Times New Roman"/>
              </a:rPr>
              <a:t>t</a:t>
            </a:r>
            <a:r>
              <a:rPr sz="1100" spc="-9" dirty="0">
                <a:latin typeface="Times New Roman"/>
                <a:cs typeface="Times New Roman"/>
              </a:rPr>
              <a:t> </a:t>
            </a:r>
            <a:r>
              <a:rPr sz="1100" spc="-36" dirty="0">
                <a:latin typeface="Times New Roman"/>
                <a:cs typeface="Times New Roman"/>
              </a:rPr>
              <a:t>a</a:t>
            </a:r>
            <a:r>
              <a:rPr sz="1100" spc="4" dirty="0">
                <a:latin typeface="Times New Roman"/>
                <a:cs typeface="Times New Roman"/>
              </a:rPr>
              <a:t>n</a:t>
            </a:r>
            <a:r>
              <a:rPr sz="1100" spc="-9" dirty="0">
                <a:latin typeface="Times New Roman"/>
                <a:cs typeface="Times New Roman"/>
              </a:rPr>
              <a:t>d</a:t>
            </a:r>
            <a:r>
              <a:rPr sz="1100" spc="9" dirty="0">
                <a:latin typeface="Times New Roman"/>
                <a:cs typeface="Times New Roman"/>
              </a:rPr>
              <a:t> </a:t>
            </a:r>
            <a:r>
              <a:rPr sz="1100" spc="-27" dirty="0">
                <a:latin typeface="Times New Roman"/>
                <a:cs typeface="Times New Roman"/>
              </a:rPr>
              <a:t>t</a:t>
            </a:r>
            <a:r>
              <a:rPr sz="1100" spc="-13" dirty="0">
                <a:latin typeface="Times New Roman"/>
                <a:cs typeface="Times New Roman"/>
              </a:rPr>
              <a:t>ra</a:t>
            </a:r>
            <a:r>
              <a:rPr sz="1100" spc="4" dirty="0">
                <a:latin typeface="Times New Roman"/>
                <a:cs typeface="Times New Roman"/>
              </a:rPr>
              <a:t>n</a:t>
            </a:r>
            <a:r>
              <a:rPr sz="1100" spc="-36" dirty="0">
                <a:latin typeface="Times New Roman"/>
                <a:cs typeface="Times New Roman"/>
              </a:rPr>
              <a:t>s</a:t>
            </a:r>
            <a:r>
              <a:rPr sz="1100" spc="9" dirty="0">
                <a:latin typeface="Times New Roman"/>
                <a:cs typeface="Times New Roman"/>
              </a:rPr>
              <a:t>i</a:t>
            </a:r>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t</a:t>
            </a:r>
            <a:r>
              <a:rPr sz="1100" spc="9" dirty="0">
                <a:latin typeface="Times New Roman"/>
                <a:cs typeface="Times New Roman"/>
              </a:rPr>
              <a:t> </a:t>
            </a:r>
            <a:r>
              <a:rPr sz="1100" spc="-4" dirty="0">
                <a:latin typeface="Times New Roman"/>
                <a:cs typeface="Times New Roman"/>
              </a:rPr>
              <a:t>causes:</a:t>
            </a:r>
            <a:r>
              <a:rPr sz="1100" spc="-22" dirty="0">
                <a:latin typeface="Times New Roman"/>
                <a:cs typeface="Times New Roman"/>
              </a:rPr>
              <a:t> </a:t>
            </a:r>
            <a:r>
              <a:rPr sz="1100" spc="-36" dirty="0">
                <a:latin typeface="Times New Roman"/>
                <a:cs typeface="Times New Roman"/>
              </a:rPr>
              <a:t>a</a:t>
            </a:r>
            <a:r>
              <a:rPr sz="1100" spc="4" dirty="0">
                <a:latin typeface="Times New Roman"/>
                <a:cs typeface="Times New Roman"/>
              </a:rPr>
              <a:t>n</a:t>
            </a:r>
            <a:r>
              <a:rPr sz="1100" spc="-9" dirty="0">
                <a:latin typeface="Times New Roman"/>
                <a:cs typeface="Times New Roman"/>
              </a:rPr>
              <a:t>d</a:t>
            </a:r>
            <a:r>
              <a:rPr sz="1100" spc="9" dirty="0">
                <a:latin typeface="Times New Roman"/>
                <a:cs typeface="Times New Roman"/>
              </a:rPr>
              <a:t> </a:t>
            </a:r>
            <a:r>
              <a:rPr sz="1100" spc="-22" dirty="0">
                <a:latin typeface="Times New Roman"/>
                <a:cs typeface="Times New Roman"/>
              </a:rPr>
              <a:t>acc</a:t>
            </a:r>
            <a:r>
              <a:rPr sz="1100" spc="4" dirty="0">
                <a:latin typeface="Times New Roman"/>
                <a:cs typeface="Times New Roman"/>
              </a:rPr>
              <a:t>o</a:t>
            </a:r>
            <a:r>
              <a:rPr sz="1100" spc="-9" dirty="0">
                <a:latin typeface="Times New Roman"/>
                <a:cs typeface="Times New Roman"/>
              </a:rPr>
              <a:t>rd</a:t>
            </a:r>
            <a:r>
              <a:rPr sz="1100" spc="9" dirty="0">
                <a:latin typeface="Times New Roman"/>
                <a:cs typeface="Times New Roman"/>
              </a:rPr>
              <a:t>i</a:t>
            </a:r>
            <a:r>
              <a:rPr sz="1100" spc="-9" dirty="0">
                <a:latin typeface="Times New Roman"/>
                <a:cs typeface="Times New Roman"/>
              </a:rPr>
              <a:t>n</a:t>
            </a:r>
            <a:r>
              <a:rPr sz="1100" spc="-13" dirty="0">
                <a:latin typeface="Times New Roman"/>
                <a:cs typeface="Times New Roman"/>
              </a:rPr>
              <a:t>gl</a:t>
            </a:r>
            <a:r>
              <a:rPr sz="1100" spc="-9" dirty="0">
                <a:latin typeface="Times New Roman"/>
                <a:cs typeface="Times New Roman"/>
              </a:rPr>
              <a:t>y</a:t>
            </a:r>
            <a:r>
              <a:rPr sz="1100" spc="13" dirty="0">
                <a:latin typeface="Times New Roman"/>
                <a:cs typeface="Times New Roman"/>
              </a:rPr>
              <a:t> </a:t>
            </a:r>
            <a:r>
              <a:rPr sz="1100" spc="-9" dirty="0">
                <a:latin typeface="Times New Roman"/>
                <a:cs typeface="Times New Roman"/>
              </a:rPr>
              <a:t>al</a:t>
            </a:r>
            <a:r>
              <a:rPr sz="1100" spc="-4" dirty="0">
                <a:latin typeface="Times New Roman"/>
                <a:cs typeface="Times New Roman"/>
              </a:rPr>
              <a:t>l</a:t>
            </a:r>
            <a:r>
              <a:rPr sz="1100" spc="9" dirty="0">
                <a:latin typeface="Times New Roman"/>
                <a:cs typeface="Times New Roman"/>
              </a:rPr>
              <a:t> </a:t>
            </a:r>
            <a:r>
              <a:rPr sz="1100" spc="-18" dirty="0">
                <a:latin typeface="Times New Roman"/>
                <a:cs typeface="Times New Roman"/>
              </a:rPr>
              <a:t>e</a:t>
            </a:r>
            <a:r>
              <a:rPr sz="1100" spc="4" dirty="0">
                <a:latin typeface="Times New Roman"/>
                <a:cs typeface="Times New Roman"/>
              </a:rPr>
              <a:t>x</a:t>
            </a:r>
            <a:r>
              <a:rPr sz="1100" spc="-13" dirty="0">
                <a:latin typeface="Times New Roman"/>
                <a:cs typeface="Times New Roman"/>
              </a:rPr>
              <a:t>per</a:t>
            </a:r>
            <a:r>
              <a:rPr sz="1100" spc="9" dirty="0">
                <a:latin typeface="Times New Roman"/>
                <a:cs typeface="Times New Roman"/>
              </a:rPr>
              <a:t>i</a:t>
            </a:r>
            <a:r>
              <a:rPr sz="1100" spc="-36" dirty="0">
                <a:latin typeface="Times New Roman"/>
                <a:cs typeface="Times New Roman"/>
              </a:rPr>
              <a:t>e</a:t>
            </a:r>
            <a:r>
              <a:rPr sz="1100" spc="4" dirty="0">
                <a:latin typeface="Times New Roman"/>
                <a:cs typeface="Times New Roman"/>
              </a:rPr>
              <a:t>n</a:t>
            </a:r>
            <a:r>
              <a:rPr sz="1100" spc="-18" dirty="0">
                <a:latin typeface="Times New Roman"/>
                <a:cs typeface="Times New Roman"/>
              </a:rPr>
              <a:t>c</a:t>
            </a:r>
            <a:r>
              <a:rPr sz="1100" spc="-9" dirty="0">
                <a:latin typeface="Times New Roman"/>
                <a:cs typeface="Times New Roman"/>
              </a:rPr>
              <a:t>e</a:t>
            </a:r>
            <a:r>
              <a:rPr sz="1100" spc="9" dirty="0">
                <a:latin typeface="Times New Roman"/>
                <a:cs typeface="Times New Roman"/>
              </a:rPr>
              <a:t> </a:t>
            </a:r>
            <a:r>
              <a:rPr sz="1100" spc="-9" dirty="0">
                <a:latin typeface="Times New Roman"/>
                <a:cs typeface="Times New Roman"/>
              </a:rPr>
              <a:t>h</a:t>
            </a:r>
            <a:r>
              <a:rPr sz="1100" spc="-31" dirty="0">
                <a:latin typeface="Times New Roman"/>
                <a:cs typeface="Times New Roman"/>
              </a:rPr>
              <a:t>a</a:t>
            </a:r>
            <a:r>
              <a:rPr sz="1100" spc="9" dirty="0">
                <a:latin typeface="Times New Roman"/>
                <a:cs typeface="Times New Roman"/>
              </a:rPr>
              <a:t>t</a:t>
            </a:r>
            <a:r>
              <a:rPr sz="1100" spc="-9" dirty="0">
                <a:latin typeface="Times New Roman"/>
                <a:cs typeface="Times New Roman"/>
              </a:rPr>
              <a:t>h</a:t>
            </a:r>
            <a:r>
              <a:rPr sz="1100" spc="-13" dirty="0">
                <a:latin typeface="Times New Roman"/>
                <a:cs typeface="Times New Roman"/>
              </a:rPr>
              <a:t> </a:t>
            </a:r>
            <a:r>
              <a:rPr sz="1100" spc="-31" dirty="0">
                <a:latin typeface="Times New Roman"/>
                <a:cs typeface="Times New Roman"/>
              </a:rPr>
              <a:t>s</a:t>
            </a:r>
            <a:r>
              <a:rPr sz="1100" spc="18" dirty="0">
                <a:latin typeface="Times New Roman"/>
                <a:cs typeface="Times New Roman"/>
              </a:rPr>
              <a:t>h</a:t>
            </a:r>
            <a:r>
              <a:rPr sz="1100" spc="-22" dirty="0">
                <a:latin typeface="Times New Roman"/>
                <a:cs typeface="Times New Roman"/>
              </a:rPr>
              <a:t>ew</a:t>
            </a:r>
            <a:r>
              <a:rPr sz="1100" spc="-9" dirty="0">
                <a:latin typeface="Times New Roman"/>
                <a:cs typeface="Times New Roman"/>
              </a:rPr>
              <a:t>n</a:t>
            </a:r>
            <a:r>
              <a:rPr sz="1100" spc="9" dirty="0">
                <a:latin typeface="Times New Roman"/>
                <a:cs typeface="Times New Roman"/>
              </a:rPr>
              <a:t> t</a:t>
            </a:r>
            <a:r>
              <a:rPr sz="1100" spc="-9" dirty="0">
                <a:latin typeface="Times New Roman"/>
                <a:cs typeface="Times New Roman"/>
              </a:rPr>
              <a:t>h</a:t>
            </a:r>
            <a:r>
              <a:rPr sz="1100" spc="-31" dirty="0">
                <a:latin typeface="Times New Roman"/>
                <a:cs typeface="Times New Roman"/>
              </a:rPr>
              <a:t>a</a:t>
            </a:r>
            <a:r>
              <a:rPr sz="1100" spc="-4" dirty="0">
                <a:latin typeface="Times New Roman"/>
                <a:cs typeface="Times New Roman"/>
              </a:rPr>
              <a:t>t</a:t>
            </a:r>
            <a:r>
              <a:rPr sz="1100" spc="9" dirty="0">
                <a:latin typeface="Times New Roman"/>
                <a:cs typeface="Times New Roman"/>
              </a:rPr>
              <a:t> </a:t>
            </a:r>
            <a:r>
              <a:rPr sz="1100" spc="4" dirty="0">
                <a:latin typeface="Times New Roman"/>
                <a:cs typeface="Times New Roman"/>
              </a:rPr>
              <a:t>m</a:t>
            </a:r>
            <a:r>
              <a:rPr sz="1100" spc="-36" dirty="0">
                <a:latin typeface="Times New Roman"/>
                <a:cs typeface="Times New Roman"/>
              </a:rPr>
              <a:t>a</a:t>
            </a:r>
            <a:r>
              <a:rPr sz="1100" spc="4" dirty="0">
                <a:latin typeface="Times New Roman"/>
                <a:cs typeface="Times New Roman"/>
              </a:rPr>
              <a:t>n</a:t>
            </a:r>
            <a:r>
              <a:rPr sz="1100" spc="-31" dirty="0">
                <a:latin typeface="Times New Roman"/>
                <a:cs typeface="Times New Roman"/>
              </a:rPr>
              <a:t>k</a:t>
            </a:r>
            <a:r>
              <a:rPr sz="1100" spc="9" dirty="0">
                <a:latin typeface="Times New Roman"/>
                <a:cs typeface="Times New Roman"/>
              </a:rPr>
              <a:t>i</a:t>
            </a:r>
            <a:r>
              <a:rPr sz="1100" spc="-9" dirty="0">
                <a:latin typeface="Times New Roman"/>
                <a:cs typeface="Times New Roman"/>
              </a:rPr>
              <a:t>nd</a:t>
            </a:r>
            <a:r>
              <a:rPr sz="1100" spc="-58" dirty="0">
                <a:latin typeface="Times New Roman"/>
                <a:cs typeface="Times New Roman"/>
              </a:rPr>
              <a:t> </a:t>
            </a:r>
            <a:r>
              <a:rPr sz="1100" spc="27" dirty="0">
                <a:latin typeface="Times New Roman"/>
                <a:cs typeface="Times New Roman"/>
              </a:rPr>
              <a:t>a</a:t>
            </a:r>
            <a:r>
              <a:rPr sz="1100" spc="-13" dirty="0">
                <a:latin typeface="Times New Roman"/>
                <a:cs typeface="Times New Roman"/>
              </a:rPr>
              <a:t>r</a:t>
            </a:r>
            <a:r>
              <a:rPr sz="1100" spc="-9" dirty="0">
                <a:latin typeface="Times New Roman"/>
                <a:cs typeface="Times New Roman"/>
              </a:rPr>
              <a:t>e</a:t>
            </a:r>
            <a:r>
              <a:rPr sz="1100" spc="-13" dirty="0">
                <a:latin typeface="Times New Roman"/>
                <a:cs typeface="Times New Roman"/>
              </a:rPr>
              <a:t> </a:t>
            </a:r>
            <a:r>
              <a:rPr sz="1100" spc="-18" dirty="0">
                <a:latin typeface="Times New Roman"/>
                <a:cs typeface="Times New Roman"/>
              </a:rPr>
              <a:t>m</a:t>
            </a:r>
            <a:r>
              <a:rPr sz="1100" dirty="0">
                <a:latin typeface="Times New Roman"/>
                <a:cs typeface="Times New Roman"/>
              </a:rPr>
              <a:t>o</a:t>
            </a:r>
            <a:r>
              <a:rPr sz="1100" spc="-4" dirty="0">
                <a:latin typeface="Times New Roman"/>
                <a:cs typeface="Times New Roman"/>
              </a:rPr>
              <a:t>re </a:t>
            </a:r>
            <a:r>
              <a:rPr sz="1100" spc="-31" dirty="0">
                <a:latin typeface="Times New Roman"/>
                <a:cs typeface="Times New Roman"/>
              </a:rPr>
              <a:t>d</a:t>
            </a:r>
            <a:r>
              <a:rPr sz="1100" spc="9" dirty="0">
                <a:latin typeface="Times New Roman"/>
                <a:cs typeface="Times New Roman"/>
              </a:rPr>
              <a:t>i</a:t>
            </a:r>
            <a:r>
              <a:rPr sz="1100" spc="-18" dirty="0">
                <a:latin typeface="Times New Roman"/>
                <a:cs typeface="Times New Roman"/>
              </a:rPr>
              <a:t>sp</a:t>
            </a:r>
            <a:r>
              <a:rPr sz="1100" spc="4" dirty="0">
                <a:latin typeface="Times New Roman"/>
                <a:cs typeface="Times New Roman"/>
              </a:rPr>
              <a:t>o</a:t>
            </a:r>
            <a:r>
              <a:rPr sz="1100" spc="-9" dirty="0">
                <a:latin typeface="Times New Roman"/>
                <a:cs typeface="Times New Roman"/>
              </a:rPr>
              <a:t>sed </a:t>
            </a:r>
            <a:r>
              <a:rPr sz="1100" spc="-22" dirty="0">
                <a:latin typeface="Times New Roman"/>
                <a:cs typeface="Times New Roman"/>
              </a:rPr>
              <a:t>t</a:t>
            </a:r>
            <a:r>
              <a:rPr sz="1100" spc="-9" dirty="0">
                <a:latin typeface="Times New Roman"/>
                <a:cs typeface="Times New Roman"/>
              </a:rPr>
              <a:t>o</a:t>
            </a:r>
            <a:r>
              <a:rPr sz="1100" spc="22" dirty="0">
                <a:latin typeface="Times New Roman"/>
                <a:cs typeface="Times New Roman"/>
              </a:rPr>
              <a:t> </a:t>
            </a:r>
            <a:r>
              <a:rPr sz="1100" spc="-4" dirty="0">
                <a:latin typeface="Times New Roman"/>
                <a:cs typeface="Times New Roman"/>
              </a:rPr>
              <a:t>suf</a:t>
            </a:r>
            <a:r>
              <a:rPr sz="1100" spc="18" dirty="0">
                <a:latin typeface="Times New Roman"/>
                <a:cs typeface="Times New Roman"/>
              </a:rPr>
              <a:t>f</a:t>
            </a:r>
            <a:r>
              <a:rPr sz="1100" spc="-27" dirty="0">
                <a:latin typeface="Times New Roman"/>
                <a:cs typeface="Times New Roman"/>
              </a:rPr>
              <a:t>e</a:t>
            </a:r>
            <a:r>
              <a:rPr sz="1100" spc="-4" dirty="0">
                <a:latin typeface="Times New Roman"/>
                <a:cs typeface="Times New Roman"/>
              </a:rPr>
              <a:t>r</a:t>
            </a:r>
            <a:r>
              <a:rPr sz="1100" spc="27" dirty="0">
                <a:latin typeface="Times New Roman"/>
                <a:cs typeface="Times New Roman"/>
              </a:rPr>
              <a:t> </a:t>
            </a:r>
            <a:r>
              <a:rPr sz="1100" spc="-27" dirty="0">
                <a:latin typeface="Times New Roman"/>
                <a:cs typeface="Times New Roman"/>
              </a:rPr>
              <a:t>w</a:t>
            </a:r>
            <a:r>
              <a:rPr sz="1100" spc="18" dirty="0">
                <a:latin typeface="Times New Roman"/>
                <a:cs typeface="Times New Roman"/>
              </a:rPr>
              <a:t>h</a:t>
            </a:r>
            <a:r>
              <a:rPr sz="1100" spc="-22" dirty="0">
                <a:latin typeface="Times New Roman"/>
                <a:cs typeface="Times New Roman"/>
              </a:rPr>
              <a:t>i</a:t>
            </a:r>
            <a:r>
              <a:rPr sz="1100" spc="9" dirty="0">
                <a:latin typeface="Times New Roman"/>
                <a:cs typeface="Times New Roman"/>
              </a:rPr>
              <a:t>l</a:t>
            </a:r>
            <a:r>
              <a:rPr sz="1100" spc="-9" dirty="0">
                <a:latin typeface="Times New Roman"/>
                <a:cs typeface="Times New Roman"/>
              </a:rPr>
              <a:t>e</a:t>
            </a:r>
            <a:r>
              <a:rPr sz="1100" spc="4" dirty="0">
                <a:latin typeface="Times New Roman"/>
                <a:cs typeface="Times New Roman"/>
              </a:rPr>
              <a:t> </a:t>
            </a:r>
            <a:r>
              <a:rPr sz="1100" spc="-36" dirty="0">
                <a:latin typeface="Times New Roman"/>
                <a:cs typeface="Times New Roman"/>
              </a:rPr>
              <a:t>e</a:t>
            </a:r>
            <a:r>
              <a:rPr sz="1100" spc="4" dirty="0">
                <a:latin typeface="Times New Roman"/>
                <a:cs typeface="Times New Roman"/>
              </a:rPr>
              <a:t>v</a:t>
            </a:r>
            <a:r>
              <a:rPr sz="1100" spc="-22" dirty="0">
                <a:latin typeface="Times New Roman"/>
                <a:cs typeface="Times New Roman"/>
              </a:rPr>
              <a:t>i</a:t>
            </a:r>
            <a:r>
              <a:rPr sz="1100" spc="9" dirty="0">
                <a:latin typeface="Times New Roman"/>
                <a:cs typeface="Times New Roman"/>
              </a:rPr>
              <a:t>l</a:t>
            </a:r>
            <a:r>
              <a:rPr sz="1100" dirty="0">
                <a:latin typeface="Times New Roman"/>
                <a:cs typeface="Times New Roman"/>
              </a:rPr>
              <a:t>s</a:t>
            </a:r>
            <a:r>
              <a:rPr sz="1100" spc="-22" dirty="0">
                <a:latin typeface="Times New Roman"/>
                <a:cs typeface="Times New Roman"/>
              </a:rPr>
              <a:t> </a:t>
            </a:r>
            <a:r>
              <a:rPr sz="1100" dirty="0">
                <a:latin typeface="Times New Roman"/>
                <a:cs typeface="Times New Roman"/>
              </a:rPr>
              <a:t>ar</a:t>
            </a:r>
            <a:r>
              <a:rPr sz="1100" spc="-9" dirty="0">
                <a:latin typeface="Times New Roman"/>
                <a:cs typeface="Times New Roman"/>
              </a:rPr>
              <a:t>e</a:t>
            </a:r>
            <a:r>
              <a:rPr sz="1100" dirty="0">
                <a:latin typeface="Times New Roman"/>
                <a:cs typeface="Times New Roman"/>
              </a:rPr>
              <a:t> </a:t>
            </a:r>
            <a:r>
              <a:rPr sz="1100" spc="-4" dirty="0">
                <a:latin typeface="Times New Roman"/>
                <a:cs typeface="Times New Roman"/>
              </a:rPr>
              <a:t>suf</a:t>
            </a:r>
            <a:r>
              <a:rPr sz="1100" spc="18" dirty="0">
                <a:latin typeface="Times New Roman"/>
                <a:cs typeface="Times New Roman"/>
              </a:rPr>
              <a:t>f</a:t>
            </a:r>
            <a:r>
              <a:rPr sz="1100" spc="-13" dirty="0">
                <a:latin typeface="Times New Roman"/>
                <a:cs typeface="Times New Roman"/>
              </a:rPr>
              <a:t>era</a:t>
            </a:r>
            <a:r>
              <a:rPr sz="1100" spc="4" dirty="0">
                <a:latin typeface="Times New Roman"/>
                <a:cs typeface="Times New Roman"/>
              </a:rPr>
              <a:t>b</a:t>
            </a:r>
            <a:r>
              <a:rPr sz="1100" spc="-4" dirty="0">
                <a:latin typeface="Times New Roman"/>
                <a:cs typeface="Times New Roman"/>
              </a:rPr>
              <a:t>l</a:t>
            </a:r>
            <a:r>
              <a:rPr sz="1100" spc="-36" dirty="0">
                <a:latin typeface="Times New Roman"/>
                <a:cs typeface="Times New Roman"/>
              </a:rPr>
              <a:t>e</a:t>
            </a:r>
            <a:r>
              <a:rPr sz="1100" spc="-4" dirty="0">
                <a:latin typeface="Times New Roman"/>
                <a:cs typeface="Times New Roman"/>
              </a:rPr>
              <a:t>,</a:t>
            </a:r>
            <a:r>
              <a:rPr sz="1100" spc="18" dirty="0">
                <a:latin typeface="Times New Roman"/>
                <a:cs typeface="Times New Roman"/>
              </a:rPr>
              <a:t> </a:t>
            </a:r>
            <a:r>
              <a:rPr sz="1100" spc="-4" dirty="0">
                <a:latin typeface="Times New Roman"/>
                <a:cs typeface="Times New Roman"/>
              </a:rPr>
              <a:t>th</a:t>
            </a:r>
            <a:r>
              <a:rPr sz="1100" spc="-27" dirty="0">
                <a:latin typeface="Times New Roman"/>
                <a:cs typeface="Times New Roman"/>
              </a:rPr>
              <a:t>a</a:t>
            </a:r>
            <a:r>
              <a:rPr sz="1100" spc="-9" dirty="0">
                <a:latin typeface="Times New Roman"/>
                <a:cs typeface="Times New Roman"/>
              </a:rPr>
              <a:t>n</a:t>
            </a:r>
            <a:r>
              <a:rPr sz="1100" dirty="0">
                <a:latin typeface="Times New Roman"/>
                <a:cs typeface="Times New Roman"/>
              </a:rPr>
              <a:t> </a:t>
            </a:r>
            <a:r>
              <a:rPr sz="1100" spc="-27" dirty="0">
                <a:latin typeface="Times New Roman"/>
                <a:cs typeface="Times New Roman"/>
              </a:rPr>
              <a:t>t</a:t>
            </a:r>
            <a:r>
              <a:rPr sz="1100" spc="-9" dirty="0">
                <a:latin typeface="Times New Roman"/>
                <a:cs typeface="Times New Roman"/>
              </a:rPr>
              <a:t>o</a:t>
            </a:r>
            <a:r>
              <a:rPr sz="1100" spc="9" dirty="0">
                <a:latin typeface="Times New Roman"/>
                <a:cs typeface="Times New Roman"/>
              </a:rPr>
              <a:t> </a:t>
            </a:r>
            <a:r>
              <a:rPr sz="1100" spc="-18" dirty="0">
                <a:latin typeface="Times New Roman"/>
                <a:cs typeface="Times New Roman"/>
              </a:rPr>
              <a:t>r</a:t>
            </a:r>
            <a:r>
              <a:rPr sz="1100" spc="9" dirty="0">
                <a:latin typeface="Times New Roman"/>
                <a:cs typeface="Times New Roman"/>
              </a:rPr>
              <a:t>i</a:t>
            </a:r>
            <a:r>
              <a:rPr sz="1100" spc="-31" dirty="0">
                <a:latin typeface="Times New Roman"/>
                <a:cs typeface="Times New Roman"/>
              </a:rPr>
              <a:t>g</a:t>
            </a:r>
            <a:r>
              <a:rPr sz="1100" spc="4" dirty="0">
                <a:latin typeface="Times New Roman"/>
                <a:cs typeface="Times New Roman"/>
              </a:rPr>
              <a:t>h</a:t>
            </a:r>
            <a:r>
              <a:rPr sz="1100" spc="-4" dirty="0">
                <a:latin typeface="Times New Roman"/>
                <a:cs typeface="Times New Roman"/>
              </a:rPr>
              <a:t>t</a:t>
            </a:r>
            <a:r>
              <a:rPr sz="1100" spc="-49" dirty="0">
                <a:latin typeface="Times New Roman"/>
                <a:cs typeface="Times New Roman"/>
              </a:rPr>
              <a:t> </a:t>
            </a:r>
            <a:r>
              <a:rPr sz="1100" spc="31" dirty="0">
                <a:latin typeface="Times New Roman"/>
                <a:cs typeface="Times New Roman"/>
              </a:rPr>
              <a:t>t</a:t>
            </a:r>
            <a:r>
              <a:rPr sz="1100" spc="-9" dirty="0">
                <a:latin typeface="Times New Roman"/>
                <a:cs typeface="Times New Roman"/>
              </a:rPr>
              <a:t>h</a:t>
            </a:r>
            <a:r>
              <a:rPr sz="1100" spc="-31" dirty="0">
                <a:latin typeface="Times New Roman"/>
                <a:cs typeface="Times New Roman"/>
              </a:rPr>
              <a:t>e</a:t>
            </a:r>
            <a:r>
              <a:rPr sz="1100" spc="4" dirty="0">
                <a:latin typeface="Times New Roman"/>
                <a:cs typeface="Times New Roman"/>
              </a:rPr>
              <a:t>m</a:t>
            </a:r>
            <a:r>
              <a:rPr sz="1100" spc="-22" dirty="0">
                <a:latin typeface="Times New Roman"/>
                <a:cs typeface="Times New Roman"/>
              </a:rPr>
              <a:t>se</a:t>
            </a:r>
            <a:r>
              <a:rPr sz="1100" spc="9" dirty="0">
                <a:latin typeface="Times New Roman"/>
                <a:cs typeface="Times New Roman"/>
              </a:rPr>
              <a:t>l</a:t>
            </a:r>
            <a:r>
              <a:rPr sz="1100" spc="-9" dirty="0">
                <a:latin typeface="Times New Roman"/>
                <a:cs typeface="Times New Roman"/>
              </a:rPr>
              <a:t>v</a:t>
            </a:r>
            <a:r>
              <a:rPr sz="1100" spc="-22" dirty="0">
                <a:latin typeface="Times New Roman"/>
                <a:cs typeface="Times New Roman"/>
              </a:rPr>
              <a:t>e</a:t>
            </a:r>
            <a:r>
              <a:rPr sz="1100" spc="-4" dirty="0">
                <a:latin typeface="Times New Roman"/>
                <a:cs typeface="Times New Roman"/>
              </a:rPr>
              <a:t>s</a:t>
            </a:r>
            <a:r>
              <a:rPr sz="1100" spc="4" dirty="0">
                <a:latin typeface="Times New Roman"/>
                <a:cs typeface="Times New Roman"/>
              </a:rPr>
              <a:t> </a:t>
            </a:r>
            <a:r>
              <a:rPr sz="1100" spc="-9" dirty="0">
                <a:latin typeface="Times New Roman"/>
                <a:cs typeface="Times New Roman"/>
              </a:rPr>
              <a:t>by</a:t>
            </a:r>
            <a:r>
              <a:rPr sz="1100" spc="9" dirty="0">
                <a:latin typeface="Times New Roman"/>
                <a:cs typeface="Times New Roman"/>
              </a:rPr>
              <a:t> </a:t>
            </a:r>
            <a:r>
              <a:rPr sz="1100" spc="-36" dirty="0">
                <a:latin typeface="Times New Roman"/>
                <a:cs typeface="Times New Roman"/>
              </a:rPr>
              <a:t>a</a:t>
            </a:r>
            <a:r>
              <a:rPr sz="1100" spc="4" dirty="0">
                <a:latin typeface="Times New Roman"/>
                <a:cs typeface="Times New Roman"/>
              </a:rPr>
              <a:t>b</a:t>
            </a:r>
            <a:r>
              <a:rPr sz="1100" spc="-9" dirty="0">
                <a:latin typeface="Times New Roman"/>
                <a:cs typeface="Times New Roman"/>
              </a:rPr>
              <a:t>o</a:t>
            </a:r>
            <a:r>
              <a:rPr sz="1100" spc="-22" dirty="0">
                <a:latin typeface="Times New Roman"/>
                <a:cs typeface="Times New Roman"/>
              </a:rPr>
              <a:t>l</a:t>
            </a:r>
            <a:r>
              <a:rPr sz="1100" spc="9" dirty="0">
                <a:latin typeface="Times New Roman"/>
                <a:cs typeface="Times New Roman"/>
              </a:rPr>
              <a:t>i</a:t>
            </a:r>
            <a:r>
              <a:rPr sz="1100" spc="-31" dirty="0">
                <a:latin typeface="Times New Roman"/>
                <a:cs typeface="Times New Roman"/>
              </a:rPr>
              <a:t>s</a:t>
            </a:r>
            <a:r>
              <a:rPr sz="1100" spc="18" dirty="0">
                <a:latin typeface="Times New Roman"/>
                <a:cs typeface="Times New Roman"/>
              </a:rPr>
              <a:t>h</a:t>
            </a:r>
            <a:r>
              <a:rPr sz="1100" spc="-9" dirty="0">
                <a:latin typeface="Times New Roman"/>
                <a:cs typeface="Times New Roman"/>
              </a:rPr>
              <a:t>ing</a:t>
            </a:r>
            <a:r>
              <a:rPr sz="1100" spc="-31" dirty="0">
                <a:latin typeface="Times New Roman"/>
                <a:cs typeface="Times New Roman"/>
              </a:rPr>
              <a:t> </a:t>
            </a:r>
            <a:r>
              <a:rPr sz="1100" spc="31" dirty="0">
                <a:latin typeface="Times New Roman"/>
                <a:cs typeface="Times New Roman"/>
              </a:rPr>
              <a:t>t</a:t>
            </a:r>
            <a:r>
              <a:rPr sz="1100" spc="-9" dirty="0">
                <a:latin typeface="Times New Roman"/>
                <a:cs typeface="Times New Roman"/>
              </a:rPr>
              <a:t>he</a:t>
            </a:r>
            <a:r>
              <a:rPr sz="1100" spc="4" dirty="0">
                <a:latin typeface="Times New Roman"/>
                <a:cs typeface="Times New Roman"/>
              </a:rPr>
              <a:t> </a:t>
            </a:r>
            <a:r>
              <a:rPr sz="1100" dirty="0">
                <a:latin typeface="Times New Roman"/>
                <a:cs typeface="Times New Roman"/>
              </a:rPr>
              <a:t>f</a:t>
            </a:r>
            <a:r>
              <a:rPr sz="1100" spc="-31" dirty="0">
                <a:latin typeface="Times New Roman"/>
                <a:cs typeface="Times New Roman"/>
              </a:rPr>
              <a:t>o</a:t>
            </a:r>
            <a:r>
              <a:rPr sz="1100" spc="-18" dirty="0">
                <a:latin typeface="Times New Roman"/>
                <a:cs typeface="Times New Roman"/>
              </a:rPr>
              <a:t>r</a:t>
            </a:r>
            <a:r>
              <a:rPr sz="1100" spc="4" dirty="0">
                <a:latin typeface="Times New Roman"/>
                <a:cs typeface="Times New Roman"/>
              </a:rPr>
              <a:t>m</a:t>
            </a:r>
            <a:r>
              <a:rPr sz="1100" dirty="0">
                <a:latin typeface="Times New Roman"/>
                <a:cs typeface="Times New Roman"/>
              </a:rPr>
              <a:t>s </a:t>
            </a:r>
            <a:r>
              <a:rPr sz="1100" spc="-4" dirty="0">
                <a:latin typeface="Times New Roman"/>
                <a:cs typeface="Times New Roman"/>
              </a:rPr>
              <a:t>to</a:t>
            </a:r>
            <a:r>
              <a:rPr sz="1100" spc="-13" dirty="0">
                <a:latin typeface="Times New Roman"/>
                <a:cs typeface="Times New Roman"/>
              </a:rPr>
              <a:t> </a:t>
            </a:r>
            <a:r>
              <a:rPr sz="1100" spc="-27" dirty="0">
                <a:latin typeface="Times New Roman"/>
                <a:cs typeface="Times New Roman"/>
              </a:rPr>
              <a:t>w</a:t>
            </a:r>
            <a:r>
              <a:rPr sz="1100" spc="18" dirty="0">
                <a:latin typeface="Times New Roman"/>
                <a:cs typeface="Times New Roman"/>
              </a:rPr>
              <a:t>h</a:t>
            </a:r>
            <a:r>
              <a:rPr sz="1100" spc="-4" dirty="0">
                <a:latin typeface="Times New Roman"/>
                <a:cs typeface="Times New Roman"/>
              </a:rPr>
              <a:t>i</a:t>
            </a:r>
            <a:r>
              <a:rPr sz="1100" spc="-36" dirty="0">
                <a:latin typeface="Times New Roman"/>
                <a:cs typeface="Times New Roman"/>
              </a:rPr>
              <a:t>c</a:t>
            </a:r>
            <a:r>
              <a:rPr sz="1100" spc="-9" dirty="0">
                <a:latin typeface="Times New Roman"/>
                <a:cs typeface="Times New Roman"/>
              </a:rPr>
              <a:t>h</a:t>
            </a:r>
            <a:r>
              <a:rPr sz="1100" spc="9" dirty="0">
                <a:latin typeface="Times New Roman"/>
                <a:cs typeface="Times New Roman"/>
              </a:rPr>
              <a:t> t</a:t>
            </a:r>
            <a:r>
              <a:rPr sz="1100" spc="-9" dirty="0">
                <a:latin typeface="Times New Roman"/>
                <a:cs typeface="Times New Roman"/>
              </a:rPr>
              <a:t>h</a:t>
            </a:r>
            <a:r>
              <a:rPr sz="1100" spc="-36" dirty="0">
                <a:latin typeface="Times New Roman"/>
                <a:cs typeface="Times New Roman"/>
              </a:rPr>
              <a:t>e</a:t>
            </a:r>
            <a:r>
              <a:rPr sz="1100" spc="-9" dirty="0">
                <a:latin typeface="Times New Roman"/>
                <a:cs typeface="Times New Roman"/>
              </a:rPr>
              <a:t>y</a:t>
            </a:r>
            <a:r>
              <a:rPr sz="1100" spc="9" dirty="0">
                <a:latin typeface="Times New Roman"/>
                <a:cs typeface="Times New Roman"/>
              </a:rPr>
              <a:t> </a:t>
            </a:r>
            <a:r>
              <a:rPr sz="1100" spc="-18" dirty="0">
                <a:latin typeface="Times New Roman"/>
                <a:cs typeface="Times New Roman"/>
              </a:rPr>
              <a:t>are accu</a:t>
            </a:r>
            <a:r>
              <a:rPr sz="1100" spc="-9" dirty="0">
                <a:latin typeface="Times New Roman"/>
                <a:cs typeface="Times New Roman"/>
              </a:rPr>
              <a:t>s</a:t>
            </a:r>
            <a:r>
              <a:rPr sz="1100" spc="-13" dirty="0">
                <a:latin typeface="Times New Roman"/>
                <a:cs typeface="Times New Roman"/>
              </a:rPr>
              <a:t>t</a:t>
            </a:r>
            <a:r>
              <a:rPr sz="1100" dirty="0">
                <a:latin typeface="Times New Roman"/>
                <a:cs typeface="Times New Roman"/>
              </a:rPr>
              <a:t>o</a:t>
            </a:r>
            <a:r>
              <a:rPr sz="1100" spc="-9" dirty="0">
                <a:latin typeface="Times New Roman"/>
                <a:cs typeface="Times New Roman"/>
              </a:rPr>
              <a:t>m</a:t>
            </a:r>
            <a:r>
              <a:rPr sz="1100" spc="-13" dirty="0">
                <a:latin typeface="Times New Roman"/>
                <a:cs typeface="Times New Roman"/>
              </a:rPr>
              <a:t>e</a:t>
            </a:r>
            <a:r>
              <a:rPr sz="1100" spc="-4" dirty="0">
                <a:latin typeface="Times New Roman"/>
                <a:cs typeface="Times New Roman"/>
              </a:rPr>
              <a:t>d.</a:t>
            </a:r>
            <a:r>
              <a:rPr sz="1100" dirty="0">
                <a:latin typeface="Times New Roman"/>
                <a:cs typeface="Times New Roman"/>
              </a:rPr>
              <a:t> </a:t>
            </a:r>
            <a:r>
              <a:rPr sz="1100" spc="-9" dirty="0">
                <a:latin typeface="Times New Roman"/>
                <a:cs typeface="Times New Roman"/>
              </a:rPr>
              <a:t>But</a:t>
            </a:r>
            <a:r>
              <a:rPr sz="1100" spc="4" dirty="0">
                <a:latin typeface="Times New Roman"/>
                <a:cs typeface="Times New Roman"/>
              </a:rPr>
              <a:t> </a:t>
            </a:r>
            <a:r>
              <a:rPr sz="1100" spc="-9" dirty="0">
                <a:latin typeface="Times New Roman"/>
                <a:cs typeface="Times New Roman"/>
              </a:rPr>
              <a:t>w</a:t>
            </a:r>
            <a:r>
              <a:rPr sz="1100" spc="18" dirty="0">
                <a:latin typeface="Times New Roman"/>
                <a:cs typeface="Times New Roman"/>
              </a:rPr>
              <a:t>h</a:t>
            </a:r>
            <a:r>
              <a:rPr sz="1100" spc="-36" dirty="0">
                <a:latin typeface="Times New Roman"/>
                <a:cs typeface="Times New Roman"/>
              </a:rPr>
              <a:t>e</a:t>
            </a:r>
            <a:r>
              <a:rPr sz="1100" spc="-9" dirty="0">
                <a:latin typeface="Times New Roman"/>
                <a:cs typeface="Times New Roman"/>
              </a:rPr>
              <a:t>n</a:t>
            </a:r>
            <a:r>
              <a:rPr sz="1100" spc="18" dirty="0">
                <a:latin typeface="Times New Roman"/>
                <a:cs typeface="Times New Roman"/>
              </a:rPr>
              <a:t> </a:t>
            </a:r>
            <a:r>
              <a:rPr sz="1100" spc="-9" dirty="0">
                <a:latin typeface="Times New Roman"/>
                <a:cs typeface="Times New Roman"/>
              </a:rPr>
              <a:t>a</a:t>
            </a:r>
            <a:r>
              <a:rPr sz="1100" spc="18" dirty="0">
                <a:latin typeface="Times New Roman"/>
                <a:cs typeface="Times New Roman"/>
              </a:rPr>
              <a:t> </a:t>
            </a:r>
            <a:r>
              <a:rPr sz="1100" spc="-9" dirty="0">
                <a:latin typeface="Times New Roman"/>
                <a:cs typeface="Times New Roman"/>
              </a:rPr>
              <a:t>long</a:t>
            </a:r>
            <a:r>
              <a:rPr sz="1100" spc="-13" dirty="0">
                <a:latin typeface="Times New Roman"/>
                <a:cs typeface="Times New Roman"/>
              </a:rPr>
              <a:t> </a:t>
            </a:r>
            <a:r>
              <a:rPr sz="1100" spc="-4" dirty="0">
                <a:latin typeface="Times New Roman"/>
                <a:cs typeface="Times New Roman"/>
              </a:rPr>
              <a:t>t</a:t>
            </a:r>
            <a:r>
              <a:rPr sz="1100" spc="-13" dirty="0">
                <a:latin typeface="Times New Roman"/>
                <a:cs typeface="Times New Roman"/>
              </a:rPr>
              <a:t>ra</a:t>
            </a:r>
            <a:r>
              <a:rPr sz="1100" spc="9" dirty="0">
                <a:latin typeface="Times New Roman"/>
                <a:cs typeface="Times New Roman"/>
              </a:rPr>
              <a:t>i</a:t>
            </a:r>
            <a:r>
              <a:rPr sz="1100" spc="-9" dirty="0">
                <a:latin typeface="Times New Roman"/>
                <a:cs typeface="Times New Roman"/>
              </a:rPr>
              <a:t>n</a:t>
            </a:r>
            <a:r>
              <a:rPr sz="1100" spc="-76" dirty="0">
                <a:latin typeface="Times New Roman"/>
                <a:cs typeface="Times New Roman"/>
              </a:rPr>
              <a:t> </a:t>
            </a:r>
            <a:r>
              <a:rPr sz="1100" spc="49" dirty="0">
                <a:latin typeface="Times New Roman"/>
                <a:cs typeface="Times New Roman"/>
              </a:rPr>
              <a:t>o</a:t>
            </a:r>
            <a:r>
              <a:rPr sz="1100" spc="-4" dirty="0">
                <a:latin typeface="Times New Roman"/>
                <a:cs typeface="Times New Roman"/>
              </a:rPr>
              <a:t>f</a:t>
            </a:r>
            <a:r>
              <a:rPr sz="1100" spc="18" dirty="0">
                <a:latin typeface="Times New Roman"/>
                <a:cs typeface="Times New Roman"/>
              </a:rPr>
              <a:t> </a:t>
            </a:r>
            <a:r>
              <a:rPr sz="1100" spc="-36" dirty="0">
                <a:latin typeface="Times New Roman"/>
                <a:cs typeface="Times New Roman"/>
              </a:rPr>
              <a:t>a</a:t>
            </a:r>
            <a:r>
              <a:rPr sz="1100" spc="4" dirty="0">
                <a:latin typeface="Times New Roman"/>
                <a:cs typeface="Times New Roman"/>
              </a:rPr>
              <a:t>b</a:t>
            </a:r>
            <a:r>
              <a:rPr sz="1100" spc="-9" dirty="0">
                <a:latin typeface="Times New Roman"/>
                <a:cs typeface="Times New Roman"/>
              </a:rPr>
              <a:t>use</a:t>
            </a:r>
            <a:r>
              <a:rPr sz="1100" dirty="0">
                <a:latin typeface="Times New Roman"/>
                <a:cs typeface="Times New Roman"/>
              </a:rPr>
              <a:t>s</a:t>
            </a:r>
            <a:r>
              <a:rPr sz="1100" spc="9" dirty="0">
                <a:latin typeface="Times New Roman"/>
                <a:cs typeface="Times New Roman"/>
              </a:rPr>
              <a:t> </a:t>
            </a:r>
            <a:r>
              <a:rPr sz="1100" spc="-36" dirty="0">
                <a:latin typeface="Times New Roman"/>
                <a:cs typeface="Times New Roman"/>
              </a:rPr>
              <a:t>a</a:t>
            </a:r>
            <a:r>
              <a:rPr sz="1100" spc="4" dirty="0">
                <a:latin typeface="Times New Roman"/>
                <a:cs typeface="Times New Roman"/>
              </a:rPr>
              <a:t>n</a:t>
            </a:r>
            <a:r>
              <a:rPr sz="1100" spc="-9" dirty="0">
                <a:latin typeface="Times New Roman"/>
                <a:cs typeface="Times New Roman"/>
              </a:rPr>
              <a:t>d</a:t>
            </a:r>
            <a:r>
              <a:rPr sz="1100" spc="-54" dirty="0">
                <a:latin typeface="Times New Roman"/>
                <a:cs typeface="Times New Roman"/>
              </a:rPr>
              <a:t> </a:t>
            </a:r>
            <a:r>
              <a:rPr sz="1100" spc="27" dirty="0">
                <a:latin typeface="Times New Roman"/>
                <a:cs typeface="Times New Roman"/>
              </a:rPr>
              <a:t>u</a:t>
            </a:r>
            <a:r>
              <a:rPr sz="1100" spc="-13" dirty="0">
                <a:latin typeface="Times New Roman"/>
                <a:cs typeface="Times New Roman"/>
              </a:rPr>
              <a:t>surpa</a:t>
            </a:r>
            <a:r>
              <a:rPr sz="1100" spc="9" dirty="0">
                <a:latin typeface="Times New Roman"/>
                <a:cs typeface="Times New Roman"/>
              </a:rPr>
              <a:t>t</a:t>
            </a:r>
            <a:r>
              <a:rPr sz="1100" spc="-9" dirty="0">
                <a:latin typeface="Times New Roman"/>
                <a:cs typeface="Times New Roman"/>
              </a:rPr>
              <a:t>ion</a:t>
            </a:r>
            <a:r>
              <a:rPr sz="1100" spc="-4" dirty="0">
                <a:latin typeface="Times New Roman"/>
                <a:cs typeface="Times New Roman"/>
              </a:rPr>
              <a:t>s</a:t>
            </a:r>
            <a:r>
              <a:rPr sz="1100" dirty="0">
                <a:latin typeface="Times New Roman"/>
                <a:cs typeface="Times New Roman"/>
              </a:rPr>
              <a:t>,</a:t>
            </a:r>
            <a:r>
              <a:rPr sz="1100" spc="13" dirty="0">
                <a:latin typeface="Times New Roman"/>
                <a:cs typeface="Times New Roman"/>
              </a:rPr>
              <a:t> </a:t>
            </a:r>
            <a:r>
              <a:rPr sz="1100" spc="-9" dirty="0">
                <a:latin typeface="Times New Roman"/>
                <a:cs typeface="Times New Roman"/>
              </a:rPr>
              <a:t>b</a:t>
            </a:r>
            <a:r>
              <a:rPr sz="1100" spc="-18" dirty="0">
                <a:latin typeface="Times New Roman"/>
                <a:cs typeface="Times New Roman"/>
              </a:rPr>
              <a:t>egu</a:t>
            </a:r>
            <a:r>
              <a:rPr sz="1100" spc="-9" dirty="0">
                <a:latin typeface="Times New Roman"/>
                <a:cs typeface="Times New Roman"/>
              </a:rPr>
              <a:t>n</a:t>
            </a:r>
            <a:r>
              <a:rPr sz="1100" spc="9" dirty="0">
                <a:latin typeface="Times New Roman"/>
                <a:cs typeface="Times New Roman"/>
              </a:rPr>
              <a:t> </a:t>
            </a:r>
            <a:r>
              <a:rPr sz="1100" spc="-18" dirty="0">
                <a:latin typeface="Times New Roman"/>
                <a:cs typeface="Times New Roman"/>
              </a:rPr>
              <a:t>a</a:t>
            </a:r>
            <a:r>
              <a:rPr sz="1100" spc="-4" dirty="0">
                <a:latin typeface="Times New Roman"/>
                <a:cs typeface="Times New Roman"/>
              </a:rPr>
              <a:t>t</a:t>
            </a:r>
            <a:r>
              <a:rPr sz="1100" spc="-18" dirty="0">
                <a:latin typeface="Times New Roman"/>
                <a:cs typeface="Times New Roman"/>
              </a:rPr>
              <a:t> </a:t>
            </a:r>
            <a:r>
              <a:rPr sz="1100" spc="-9" dirty="0">
                <a:latin typeface="Times New Roman"/>
                <a:cs typeface="Times New Roman"/>
              </a:rPr>
              <a:t>a</a:t>
            </a:r>
            <a:r>
              <a:rPr sz="1100" spc="13" dirty="0">
                <a:latin typeface="Times New Roman"/>
                <a:cs typeface="Times New Roman"/>
              </a:rPr>
              <a:t> </a:t>
            </a:r>
            <a:r>
              <a:rPr sz="1100" spc="-13" dirty="0">
                <a:latin typeface="Times New Roman"/>
                <a:cs typeface="Times New Roman"/>
              </a:rPr>
              <a:t>d</a:t>
            </a:r>
            <a:r>
              <a:rPr sz="1100" spc="9" dirty="0">
                <a:latin typeface="Times New Roman"/>
                <a:cs typeface="Times New Roman"/>
              </a:rPr>
              <a:t>i</a:t>
            </a:r>
            <a:r>
              <a:rPr sz="1100" spc="-36" dirty="0">
                <a:latin typeface="Times New Roman"/>
                <a:cs typeface="Times New Roman"/>
              </a:rPr>
              <a:t>s</a:t>
            </a:r>
            <a:r>
              <a:rPr sz="1100" spc="9" dirty="0">
                <a:latin typeface="Times New Roman"/>
                <a:cs typeface="Times New Roman"/>
              </a:rPr>
              <a:t>t</a:t>
            </a:r>
            <a:r>
              <a:rPr sz="1100" spc="-4" dirty="0">
                <a:latin typeface="Times New Roman"/>
                <a:cs typeface="Times New Roman"/>
              </a:rPr>
              <a:t>in</a:t>
            </a:r>
            <a:r>
              <a:rPr sz="1100" spc="-18" dirty="0">
                <a:latin typeface="Times New Roman"/>
                <a:cs typeface="Times New Roman"/>
              </a:rPr>
              <a:t>gu</a:t>
            </a:r>
            <a:r>
              <a:rPr sz="1100" spc="9" dirty="0">
                <a:latin typeface="Times New Roman"/>
                <a:cs typeface="Times New Roman"/>
              </a:rPr>
              <a:t>i</a:t>
            </a:r>
            <a:r>
              <a:rPr sz="1100" spc="-31" dirty="0">
                <a:latin typeface="Times New Roman"/>
                <a:cs typeface="Times New Roman"/>
              </a:rPr>
              <a:t>s</a:t>
            </a:r>
            <a:r>
              <a:rPr sz="1100" spc="18" dirty="0">
                <a:latin typeface="Times New Roman"/>
                <a:cs typeface="Times New Roman"/>
              </a:rPr>
              <a:t>h</a:t>
            </a:r>
            <a:r>
              <a:rPr sz="1100" spc="-18" dirty="0">
                <a:latin typeface="Times New Roman"/>
                <a:cs typeface="Times New Roman"/>
              </a:rPr>
              <a:t>e</a:t>
            </a:r>
            <a:r>
              <a:rPr sz="1100" spc="-9" dirty="0">
                <a:latin typeface="Times New Roman"/>
                <a:cs typeface="Times New Roman"/>
              </a:rPr>
              <a:t>d</a:t>
            </a:r>
            <a:r>
              <a:rPr sz="1100" spc="9" dirty="0">
                <a:latin typeface="Times New Roman"/>
                <a:cs typeface="Times New Roman"/>
              </a:rPr>
              <a:t> </a:t>
            </a:r>
            <a:r>
              <a:rPr sz="1100" spc="-13" dirty="0">
                <a:latin typeface="Times New Roman"/>
                <a:cs typeface="Times New Roman"/>
              </a:rPr>
              <a:t>per</a:t>
            </a:r>
            <a:r>
              <a:rPr sz="1100" spc="9" dirty="0">
                <a:latin typeface="Times New Roman"/>
                <a:cs typeface="Times New Roman"/>
              </a:rPr>
              <a:t>i</a:t>
            </a:r>
            <a:r>
              <a:rPr sz="1100" spc="-9" dirty="0">
                <a:latin typeface="Times New Roman"/>
                <a:cs typeface="Times New Roman"/>
              </a:rPr>
              <a:t>o</a:t>
            </a:r>
            <a:r>
              <a:rPr sz="1100" spc="-40" dirty="0">
                <a:latin typeface="Times New Roman"/>
                <a:cs typeface="Times New Roman"/>
              </a:rPr>
              <a:t>d</a:t>
            </a:r>
            <a:r>
              <a:rPr sz="1100" spc="-4" dirty="0">
                <a:latin typeface="Times New Roman"/>
                <a:cs typeface="Times New Roman"/>
              </a:rPr>
              <a:t>,</a:t>
            </a:r>
            <a:r>
              <a:rPr sz="1100" spc="13" dirty="0">
                <a:latin typeface="Times New Roman"/>
                <a:cs typeface="Times New Roman"/>
              </a:rPr>
              <a:t> </a:t>
            </a:r>
            <a:r>
              <a:rPr sz="1100" spc="-18" dirty="0">
                <a:latin typeface="Times New Roman"/>
                <a:cs typeface="Times New Roman"/>
              </a:rPr>
              <a:t>a</a:t>
            </a:r>
            <a:r>
              <a:rPr sz="1100" spc="4" dirty="0">
                <a:latin typeface="Times New Roman"/>
                <a:cs typeface="Times New Roman"/>
              </a:rPr>
              <a:t>n</a:t>
            </a:r>
            <a:r>
              <a:rPr sz="1100" spc="-9" dirty="0">
                <a:latin typeface="Times New Roman"/>
                <a:cs typeface="Times New Roman"/>
              </a:rPr>
              <a:t>d</a:t>
            </a:r>
            <a:r>
              <a:rPr sz="1100" spc="9" dirty="0">
                <a:latin typeface="Times New Roman"/>
                <a:cs typeface="Times New Roman"/>
              </a:rPr>
              <a:t> </a:t>
            </a:r>
            <a:r>
              <a:rPr sz="1100" spc="-54" dirty="0">
                <a:latin typeface="Times New Roman"/>
                <a:cs typeface="Times New Roman"/>
              </a:rPr>
              <a:t>p</a:t>
            </a:r>
            <a:r>
              <a:rPr sz="1100" spc="4" dirty="0">
                <a:latin typeface="Times New Roman"/>
                <a:cs typeface="Times New Roman"/>
              </a:rPr>
              <a:t>u</a:t>
            </a:r>
            <a:r>
              <a:rPr sz="1100" spc="-13" dirty="0">
                <a:latin typeface="Times New Roman"/>
                <a:cs typeface="Times New Roman"/>
              </a:rPr>
              <a:t>rsu</a:t>
            </a:r>
            <a:r>
              <a:rPr sz="1100" spc="9" dirty="0">
                <a:latin typeface="Times New Roman"/>
                <a:cs typeface="Times New Roman"/>
              </a:rPr>
              <a:t>i</a:t>
            </a:r>
            <a:r>
              <a:rPr sz="1100" spc="-9" dirty="0">
                <a:latin typeface="Times New Roman"/>
                <a:cs typeface="Times New Roman"/>
              </a:rPr>
              <a:t>ng</a:t>
            </a:r>
            <a:r>
              <a:rPr sz="1100" spc="-4" dirty="0">
                <a:latin typeface="Times New Roman"/>
                <a:cs typeface="Times New Roman"/>
              </a:rPr>
              <a:t> i</a:t>
            </a:r>
            <a:r>
              <a:rPr sz="1100" spc="-31" dirty="0">
                <a:latin typeface="Times New Roman"/>
                <a:cs typeface="Times New Roman"/>
              </a:rPr>
              <a:t>n</a:t>
            </a:r>
            <a:r>
              <a:rPr sz="1100" spc="4" dirty="0">
                <a:latin typeface="Times New Roman"/>
                <a:cs typeface="Times New Roman"/>
              </a:rPr>
              <a:t>v</a:t>
            </a:r>
            <a:r>
              <a:rPr sz="1100" spc="-13" dirty="0">
                <a:latin typeface="Times New Roman"/>
                <a:cs typeface="Times New Roman"/>
              </a:rPr>
              <a:t>ar</a:t>
            </a:r>
            <a:r>
              <a:rPr sz="1100" spc="9" dirty="0">
                <a:latin typeface="Times New Roman"/>
                <a:cs typeface="Times New Roman"/>
              </a:rPr>
              <a:t>i</a:t>
            </a:r>
            <a:r>
              <a:rPr sz="1100" spc="-36" dirty="0">
                <a:latin typeface="Times New Roman"/>
                <a:cs typeface="Times New Roman"/>
              </a:rPr>
              <a:t>a</a:t>
            </a:r>
            <a:r>
              <a:rPr sz="1100" spc="4" dirty="0">
                <a:latin typeface="Times New Roman"/>
                <a:cs typeface="Times New Roman"/>
              </a:rPr>
              <a:t>b</a:t>
            </a:r>
            <a:r>
              <a:rPr sz="1100" spc="-27" dirty="0">
                <a:latin typeface="Times New Roman"/>
                <a:cs typeface="Times New Roman"/>
              </a:rPr>
              <a:t>l</a:t>
            </a:r>
            <a:r>
              <a:rPr sz="1100" spc="-9" dirty="0">
                <a:latin typeface="Times New Roman"/>
                <a:cs typeface="Times New Roman"/>
              </a:rPr>
              <a:t>y </a:t>
            </a:r>
            <a:r>
              <a:rPr sz="1100" spc="31" dirty="0">
                <a:latin typeface="Times New Roman"/>
                <a:cs typeface="Times New Roman"/>
              </a:rPr>
              <a:t>t</a:t>
            </a:r>
            <a:r>
              <a:rPr sz="1100" spc="-9" dirty="0">
                <a:latin typeface="Times New Roman"/>
                <a:cs typeface="Times New Roman"/>
              </a:rPr>
              <a:t>he</a:t>
            </a:r>
            <a:r>
              <a:rPr sz="1100" spc="4" dirty="0">
                <a:latin typeface="Times New Roman"/>
                <a:cs typeface="Times New Roman"/>
              </a:rPr>
              <a:t> </a:t>
            </a:r>
            <a:r>
              <a:rPr sz="1100" spc="-22" dirty="0">
                <a:latin typeface="Times New Roman"/>
                <a:cs typeface="Times New Roman"/>
              </a:rPr>
              <a:t>sa</a:t>
            </a:r>
            <a:r>
              <a:rPr sz="1100" spc="4" dirty="0">
                <a:latin typeface="Times New Roman"/>
                <a:cs typeface="Times New Roman"/>
              </a:rPr>
              <a:t>m</a:t>
            </a:r>
            <a:r>
              <a:rPr sz="1100" spc="-9" dirty="0">
                <a:latin typeface="Times New Roman"/>
                <a:cs typeface="Times New Roman"/>
              </a:rPr>
              <a:t>e</a:t>
            </a:r>
            <a:r>
              <a:rPr sz="1100" spc="4" dirty="0">
                <a:latin typeface="Times New Roman"/>
                <a:cs typeface="Times New Roman"/>
              </a:rPr>
              <a:t> </a:t>
            </a:r>
            <a:r>
              <a:rPr sz="1100" spc="-9" dirty="0">
                <a:latin typeface="Times New Roman"/>
                <a:cs typeface="Times New Roman"/>
              </a:rPr>
              <a:t>obj</a:t>
            </a:r>
            <a:r>
              <a:rPr sz="1100" spc="-18" dirty="0">
                <a:latin typeface="Times New Roman"/>
                <a:cs typeface="Times New Roman"/>
              </a:rPr>
              <a:t>ect</a:t>
            </a:r>
            <a:r>
              <a:rPr sz="1100" spc="-4" dirty="0">
                <a:latin typeface="Times New Roman"/>
                <a:cs typeface="Times New Roman"/>
              </a:rPr>
              <a:t>,</a:t>
            </a:r>
            <a:r>
              <a:rPr sz="1100" spc="9" dirty="0">
                <a:latin typeface="Times New Roman"/>
                <a:cs typeface="Times New Roman"/>
              </a:rPr>
              <a:t> </a:t>
            </a:r>
            <a:r>
              <a:rPr sz="1100" spc="-18" dirty="0">
                <a:latin typeface="Times New Roman"/>
                <a:cs typeface="Times New Roman"/>
              </a:rPr>
              <a:t>e</a:t>
            </a:r>
            <a:r>
              <a:rPr sz="1100" spc="4" dirty="0">
                <a:latin typeface="Times New Roman"/>
                <a:cs typeface="Times New Roman"/>
              </a:rPr>
              <a:t>v</a:t>
            </a:r>
            <a:r>
              <a:rPr sz="1100" spc="-4" dirty="0">
                <a:latin typeface="Times New Roman"/>
                <a:cs typeface="Times New Roman"/>
              </a:rPr>
              <a:t>in</a:t>
            </a:r>
            <a:r>
              <a:rPr sz="1100" spc="-18" dirty="0">
                <a:latin typeface="Times New Roman"/>
                <a:cs typeface="Times New Roman"/>
              </a:rPr>
              <a:t>ce</a:t>
            </a:r>
            <a:r>
              <a:rPr sz="1100" spc="-4" dirty="0">
                <a:latin typeface="Times New Roman"/>
                <a:cs typeface="Times New Roman"/>
              </a:rPr>
              <a:t>s</a:t>
            </a:r>
            <a:r>
              <a:rPr sz="1100" spc="9" dirty="0">
                <a:latin typeface="Times New Roman"/>
                <a:cs typeface="Times New Roman"/>
              </a:rPr>
              <a:t> </a:t>
            </a:r>
            <a:r>
              <a:rPr sz="1100" spc="-9" dirty="0">
                <a:latin typeface="Times New Roman"/>
                <a:cs typeface="Times New Roman"/>
              </a:rPr>
              <a:t>a</a:t>
            </a:r>
            <a:r>
              <a:rPr sz="1100" spc="4" dirty="0">
                <a:latin typeface="Times New Roman"/>
                <a:cs typeface="Times New Roman"/>
              </a:rPr>
              <a:t> </a:t>
            </a:r>
            <a:r>
              <a:rPr sz="1100" spc="-22" dirty="0">
                <a:latin typeface="Times New Roman"/>
                <a:cs typeface="Times New Roman"/>
              </a:rPr>
              <a:t>des</a:t>
            </a:r>
            <a:r>
              <a:rPr sz="1100" spc="4" dirty="0">
                <a:latin typeface="Times New Roman"/>
                <a:cs typeface="Times New Roman"/>
              </a:rPr>
              <a:t>i</a:t>
            </a:r>
            <a:r>
              <a:rPr sz="1100" spc="-31" dirty="0">
                <a:latin typeface="Times New Roman"/>
                <a:cs typeface="Times New Roman"/>
              </a:rPr>
              <a:t>g</a:t>
            </a:r>
            <a:r>
              <a:rPr sz="1100" spc="-9" dirty="0">
                <a:latin typeface="Times New Roman"/>
                <a:cs typeface="Times New Roman"/>
              </a:rPr>
              <a:t>n</a:t>
            </a:r>
            <a:r>
              <a:rPr sz="1100" spc="13" dirty="0">
                <a:latin typeface="Times New Roman"/>
                <a:cs typeface="Times New Roman"/>
              </a:rPr>
              <a:t> </a:t>
            </a:r>
            <a:r>
              <a:rPr sz="1100" spc="-13" dirty="0">
                <a:latin typeface="Times New Roman"/>
                <a:cs typeface="Times New Roman"/>
              </a:rPr>
              <a:t>t</a:t>
            </a:r>
            <a:r>
              <a:rPr sz="1100" spc="-9" dirty="0">
                <a:latin typeface="Times New Roman"/>
                <a:cs typeface="Times New Roman"/>
              </a:rPr>
              <a:t>o</a:t>
            </a:r>
            <a:r>
              <a:rPr sz="1100" spc="9" dirty="0">
                <a:latin typeface="Times New Roman"/>
                <a:cs typeface="Times New Roman"/>
              </a:rPr>
              <a:t> </a:t>
            </a:r>
            <a:r>
              <a:rPr sz="1100" spc="-27" dirty="0">
                <a:latin typeface="Times New Roman"/>
                <a:cs typeface="Times New Roman"/>
              </a:rPr>
              <a:t>re</a:t>
            </a:r>
            <a:r>
              <a:rPr sz="1100" spc="4" dirty="0">
                <a:latin typeface="Times New Roman"/>
                <a:cs typeface="Times New Roman"/>
              </a:rPr>
              <a:t>d</a:t>
            </a:r>
            <a:r>
              <a:rPr sz="1100" spc="-9" dirty="0">
                <a:latin typeface="Times New Roman"/>
                <a:cs typeface="Times New Roman"/>
              </a:rPr>
              <a:t>uce</a:t>
            </a:r>
            <a:r>
              <a:rPr sz="1100" spc="-4" dirty="0">
                <a:latin typeface="Times New Roman"/>
                <a:cs typeface="Times New Roman"/>
              </a:rPr>
              <a:t> th</a:t>
            </a:r>
            <a:r>
              <a:rPr sz="1100" spc="-31" dirty="0">
                <a:latin typeface="Times New Roman"/>
                <a:cs typeface="Times New Roman"/>
              </a:rPr>
              <a:t>e</a:t>
            </a:r>
            <a:r>
              <a:rPr sz="1100" spc="-9" dirty="0">
                <a:latin typeface="Times New Roman"/>
                <a:cs typeface="Times New Roman"/>
              </a:rPr>
              <a:t>m</a:t>
            </a:r>
            <a:r>
              <a:rPr sz="1100" spc="13" dirty="0">
                <a:latin typeface="Times New Roman"/>
                <a:cs typeface="Times New Roman"/>
              </a:rPr>
              <a:t> </a:t>
            </a:r>
            <a:r>
              <a:rPr sz="1100" spc="-9" dirty="0">
                <a:latin typeface="Times New Roman"/>
                <a:cs typeface="Times New Roman"/>
              </a:rPr>
              <a:t>to</a:t>
            </a:r>
            <a:r>
              <a:rPr sz="1100" spc="13" dirty="0">
                <a:latin typeface="Times New Roman"/>
                <a:cs typeface="Times New Roman"/>
              </a:rPr>
              <a:t> </a:t>
            </a:r>
            <a:r>
              <a:rPr sz="1100" spc="-18" dirty="0">
                <a:latin typeface="Times New Roman"/>
                <a:cs typeface="Times New Roman"/>
              </a:rPr>
              <a:t>arb</a:t>
            </a:r>
            <a:r>
              <a:rPr sz="1100" spc="4" dirty="0">
                <a:latin typeface="Times New Roman"/>
                <a:cs typeface="Times New Roman"/>
              </a:rPr>
              <a:t>i</a:t>
            </a:r>
            <a:r>
              <a:rPr sz="1100" spc="-4" dirty="0">
                <a:latin typeface="Times New Roman"/>
                <a:cs typeface="Times New Roman"/>
              </a:rPr>
              <a:t>t</a:t>
            </a:r>
            <a:r>
              <a:rPr sz="1100" spc="-18" dirty="0">
                <a:latin typeface="Times New Roman"/>
                <a:cs typeface="Times New Roman"/>
              </a:rPr>
              <a:t>rar</a:t>
            </a:r>
            <a:r>
              <a:rPr sz="1100" spc="-9" dirty="0">
                <a:latin typeface="Times New Roman"/>
                <a:cs typeface="Times New Roman"/>
              </a:rPr>
              <a:t>y</a:t>
            </a:r>
            <a:r>
              <a:rPr sz="1100" spc="13" dirty="0">
                <a:latin typeface="Times New Roman"/>
                <a:cs typeface="Times New Roman"/>
              </a:rPr>
              <a:t> </a:t>
            </a:r>
            <a:r>
              <a:rPr sz="1100" spc="-13" dirty="0">
                <a:latin typeface="Times New Roman"/>
                <a:cs typeface="Times New Roman"/>
              </a:rPr>
              <a:t>p</a:t>
            </a:r>
            <a:r>
              <a:rPr sz="1100" spc="4" dirty="0">
                <a:latin typeface="Times New Roman"/>
                <a:cs typeface="Times New Roman"/>
              </a:rPr>
              <a:t>o</a:t>
            </a:r>
            <a:r>
              <a:rPr sz="1100" spc="-22" dirty="0">
                <a:latin typeface="Times New Roman"/>
                <a:cs typeface="Times New Roman"/>
              </a:rPr>
              <a:t>wer</a:t>
            </a:r>
            <a:r>
              <a:rPr sz="1100" spc="-4" dirty="0">
                <a:latin typeface="Times New Roman"/>
                <a:cs typeface="Times New Roman"/>
              </a:rPr>
              <a:t>,</a:t>
            </a:r>
            <a:r>
              <a:rPr sz="1100" spc="9" dirty="0">
                <a:latin typeface="Times New Roman"/>
                <a:cs typeface="Times New Roman"/>
              </a:rPr>
              <a:t> i</a:t>
            </a:r>
            <a:r>
              <a:rPr sz="1100" spc="-4" dirty="0">
                <a:latin typeface="Times New Roman"/>
                <a:cs typeface="Times New Roman"/>
              </a:rPr>
              <a:t>t</a:t>
            </a:r>
            <a:r>
              <a:rPr sz="1100" spc="-9" dirty="0">
                <a:latin typeface="Times New Roman"/>
                <a:cs typeface="Times New Roman"/>
              </a:rPr>
              <a:t> </a:t>
            </a:r>
            <a:r>
              <a:rPr sz="1100" spc="-4" dirty="0">
                <a:latin typeface="Times New Roman"/>
                <a:cs typeface="Times New Roman"/>
              </a:rPr>
              <a:t>i</a:t>
            </a:r>
            <a:r>
              <a:rPr sz="1100" dirty="0">
                <a:latin typeface="Times New Roman"/>
                <a:cs typeface="Times New Roman"/>
              </a:rPr>
              <a:t>s </a:t>
            </a:r>
            <a:r>
              <a:rPr sz="1100" spc="-4" dirty="0">
                <a:latin typeface="Times New Roman"/>
                <a:cs typeface="Times New Roman"/>
              </a:rPr>
              <a:t>th</a:t>
            </a:r>
            <a:r>
              <a:rPr sz="1100" spc="-31" dirty="0">
                <a:latin typeface="Times New Roman"/>
                <a:cs typeface="Times New Roman"/>
              </a:rPr>
              <a:t>e</a:t>
            </a:r>
            <a:r>
              <a:rPr sz="1100" spc="9" dirty="0">
                <a:latin typeface="Times New Roman"/>
                <a:cs typeface="Times New Roman"/>
              </a:rPr>
              <a:t>i</a:t>
            </a:r>
            <a:r>
              <a:rPr sz="1100" spc="-4" dirty="0">
                <a:latin typeface="Times New Roman"/>
                <a:cs typeface="Times New Roman"/>
              </a:rPr>
              <a:t>r </a:t>
            </a:r>
            <a:r>
              <a:rPr sz="1100" spc="-18" dirty="0">
                <a:latin typeface="Times New Roman"/>
                <a:cs typeface="Times New Roman"/>
              </a:rPr>
              <a:t>r</a:t>
            </a:r>
            <a:r>
              <a:rPr sz="1100" spc="9" dirty="0">
                <a:latin typeface="Times New Roman"/>
                <a:cs typeface="Times New Roman"/>
              </a:rPr>
              <a:t>i</a:t>
            </a:r>
            <a:r>
              <a:rPr sz="1100" spc="-31" dirty="0">
                <a:latin typeface="Times New Roman"/>
                <a:cs typeface="Times New Roman"/>
              </a:rPr>
              <a:t>g</a:t>
            </a:r>
            <a:r>
              <a:rPr sz="1100" spc="4" dirty="0">
                <a:latin typeface="Times New Roman"/>
                <a:cs typeface="Times New Roman"/>
              </a:rPr>
              <a:t>h</a:t>
            </a:r>
            <a:r>
              <a:rPr sz="1100" spc="-27" dirty="0">
                <a:latin typeface="Times New Roman"/>
                <a:cs typeface="Times New Roman"/>
              </a:rPr>
              <a:t>t</a:t>
            </a:r>
            <a:r>
              <a:rPr sz="1100" spc="-4" dirty="0">
                <a:latin typeface="Times New Roman"/>
                <a:cs typeface="Times New Roman"/>
              </a:rPr>
              <a:t>,</a:t>
            </a:r>
            <a:r>
              <a:rPr sz="1100" spc="45" dirty="0">
                <a:latin typeface="Times New Roman"/>
                <a:cs typeface="Times New Roman"/>
              </a:rPr>
              <a:t> </a:t>
            </a:r>
            <a:r>
              <a:rPr sz="1100" spc="-27" dirty="0">
                <a:latin typeface="Times New Roman"/>
                <a:cs typeface="Times New Roman"/>
              </a:rPr>
              <a:t>i</a:t>
            </a:r>
            <a:r>
              <a:rPr sz="1100" spc="-4" dirty="0">
                <a:latin typeface="Times New Roman"/>
                <a:cs typeface="Times New Roman"/>
              </a:rPr>
              <a:t>t</a:t>
            </a:r>
            <a:r>
              <a:rPr sz="1100" spc="-9" dirty="0">
                <a:latin typeface="Times New Roman"/>
                <a:cs typeface="Times New Roman"/>
              </a:rPr>
              <a:t> </a:t>
            </a:r>
            <a:r>
              <a:rPr sz="1100" spc="-4" dirty="0">
                <a:latin typeface="Times New Roman"/>
                <a:cs typeface="Times New Roman"/>
              </a:rPr>
              <a:t>i</a:t>
            </a:r>
            <a:r>
              <a:rPr sz="1100" dirty="0">
                <a:latin typeface="Times New Roman"/>
                <a:cs typeface="Times New Roman"/>
              </a:rPr>
              <a:t>s </a:t>
            </a:r>
            <a:r>
              <a:rPr sz="1100" spc="-4" dirty="0">
                <a:latin typeface="Times New Roman"/>
                <a:cs typeface="Times New Roman"/>
              </a:rPr>
              <a:t>t</a:t>
            </a:r>
            <a:r>
              <a:rPr sz="1100" spc="-31" dirty="0">
                <a:latin typeface="Times New Roman"/>
                <a:cs typeface="Times New Roman"/>
              </a:rPr>
              <a:t>he</a:t>
            </a:r>
            <a:r>
              <a:rPr sz="1100" spc="9" dirty="0">
                <a:latin typeface="Times New Roman"/>
                <a:cs typeface="Times New Roman"/>
              </a:rPr>
              <a:t>i</a:t>
            </a:r>
            <a:r>
              <a:rPr sz="1100" spc="-4" dirty="0">
                <a:latin typeface="Times New Roman"/>
                <a:cs typeface="Times New Roman"/>
              </a:rPr>
              <a:t>r</a:t>
            </a:r>
            <a:r>
              <a:rPr sz="1100" spc="18" dirty="0">
                <a:latin typeface="Times New Roman"/>
                <a:cs typeface="Times New Roman"/>
              </a:rPr>
              <a:t> </a:t>
            </a:r>
            <a:r>
              <a:rPr sz="1100" spc="-18" dirty="0">
                <a:latin typeface="Times New Roman"/>
                <a:cs typeface="Times New Roman"/>
              </a:rPr>
              <a:t>du</a:t>
            </a:r>
            <a:r>
              <a:rPr sz="1100" spc="9" dirty="0">
                <a:latin typeface="Times New Roman"/>
                <a:cs typeface="Times New Roman"/>
              </a:rPr>
              <a:t>t</a:t>
            </a:r>
            <a:r>
              <a:rPr sz="1100" spc="-4" dirty="0">
                <a:latin typeface="Times New Roman"/>
                <a:cs typeface="Times New Roman"/>
              </a:rPr>
              <a:t>y,</a:t>
            </a:r>
            <a:r>
              <a:rPr sz="1100" dirty="0">
                <a:latin typeface="Times New Roman"/>
                <a:cs typeface="Times New Roman"/>
              </a:rPr>
              <a:t> </a:t>
            </a:r>
            <a:r>
              <a:rPr sz="1100" spc="-4" dirty="0">
                <a:latin typeface="Times New Roman"/>
                <a:cs typeface="Times New Roman"/>
              </a:rPr>
              <a:t>to th</a:t>
            </a:r>
            <a:r>
              <a:rPr sz="1100" spc="-18" dirty="0">
                <a:latin typeface="Times New Roman"/>
                <a:cs typeface="Times New Roman"/>
              </a:rPr>
              <a:t>r</a:t>
            </a:r>
            <a:r>
              <a:rPr sz="1100" spc="4" dirty="0">
                <a:latin typeface="Times New Roman"/>
                <a:cs typeface="Times New Roman"/>
              </a:rPr>
              <a:t>o</a:t>
            </a:r>
            <a:r>
              <a:rPr sz="1100" dirty="0">
                <a:latin typeface="Times New Roman"/>
                <a:cs typeface="Times New Roman"/>
              </a:rPr>
              <a:t>w</a:t>
            </a:r>
            <a:r>
              <a:rPr sz="1100" spc="4" dirty="0">
                <a:latin typeface="Times New Roman"/>
                <a:cs typeface="Times New Roman"/>
              </a:rPr>
              <a:t> </a:t>
            </a:r>
            <a:r>
              <a:rPr sz="1100" spc="-9" dirty="0">
                <a:latin typeface="Times New Roman"/>
                <a:cs typeface="Times New Roman"/>
              </a:rPr>
              <a:t>o</a:t>
            </a:r>
            <a:r>
              <a:rPr sz="1100" spc="-22" dirty="0">
                <a:latin typeface="Times New Roman"/>
                <a:cs typeface="Times New Roman"/>
              </a:rPr>
              <a:t>f</a:t>
            </a:r>
            <a:r>
              <a:rPr sz="1100" spc="-4" dirty="0">
                <a:latin typeface="Times New Roman"/>
                <a:cs typeface="Times New Roman"/>
              </a:rPr>
              <a:t>f</a:t>
            </a:r>
            <a:r>
              <a:rPr sz="1100" spc="18" dirty="0">
                <a:latin typeface="Times New Roman"/>
                <a:cs typeface="Times New Roman"/>
              </a:rPr>
              <a:t> </a:t>
            </a:r>
            <a:r>
              <a:rPr sz="1100" spc="-22" dirty="0">
                <a:latin typeface="Times New Roman"/>
                <a:cs typeface="Times New Roman"/>
              </a:rPr>
              <a:t>suc</a:t>
            </a:r>
            <a:r>
              <a:rPr sz="1100" spc="-9" dirty="0">
                <a:latin typeface="Times New Roman"/>
                <a:cs typeface="Times New Roman"/>
              </a:rPr>
              <a:t>h</a:t>
            </a:r>
            <a:r>
              <a:rPr sz="1100" spc="13" dirty="0">
                <a:latin typeface="Times New Roman"/>
                <a:cs typeface="Times New Roman"/>
              </a:rPr>
              <a:t> </a:t>
            </a:r>
            <a:r>
              <a:rPr sz="1100" spc="-13" dirty="0">
                <a:latin typeface="Times New Roman"/>
                <a:cs typeface="Times New Roman"/>
              </a:rPr>
              <a:t>g</a:t>
            </a:r>
            <a:r>
              <a:rPr sz="1100" spc="4" dirty="0">
                <a:latin typeface="Times New Roman"/>
                <a:cs typeface="Times New Roman"/>
              </a:rPr>
              <a:t>o</a:t>
            </a:r>
            <a:r>
              <a:rPr sz="1100" spc="-9" dirty="0">
                <a:latin typeface="Times New Roman"/>
                <a:cs typeface="Times New Roman"/>
              </a:rPr>
              <a:t>v</a:t>
            </a:r>
            <a:r>
              <a:rPr sz="1100" spc="-13" dirty="0">
                <a:latin typeface="Times New Roman"/>
                <a:cs typeface="Times New Roman"/>
              </a:rPr>
              <a:t>er</a:t>
            </a:r>
            <a:r>
              <a:rPr sz="1100" spc="4" dirty="0">
                <a:latin typeface="Times New Roman"/>
                <a:cs typeface="Times New Roman"/>
              </a:rPr>
              <a:t>n</a:t>
            </a:r>
            <a:r>
              <a:rPr sz="1100" spc="-9" dirty="0">
                <a:latin typeface="Times New Roman"/>
                <a:cs typeface="Times New Roman"/>
              </a:rPr>
              <a:t>m</a:t>
            </a:r>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t</a:t>
            </a:r>
            <a:r>
              <a:rPr sz="1100" spc="-9" dirty="0">
                <a:latin typeface="Times New Roman"/>
                <a:cs typeface="Times New Roman"/>
              </a:rPr>
              <a:t> </a:t>
            </a:r>
            <a:r>
              <a:rPr sz="1100" spc="-36" dirty="0">
                <a:latin typeface="Times New Roman"/>
                <a:cs typeface="Times New Roman"/>
              </a:rPr>
              <a:t>a</a:t>
            </a:r>
            <a:r>
              <a:rPr sz="1100" spc="4" dirty="0">
                <a:latin typeface="Times New Roman"/>
                <a:cs typeface="Times New Roman"/>
              </a:rPr>
              <a:t>n</a:t>
            </a:r>
            <a:r>
              <a:rPr sz="1100" spc="-9" dirty="0">
                <a:latin typeface="Times New Roman"/>
                <a:cs typeface="Times New Roman"/>
              </a:rPr>
              <a:t>d</a:t>
            </a:r>
            <a:r>
              <a:rPr sz="1100" spc="-31" dirty="0">
                <a:latin typeface="Times New Roman"/>
                <a:cs typeface="Times New Roman"/>
              </a:rPr>
              <a:t> </a:t>
            </a:r>
            <a:r>
              <a:rPr sz="1100" spc="31" dirty="0">
                <a:latin typeface="Times New Roman"/>
                <a:cs typeface="Times New Roman"/>
              </a:rPr>
              <a:t>t</a:t>
            </a:r>
            <a:r>
              <a:rPr sz="1100" spc="-9" dirty="0">
                <a:latin typeface="Times New Roman"/>
                <a:cs typeface="Times New Roman"/>
              </a:rPr>
              <a:t>o</a:t>
            </a:r>
            <a:r>
              <a:rPr sz="1100" spc="-13" dirty="0">
                <a:latin typeface="Times New Roman"/>
                <a:cs typeface="Times New Roman"/>
              </a:rPr>
              <a:t> pr</a:t>
            </a:r>
            <a:r>
              <a:rPr sz="1100" spc="4" dirty="0">
                <a:latin typeface="Times New Roman"/>
                <a:cs typeface="Times New Roman"/>
              </a:rPr>
              <a:t>o</a:t>
            </a:r>
            <a:r>
              <a:rPr sz="1100" spc="-4" dirty="0">
                <a:latin typeface="Times New Roman"/>
                <a:cs typeface="Times New Roman"/>
              </a:rPr>
              <a:t>vi</a:t>
            </a:r>
            <a:r>
              <a:rPr sz="1100" spc="-13" dirty="0">
                <a:latin typeface="Times New Roman"/>
                <a:cs typeface="Times New Roman"/>
              </a:rPr>
              <a:t>d</a:t>
            </a:r>
            <a:r>
              <a:rPr sz="1100" spc="-9" dirty="0">
                <a:latin typeface="Times New Roman"/>
                <a:cs typeface="Times New Roman"/>
              </a:rPr>
              <a:t>e </a:t>
            </a:r>
            <a:r>
              <a:rPr sz="1100" spc="4" dirty="0">
                <a:latin typeface="Times New Roman"/>
                <a:cs typeface="Times New Roman"/>
              </a:rPr>
              <a:t>n</a:t>
            </a:r>
            <a:r>
              <a:rPr sz="1100" spc="-58" dirty="0">
                <a:latin typeface="Times New Roman"/>
                <a:cs typeface="Times New Roman"/>
              </a:rPr>
              <a:t>e</a:t>
            </a:r>
            <a:r>
              <a:rPr sz="1100" spc="-9" dirty="0">
                <a:latin typeface="Times New Roman"/>
                <a:cs typeface="Times New Roman"/>
              </a:rPr>
              <a:t>w</a:t>
            </a:r>
            <a:r>
              <a:rPr sz="1100" spc="4" dirty="0">
                <a:latin typeface="Times New Roman"/>
                <a:cs typeface="Times New Roman"/>
              </a:rPr>
              <a:t> </a:t>
            </a:r>
            <a:r>
              <a:rPr sz="1100" spc="-27" dirty="0">
                <a:latin typeface="Times New Roman"/>
                <a:cs typeface="Times New Roman"/>
              </a:rPr>
              <a:t>g</a:t>
            </a:r>
            <a:r>
              <a:rPr sz="1100" spc="4" dirty="0">
                <a:latin typeface="Times New Roman"/>
                <a:cs typeface="Times New Roman"/>
              </a:rPr>
              <a:t>u</a:t>
            </a:r>
            <a:r>
              <a:rPr sz="1100" spc="-4" dirty="0">
                <a:latin typeface="Times New Roman"/>
                <a:cs typeface="Times New Roman"/>
              </a:rPr>
              <a:t>ards </a:t>
            </a:r>
            <a:r>
              <a:rPr sz="1100" dirty="0">
                <a:latin typeface="Times New Roman"/>
                <a:cs typeface="Times New Roman"/>
              </a:rPr>
              <a:t>f</a:t>
            </a:r>
            <a:r>
              <a:rPr sz="1100" spc="-4" dirty="0">
                <a:latin typeface="Times New Roman"/>
                <a:cs typeface="Times New Roman"/>
              </a:rPr>
              <a:t>or </a:t>
            </a:r>
            <a:r>
              <a:rPr sz="1100" dirty="0">
                <a:latin typeface="Times New Roman"/>
                <a:cs typeface="Times New Roman"/>
              </a:rPr>
              <a:t>f</a:t>
            </a:r>
            <a:r>
              <a:rPr sz="1100" spc="-31" dirty="0">
                <a:latin typeface="Times New Roman"/>
                <a:cs typeface="Times New Roman"/>
              </a:rPr>
              <a:t>u</a:t>
            </a:r>
            <a:r>
              <a:rPr sz="1100" spc="9" dirty="0">
                <a:latin typeface="Times New Roman"/>
                <a:cs typeface="Times New Roman"/>
              </a:rPr>
              <a:t>t</a:t>
            </a:r>
            <a:r>
              <a:rPr sz="1100" spc="-27" dirty="0">
                <a:latin typeface="Times New Roman"/>
                <a:cs typeface="Times New Roman"/>
              </a:rPr>
              <a:t>ur</a:t>
            </a:r>
            <a:r>
              <a:rPr sz="1100" spc="-9" dirty="0">
                <a:latin typeface="Times New Roman"/>
                <a:cs typeface="Times New Roman"/>
              </a:rPr>
              <a:t>e</a:t>
            </a:r>
            <a:r>
              <a:rPr sz="1100" spc="13" dirty="0">
                <a:latin typeface="Times New Roman"/>
                <a:cs typeface="Times New Roman"/>
              </a:rPr>
              <a:t> </a:t>
            </a:r>
            <a:r>
              <a:rPr sz="1100" spc="-9" dirty="0">
                <a:latin typeface="Times New Roman"/>
                <a:cs typeface="Times New Roman"/>
              </a:rPr>
              <a:t>secur</a:t>
            </a:r>
            <a:r>
              <a:rPr sz="1100" spc="4" dirty="0">
                <a:latin typeface="Times New Roman"/>
                <a:cs typeface="Times New Roman"/>
              </a:rPr>
              <a:t>i</a:t>
            </a:r>
            <a:r>
              <a:rPr sz="1100" spc="-4" dirty="0">
                <a:latin typeface="Times New Roman"/>
                <a:cs typeface="Times New Roman"/>
              </a:rPr>
              <a:t>ty.</a:t>
            </a:r>
            <a:r>
              <a:rPr sz="1100" spc="18" dirty="0">
                <a:latin typeface="Times New Roman"/>
                <a:cs typeface="Times New Roman"/>
              </a:rPr>
              <a:t> </a:t>
            </a:r>
            <a:r>
              <a:rPr sz="1100" spc="-9" dirty="0">
                <a:latin typeface="Times New Roman"/>
                <a:cs typeface="Times New Roman"/>
              </a:rPr>
              <a:t>Such</a:t>
            </a:r>
            <a:r>
              <a:rPr sz="1100" spc="-18" dirty="0">
                <a:latin typeface="Times New Roman"/>
                <a:cs typeface="Times New Roman"/>
              </a:rPr>
              <a:t> </a:t>
            </a:r>
            <a:r>
              <a:rPr sz="1100" spc="-9" dirty="0">
                <a:latin typeface="Times New Roman"/>
                <a:cs typeface="Times New Roman"/>
              </a:rPr>
              <a:t>h</a:t>
            </a:r>
            <a:r>
              <a:rPr sz="1100" spc="-22" dirty="0">
                <a:latin typeface="Times New Roman"/>
                <a:cs typeface="Times New Roman"/>
              </a:rPr>
              <a:t>a</a:t>
            </a:r>
            <a:r>
              <a:rPr sz="1100" spc="-4" dirty="0">
                <a:latin typeface="Times New Roman"/>
                <a:cs typeface="Times New Roman"/>
              </a:rPr>
              <a:t>s</a:t>
            </a:r>
            <a:r>
              <a:rPr sz="1100" spc="4" dirty="0">
                <a:latin typeface="Times New Roman"/>
                <a:cs typeface="Times New Roman"/>
              </a:rPr>
              <a:t> </a:t>
            </a:r>
            <a:r>
              <a:rPr sz="1100" spc="-9" dirty="0">
                <a:latin typeface="Times New Roman"/>
                <a:cs typeface="Times New Roman"/>
              </a:rPr>
              <a:t>b</a:t>
            </a:r>
            <a:r>
              <a:rPr sz="1100" spc="-27" dirty="0">
                <a:latin typeface="Times New Roman"/>
                <a:cs typeface="Times New Roman"/>
              </a:rPr>
              <a:t>ee</a:t>
            </a:r>
            <a:r>
              <a:rPr sz="1100" spc="-9" dirty="0">
                <a:latin typeface="Times New Roman"/>
                <a:cs typeface="Times New Roman"/>
              </a:rPr>
              <a:t>n</a:t>
            </a:r>
            <a:r>
              <a:rPr sz="1100" spc="9" dirty="0">
                <a:latin typeface="Times New Roman"/>
                <a:cs typeface="Times New Roman"/>
              </a:rPr>
              <a:t> t</a:t>
            </a:r>
            <a:r>
              <a:rPr sz="1100" spc="-9" dirty="0">
                <a:latin typeface="Times New Roman"/>
                <a:cs typeface="Times New Roman"/>
              </a:rPr>
              <a:t>he</a:t>
            </a:r>
            <a:r>
              <a:rPr sz="1100" spc="4" dirty="0">
                <a:latin typeface="Times New Roman"/>
                <a:cs typeface="Times New Roman"/>
              </a:rPr>
              <a:t> </a:t>
            </a:r>
            <a:r>
              <a:rPr sz="1100" spc="-22" dirty="0">
                <a:latin typeface="Times New Roman"/>
                <a:cs typeface="Times New Roman"/>
              </a:rPr>
              <a:t>pa</a:t>
            </a:r>
            <a:r>
              <a:rPr sz="1100" spc="9" dirty="0">
                <a:latin typeface="Times New Roman"/>
                <a:cs typeface="Times New Roman"/>
              </a:rPr>
              <a:t>t</a:t>
            </a:r>
            <a:r>
              <a:rPr sz="1100" spc="-4" dirty="0">
                <a:latin typeface="Times New Roman"/>
                <a:cs typeface="Times New Roman"/>
              </a:rPr>
              <a:t>i</a:t>
            </a:r>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t</a:t>
            </a:r>
            <a:r>
              <a:rPr sz="1100" spc="-9" dirty="0">
                <a:latin typeface="Times New Roman"/>
                <a:cs typeface="Times New Roman"/>
              </a:rPr>
              <a:t> </a:t>
            </a:r>
            <a:r>
              <a:rPr sz="1100" spc="-4" dirty="0">
                <a:latin typeface="Times New Roman"/>
                <a:cs typeface="Times New Roman"/>
              </a:rPr>
              <a:t>suf</a:t>
            </a:r>
            <a:r>
              <a:rPr sz="1100" spc="18" dirty="0">
                <a:latin typeface="Times New Roman"/>
                <a:cs typeface="Times New Roman"/>
              </a:rPr>
              <a:t>f</a:t>
            </a:r>
            <a:r>
              <a:rPr sz="1100" spc="-13" dirty="0">
                <a:latin typeface="Times New Roman"/>
                <a:cs typeface="Times New Roman"/>
              </a:rPr>
              <a:t>er</a:t>
            </a:r>
            <a:r>
              <a:rPr sz="1100" spc="9" dirty="0">
                <a:latin typeface="Times New Roman"/>
                <a:cs typeface="Times New Roman"/>
              </a:rPr>
              <a:t>i</a:t>
            </a:r>
            <a:r>
              <a:rPr sz="1100" spc="-9" dirty="0">
                <a:latin typeface="Times New Roman"/>
                <a:cs typeface="Times New Roman"/>
              </a:rPr>
              <a:t>n</a:t>
            </a:r>
            <a:r>
              <a:rPr sz="1100" spc="-22" dirty="0">
                <a:latin typeface="Times New Roman"/>
                <a:cs typeface="Times New Roman"/>
              </a:rPr>
              <a:t>gs   </a:t>
            </a:r>
            <a:r>
              <a:rPr sz="1100" spc="-4" dirty="0">
                <a:latin typeface="Times New Roman"/>
                <a:cs typeface="Times New Roman"/>
              </a:rPr>
              <a:t>of</a:t>
            </a:r>
            <a:r>
              <a:rPr sz="1100" spc="18" dirty="0">
                <a:latin typeface="Times New Roman"/>
                <a:cs typeface="Times New Roman"/>
              </a:rPr>
              <a:t> </a:t>
            </a:r>
            <a:r>
              <a:rPr sz="1100" spc="-4" dirty="0">
                <a:latin typeface="Times New Roman"/>
                <a:cs typeface="Times New Roman"/>
              </a:rPr>
              <a:t>the</a:t>
            </a:r>
            <a:r>
              <a:rPr sz="1100" spc="4" dirty="0">
                <a:latin typeface="Times New Roman"/>
                <a:cs typeface="Times New Roman"/>
              </a:rPr>
              <a:t> </a:t>
            </a:r>
            <a:r>
              <a:rPr sz="1100" spc="-36" dirty="0">
                <a:latin typeface="Times New Roman"/>
                <a:cs typeface="Times New Roman"/>
              </a:rPr>
              <a:t>c</a:t>
            </a:r>
            <a:r>
              <a:rPr sz="1100" spc="4" dirty="0">
                <a:latin typeface="Times New Roman"/>
                <a:cs typeface="Times New Roman"/>
              </a:rPr>
              <a:t>o</a:t>
            </a:r>
            <a:r>
              <a:rPr sz="1100" spc="-4" dirty="0">
                <a:latin typeface="Times New Roman"/>
                <a:cs typeface="Times New Roman"/>
              </a:rPr>
              <a:t>loni</a:t>
            </a:r>
            <a:r>
              <a:rPr sz="1100" spc="-22" dirty="0">
                <a:latin typeface="Times New Roman"/>
                <a:cs typeface="Times New Roman"/>
              </a:rPr>
              <a:t>es</a:t>
            </a:r>
            <a:r>
              <a:rPr sz="1100" spc="-4" dirty="0">
                <a:latin typeface="Times New Roman"/>
                <a:cs typeface="Times New Roman"/>
              </a:rPr>
              <a:t>;</a:t>
            </a:r>
            <a:r>
              <a:rPr sz="1100" spc="9" dirty="0">
                <a:latin typeface="Times New Roman"/>
                <a:cs typeface="Times New Roman"/>
              </a:rPr>
              <a:t> </a:t>
            </a:r>
            <a:r>
              <a:rPr sz="1100" spc="-18" dirty="0">
                <a:latin typeface="Times New Roman"/>
                <a:cs typeface="Times New Roman"/>
              </a:rPr>
              <a:t>a</a:t>
            </a:r>
            <a:r>
              <a:rPr sz="1100" spc="4" dirty="0">
                <a:latin typeface="Times New Roman"/>
                <a:cs typeface="Times New Roman"/>
              </a:rPr>
              <a:t>n</a:t>
            </a:r>
            <a:r>
              <a:rPr sz="1100" spc="-9" dirty="0">
                <a:latin typeface="Times New Roman"/>
                <a:cs typeface="Times New Roman"/>
              </a:rPr>
              <a:t>d</a:t>
            </a:r>
            <a:r>
              <a:rPr sz="1100" spc="-13" dirty="0">
                <a:latin typeface="Times New Roman"/>
                <a:cs typeface="Times New Roman"/>
              </a:rPr>
              <a:t> </a:t>
            </a:r>
            <a:r>
              <a:rPr sz="1100" spc="-22" dirty="0">
                <a:latin typeface="Times New Roman"/>
                <a:cs typeface="Times New Roman"/>
              </a:rPr>
              <a:t>suc</a:t>
            </a:r>
            <a:r>
              <a:rPr sz="1100" spc="-9" dirty="0">
                <a:latin typeface="Times New Roman"/>
                <a:cs typeface="Times New Roman"/>
              </a:rPr>
              <a:t>h</a:t>
            </a:r>
            <a:r>
              <a:rPr sz="1100" spc="9" dirty="0">
                <a:latin typeface="Times New Roman"/>
                <a:cs typeface="Times New Roman"/>
              </a:rPr>
              <a:t> i</a:t>
            </a:r>
            <a:r>
              <a:rPr sz="1100" dirty="0">
                <a:latin typeface="Times New Roman"/>
                <a:cs typeface="Times New Roman"/>
              </a:rPr>
              <a:t>s </a:t>
            </a:r>
            <a:r>
              <a:rPr sz="1100" spc="-9" dirty="0">
                <a:latin typeface="Times New Roman"/>
                <a:cs typeface="Times New Roman"/>
              </a:rPr>
              <a:t>no</a:t>
            </a:r>
            <a:r>
              <a:rPr sz="1100" dirty="0">
                <a:latin typeface="Times New Roman"/>
                <a:cs typeface="Times New Roman"/>
              </a:rPr>
              <a:t>w</a:t>
            </a:r>
            <a:r>
              <a:rPr sz="1100" spc="4" dirty="0">
                <a:latin typeface="Times New Roman"/>
                <a:cs typeface="Times New Roman"/>
              </a:rPr>
              <a:t> </a:t>
            </a:r>
            <a:r>
              <a:rPr sz="1100" spc="-4" dirty="0">
                <a:latin typeface="Times New Roman"/>
                <a:cs typeface="Times New Roman"/>
              </a:rPr>
              <a:t>the</a:t>
            </a:r>
            <a:r>
              <a:rPr sz="1100" spc="4" dirty="0">
                <a:latin typeface="Times New Roman"/>
                <a:cs typeface="Times New Roman"/>
              </a:rPr>
              <a:t> </a:t>
            </a:r>
            <a:r>
              <a:rPr sz="1100" spc="-9" dirty="0">
                <a:latin typeface="Times New Roman"/>
                <a:cs typeface="Times New Roman"/>
              </a:rPr>
              <a:t>n</a:t>
            </a:r>
            <a:r>
              <a:rPr sz="1100" spc="-22" dirty="0">
                <a:latin typeface="Times New Roman"/>
                <a:cs typeface="Times New Roman"/>
              </a:rPr>
              <a:t>ece</a:t>
            </a:r>
            <a:r>
              <a:rPr sz="1100" spc="-13" dirty="0">
                <a:latin typeface="Times New Roman"/>
                <a:cs typeface="Times New Roman"/>
              </a:rPr>
              <a:t>s</a:t>
            </a:r>
            <a:r>
              <a:rPr sz="1100" spc="-9" dirty="0">
                <a:latin typeface="Times New Roman"/>
                <a:cs typeface="Times New Roman"/>
              </a:rPr>
              <a:t>s</a:t>
            </a:r>
            <a:r>
              <a:rPr sz="1100" spc="4" dirty="0">
                <a:latin typeface="Times New Roman"/>
                <a:cs typeface="Times New Roman"/>
              </a:rPr>
              <a:t>i</a:t>
            </a:r>
            <a:r>
              <a:rPr sz="1100" spc="-4" dirty="0">
                <a:latin typeface="Times New Roman"/>
                <a:cs typeface="Times New Roman"/>
              </a:rPr>
              <a:t>ty</a:t>
            </a:r>
            <a:r>
              <a:rPr sz="1100" spc="9" dirty="0">
                <a:latin typeface="Times New Roman"/>
                <a:cs typeface="Times New Roman"/>
              </a:rPr>
              <a:t> </a:t>
            </a:r>
            <a:r>
              <a:rPr sz="1100" spc="-27" dirty="0">
                <a:latin typeface="Times New Roman"/>
                <a:cs typeface="Times New Roman"/>
              </a:rPr>
              <a:t>w</a:t>
            </a:r>
            <a:r>
              <a:rPr sz="1100" spc="18" dirty="0">
                <a:latin typeface="Times New Roman"/>
                <a:cs typeface="Times New Roman"/>
              </a:rPr>
              <a:t>h</a:t>
            </a:r>
            <a:r>
              <a:rPr sz="1100" spc="-4" dirty="0">
                <a:latin typeface="Times New Roman"/>
                <a:cs typeface="Times New Roman"/>
              </a:rPr>
              <a:t>i</a:t>
            </a:r>
            <a:r>
              <a:rPr sz="1100" spc="-36" dirty="0">
                <a:latin typeface="Times New Roman"/>
                <a:cs typeface="Times New Roman"/>
              </a:rPr>
              <a:t>c</a:t>
            </a:r>
            <a:r>
              <a:rPr sz="1100" spc="-9" dirty="0">
                <a:latin typeface="Times New Roman"/>
                <a:cs typeface="Times New Roman"/>
              </a:rPr>
              <a:t>h </a:t>
            </a:r>
            <a:r>
              <a:rPr sz="1100" spc="-13" dirty="0">
                <a:latin typeface="Times New Roman"/>
                <a:cs typeface="Times New Roman"/>
              </a:rPr>
              <a:t>c</a:t>
            </a:r>
            <a:r>
              <a:rPr sz="1100" spc="4" dirty="0">
                <a:latin typeface="Times New Roman"/>
                <a:cs typeface="Times New Roman"/>
              </a:rPr>
              <a:t>o</a:t>
            </a:r>
            <a:r>
              <a:rPr sz="1100" spc="-9" dirty="0">
                <a:latin typeface="Times New Roman"/>
                <a:cs typeface="Times New Roman"/>
              </a:rPr>
              <a:t>n</a:t>
            </a:r>
            <a:r>
              <a:rPr sz="1100" spc="-36" dirty="0">
                <a:latin typeface="Times New Roman"/>
                <a:cs typeface="Times New Roman"/>
              </a:rPr>
              <a:t>s</a:t>
            </a:r>
            <a:r>
              <a:rPr sz="1100" spc="9" dirty="0">
                <a:latin typeface="Times New Roman"/>
                <a:cs typeface="Times New Roman"/>
              </a:rPr>
              <a:t>t</a:t>
            </a:r>
            <a:r>
              <a:rPr sz="1100" spc="-13" dirty="0">
                <a:latin typeface="Times New Roman"/>
                <a:cs typeface="Times New Roman"/>
              </a:rPr>
              <a:t>ra</a:t>
            </a:r>
            <a:r>
              <a:rPr sz="1100" spc="9" dirty="0">
                <a:latin typeface="Times New Roman"/>
                <a:cs typeface="Times New Roman"/>
              </a:rPr>
              <a:t>i</a:t>
            </a:r>
            <a:r>
              <a:rPr sz="1100" spc="-9" dirty="0">
                <a:latin typeface="Times New Roman"/>
                <a:cs typeface="Times New Roman"/>
              </a:rPr>
              <a:t>n</a:t>
            </a:r>
            <a:r>
              <a:rPr sz="1100" dirty="0">
                <a:latin typeface="Times New Roman"/>
                <a:cs typeface="Times New Roman"/>
              </a:rPr>
              <a:t>s</a:t>
            </a:r>
            <a:r>
              <a:rPr sz="1100" spc="-40" dirty="0">
                <a:latin typeface="Times New Roman"/>
                <a:cs typeface="Times New Roman"/>
              </a:rPr>
              <a:t> </a:t>
            </a:r>
            <a:r>
              <a:rPr sz="1100" spc="27" dirty="0">
                <a:latin typeface="Times New Roman"/>
                <a:cs typeface="Times New Roman"/>
              </a:rPr>
              <a:t>t</a:t>
            </a:r>
            <a:r>
              <a:rPr sz="1100" spc="-9" dirty="0">
                <a:latin typeface="Times New Roman"/>
                <a:cs typeface="Times New Roman"/>
              </a:rPr>
              <a:t>h</a:t>
            </a:r>
            <a:r>
              <a:rPr sz="1100" spc="-31" dirty="0">
                <a:latin typeface="Times New Roman"/>
                <a:cs typeface="Times New Roman"/>
              </a:rPr>
              <a:t>e</a:t>
            </a:r>
            <a:r>
              <a:rPr sz="1100" spc="-9" dirty="0">
                <a:latin typeface="Times New Roman"/>
                <a:cs typeface="Times New Roman"/>
              </a:rPr>
              <a:t>m</a:t>
            </a:r>
            <a:r>
              <a:rPr sz="1100" spc="13" dirty="0">
                <a:latin typeface="Times New Roman"/>
                <a:cs typeface="Times New Roman"/>
              </a:rPr>
              <a:t> </a:t>
            </a:r>
            <a:r>
              <a:rPr sz="1100" spc="-9" dirty="0">
                <a:latin typeface="Times New Roman"/>
                <a:cs typeface="Times New Roman"/>
              </a:rPr>
              <a:t>to</a:t>
            </a:r>
            <a:r>
              <a:rPr sz="1100" spc="9" dirty="0">
                <a:latin typeface="Times New Roman"/>
                <a:cs typeface="Times New Roman"/>
              </a:rPr>
              <a:t> </a:t>
            </a:r>
            <a:r>
              <a:rPr sz="1100" spc="-18" dirty="0">
                <a:latin typeface="Times New Roman"/>
                <a:cs typeface="Times New Roman"/>
              </a:rPr>
              <a:t>e</a:t>
            </a:r>
            <a:r>
              <a:rPr sz="1100" spc="4" dirty="0">
                <a:latin typeface="Times New Roman"/>
                <a:cs typeface="Times New Roman"/>
              </a:rPr>
              <a:t>x</a:t>
            </a:r>
            <a:r>
              <a:rPr sz="1100" spc="-22" dirty="0">
                <a:latin typeface="Times New Roman"/>
                <a:cs typeface="Times New Roman"/>
              </a:rPr>
              <a:t>pu</a:t>
            </a:r>
            <a:r>
              <a:rPr sz="1100" spc="4" dirty="0">
                <a:latin typeface="Times New Roman"/>
                <a:cs typeface="Times New Roman"/>
              </a:rPr>
              <a:t>n</a:t>
            </a:r>
            <a:r>
              <a:rPr sz="1100" spc="-58" dirty="0">
                <a:latin typeface="Times New Roman"/>
                <a:cs typeface="Times New Roman"/>
              </a:rPr>
              <a:t>g</a:t>
            </a:r>
            <a:r>
              <a:rPr sz="1100" spc="-9" dirty="0">
                <a:latin typeface="Times New Roman"/>
                <a:cs typeface="Times New Roman"/>
              </a:rPr>
              <a:t>e</a:t>
            </a:r>
            <a:r>
              <a:rPr sz="1100" spc="9" dirty="0">
                <a:latin typeface="Times New Roman"/>
                <a:cs typeface="Times New Roman"/>
              </a:rPr>
              <a:t> t</a:t>
            </a:r>
            <a:r>
              <a:rPr sz="1100" spc="-9" dirty="0">
                <a:latin typeface="Times New Roman"/>
                <a:cs typeface="Times New Roman"/>
              </a:rPr>
              <a:t>h</a:t>
            </a:r>
            <a:r>
              <a:rPr sz="1100" spc="-31" dirty="0">
                <a:latin typeface="Times New Roman"/>
                <a:cs typeface="Times New Roman"/>
              </a:rPr>
              <a:t>e</a:t>
            </a:r>
            <a:r>
              <a:rPr sz="1100" spc="9" dirty="0">
                <a:latin typeface="Times New Roman"/>
                <a:cs typeface="Times New Roman"/>
              </a:rPr>
              <a:t>i</a:t>
            </a:r>
            <a:r>
              <a:rPr sz="1100" spc="-4" dirty="0">
                <a:latin typeface="Times New Roman"/>
                <a:cs typeface="Times New Roman"/>
              </a:rPr>
              <a:t>r </a:t>
            </a:r>
            <a:r>
              <a:rPr sz="1100" dirty="0">
                <a:latin typeface="Times New Roman"/>
                <a:cs typeface="Times New Roman"/>
              </a:rPr>
              <a:t>f</a:t>
            </a:r>
            <a:r>
              <a:rPr sz="1100" spc="-9" dirty="0">
                <a:latin typeface="Times New Roman"/>
                <a:cs typeface="Times New Roman"/>
              </a:rPr>
              <a:t>o</a:t>
            </a:r>
            <a:r>
              <a:rPr sz="1100" spc="-18" dirty="0">
                <a:latin typeface="Times New Roman"/>
                <a:cs typeface="Times New Roman"/>
              </a:rPr>
              <a:t>r</a:t>
            </a:r>
            <a:r>
              <a:rPr sz="1100" spc="4" dirty="0">
                <a:latin typeface="Times New Roman"/>
                <a:cs typeface="Times New Roman"/>
              </a:rPr>
              <a:t>m</a:t>
            </a:r>
            <a:r>
              <a:rPr sz="1100" spc="-49" dirty="0">
                <a:latin typeface="Times New Roman"/>
                <a:cs typeface="Times New Roman"/>
              </a:rPr>
              <a:t>e</a:t>
            </a:r>
            <a:r>
              <a:rPr sz="1100" spc="-4" dirty="0">
                <a:latin typeface="Times New Roman"/>
                <a:cs typeface="Times New Roman"/>
              </a:rPr>
              <a:t>r</a:t>
            </a:r>
            <a:r>
              <a:rPr sz="1100" spc="9" dirty="0">
                <a:latin typeface="Times New Roman"/>
                <a:cs typeface="Times New Roman"/>
              </a:rPr>
              <a:t> </a:t>
            </a:r>
            <a:r>
              <a:rPr sz="1100" spc="-9" dirty="0">
                <a:latin typeface="Times New Roman"/>
                <a:cs typeface="Times New Roman"/>
              </a:rPr>
              <a:t>s</a:t>
            </a:r>
            <a:r>
              <a:rPr sz="1100" spc="4" dirty="0">
                <a:latin typeface="Times New Roman"/>
                <a:cs typeface="Times New Roman"/>
              </a:rPr>
              <a:t>y</a:t>
            </a:r>
            <a:r>
              <a:rPr sz="1100" spc="-36" dirty="0">
                <a:latin typeface="Times New Roman"/>
                <a:cs typeface="Times New Roman"/>
              </a:rPr>
              <a:t>s</a:t>
            </a:r>
            <a:r>
              <a:rPr sz="1100" spc="9" dirty="0">
                <a:latin typeface="Times New Roman"/>
                <a:cs typeface="Times New Roman"/>
              </a:rPr>
              <a:t>t</a:t>
            </a:r>
            <a:r>
              <a:rPr sz="1100" spc="-31" dirty="0">
                <a:latin typeface="Times New Roman"/>
                <a:cs typeface="Times New Roman"/>
              </a:rPr>
              <a:t>e</a:t>
            </a:r>
            <a:r>
              <a:rPr sz="1100" spc="4" dirty="0">
                <a:latin typeface="Times New Roman"/>
                <a:cs typeface="Times New Roman"/>
              </a:rPr>
              <a:t>m</a:t>
            </a:r>
            <a:r>
              <a:rPr sz="1100" dirty="0">
                <a:latin typeface="Times New Roman"/>
                <a:cs typeface="Times New Roman"/>
              </a:rPr>
              <a:t>s </a:t>
            </a:r>
            <a:r>
              <a:rPr sz="1100" spc="-4" dirty="0">
                <a:latin typeface="Times New Roman"/>
                <a:cs typeface="Times New Roman"/>
              </a:rPr>
              <a:t>of </a:t>
            </a:r>
            <a:r>
              <a:rPr sz="1100" spc="-31" dirty="0">
                <a:latin typeface="Times New Roman"/>
                <a:cs typeface="Times New Roman"/>
              </a:rPr>
              <a:t>g</a:t>
            </a:r>
            <a:r>
              <a:rPr sz="1100" spc="4" dirty="0">
                <a:latin typeface="Times New Roman"/>
                <a:cs typeface="Times New Roman"/>
              </a:rPr>
              <a:t>o</a:t>
            </a:r>
            <a:r>
              <a:rPr sz="1100" spc="-9" dirty="0">
                <a:latin typeface="Times New Roman"/>
                <a:cs typeface="Times New Roman"/>
              </a:rPr>
              <a:t>v</a:t>
            </a:r>
            <a:r>
              <a:rPr sz="1100" spc="-13" dirty="0">
                <a:latin typeface="Times New Roman"/>
                <a:cs typeface="Times New Roman"/>
              </a:rPr>
              <a:t>er</a:t>
            </a:r>
            <a:r>
              <a:rPr sz="1100" spc="4" dirty="0">
                <a:latin typeface="Times New Roman"/>
                <a:cs typeface="Times New Roman"/>
              </a:rPr>
              <a:t>n</a:t>
            </a:r>
            <a:r>
              <a:rPr sz="1100" spc="-9" dirty="0">
                <a:latin typeface="Times New Roman"/>
                <a:cs typeface="Times New Roman"/>
              </a:rPr>
              <a:t>m</a:t>
            </a:r>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t.</a:t>
            </a:r>
            <a:r>
              <a:rPr sz="1100" spc="18" dirty="0">
                <a:latin typeface="Times New Roman"/>
                <a:cs typeface="Times New Roman"/>
              </a:rPr>
              <a:t> </a:t>
            </a:r>
            <a:r>
              <a:rPr sz="1100" spc="-4" dirty="0">
                <a:latin typeface="Times New Roman"/>
                <a:cs typeface="Times New Roman"/>
              </a:rPr>
              <a:t>the</a:t>
            </a:r>
            <a:r>
              <a:rPr sz="1100" spc="-18" dirty="0">
                <a:latin typeface="Times New Roman"/>
                <a:cs typeface="Times New Roman"/>
              </a:rPr>
              <a:t> </a:t>
            </a:r>
            <a:r>
              <a:rPr sz="1100" spc="-4" dirty="0">
                <a:latin typeface="Times New Roman"/>
                <a:cs typeface="Times New Roman"/>
              </a:rPr>
              <a:t>hi</a:t>
            </a:r>
            <a:r>
              <a:rPr sz="1100" spc="-18" dirty="0">
                <a:latin typeface="Times New Roman"/>
                <a:cs typeface="Times New Roman"/>
              </a:rPr>
              <a:t>s</a:t>
            </a:r>
            <a:r>
              <a:rPr sz="1100" spc="-22" dirty="0">
                <a:latin typeface="Times New Roman"/>
                <a:cs typeface="Times New Roman"/>
              </a:rPr>
              <a:t>t</a:t>
            </a:r>
            <a:r>
              <a:rPr sz="1100" spc="4" dirty="0">
                <a:latin typeface="Times New Roman"/>
                <a:cs typeface="Times New Roman"/>
              </a:rPr>
              <a:t>o</a:t>
            </a:r>
            <a:r>
              <a:rPr sz="1100" spc="-18" dirty="0">
                <a:latin typeface="Times New Roman"/>
                <a:cs typeface="Times New Roman"/>
              </a:rPr>
              <a:t>r</a:t>
            </a:r>
            <a:r>
              <a:rPr sz="1100" spc="-9" dirty="0">
                <a:latin typeface="Times New Roman"/>
                <a:cs typeface="Times New Roman"/>
              </a:rPr>
              <a:t>y</a:t>
            </a:r>
            <a:r>
              <a:rPr sz="1100" spc="-13" dirty="0">
                <a:latin typeface="Times New Roman"/>
                <a:cs typeface="Times New Roman"/>
              </a:rPr>
              <a:t> </a:t>
            </a:r>
            <a:r>
              <a:rPr sz="1100" spc="4" dirty="0">
                <a:latin typeface="Times New Roman"/>
                <a:cs typeface="Times New Roman"/>
              </a:rPr>
              <a:t>o</a:t>
            </a:r>
            <a:r>
              <a:rPr sz="1100" spc="-4" dirty="0">
                <a:latin typeface="Times New Roman"/>
                <a:cs typeface="Times New Roman"/>
              </a:rPr>
              <a:t>f</a:t>
            </a:r>
            <a:r>
              <a:rPr sz="1100" spc="18" dirty="0">
                <a:latin typeface="Times New Roman"/>
                <a:cs typeface="Times New Roman"/>
              </a:rPr>
              <a:t> </a:t>
            </a:r>
            <a:r>
              <a:rPr sz="1100" spc="-4" dirty="0">
                <a:latin typeface="Times New Roman"/>
                <a:cs typeface="Times New Roman"/>
              </a:rPr>
              <a:t>hi</a:t>
            </a:r>
            <a:r>
              <a:rPr sz="1100" dirty="0">
                <a:latin typeface="Times New Roman"/>
                <a:cs typeface="Times New Roman"/>
              </a:rPr>
              <a:t>s </a:t>
            </a:r>
            <a:r>
              <a:rPr sz="1100" spc="-31" dirty="0">
                <a:latin typeface="Times New Roman"/>
                <a:cs typeface="Times New Roman"/>
              </a:rPr>
              <a:t>p</a:t>
            </a:r>
            <a:r>
              <a:rPr sz="1100" spc="-13" dirty="0">
                <a:latin typeface="Times New Roman"/>
                <a:cs typeface="Times New Roman"/>
              </a:rPr>
              <a:t>rese</a:t>
            </a:r>
            <a:r>
              <a:rPr sz="1100" dirty="0">
                <a:latin typeface="Times New Roman"/>
                <a:cs typeface="Times New Roman"/>
              </a:rPr>
              <a:t>n</a:t>
            </a:r>
            <a:r>
              <a:rPr sz="1100" spc="-4" dirty="0">
                <a:latin typeface="Times New Roman"/>
                <a:cs typeface="Times New Roman"/>
              </a:rPr>
              <a:t>t</a:t>
            </a:r>
            <a:r>
              <a:rPr sz="1100" spc="9" dirty="0">
                <a:latin typeface="Times New Roman"/>
                <a:cs typeface="Times New Roman"/>
              </a:rPr>
              <a:t> </a:t>
            </a:r>
            <a:r>
              <a:rPr sz="1100" spc="-9" dirty="0">
                <a:latin typeface="Times New Roman"/>
                <a:cs typeface="Times New Roman"/>
              </a:rPr>
              <a:t>m</a:t>
            </a:r>
            <a:r>
              <a:rPr sz="1100" spc="-31" dirty="0">
                <a:latin typeface="Times New Roman"/>
                <a:cs typeface="Times New Roman"/>
              </a:rPr>
              <a:t>a</a:t>
            </a:r>
            <a:r>
              <a:rPr sz="1100" spc="9" dirty="0">
                <a:latin typeface="Times New Roman"/>
                <a:cs typeface="Times New Roman"/>
              </a:rPr>
              <a:t>j</a:t>
            </a:r>
            <a:r>
              <a:rPr sz="1100" spc="-22" dirty="0">
                <a:latin typeface="Times New Roman"/>
                <a:cs typeface="Times New Roman"/>
              </a:rPr>
              <a:t>es</a:t>
            </a:r>
            <a:r>
              <a:rPr sz="1100" spc="9" dirty="0">
                <a:latin typeface="Times New Roman"/>
                <a:cs typeface="Times New Roman"/>
              </a:rPr>
              <a:t>t</a:t>
            </a:r>
            <a:r>
              <a:rPr sz="1100" spc="-9" dirty="0">
                <a:latin typeface="Times New Roman"/>
                <a:cs typeface="Times New Roman"/>
              </a:rPr>
              <a:t>y</a:t>
            </a:r>
            <a:r>
              <a:rPr sz="1100" spc="9" dirty="0">
                <a:latin typeface="Times New Roman"/>
                <a:cs typeface="Times New Roman"/>
              </a:rPr>
              <a:t> </a:t>
            </a:r>
            <a:r>
              <a:rPr sz="1100" spc="-4" dirty="0">
                <a:latin typeface="Times New Roman"/>
                <a:cs typeface="Times New Roman"/>
              </a:rPr>
              <a:t>i</a:t>
            </a:r>
            <a:r>
              <a:rPr sz="1100" dirty="0">
                <a:latin typeface="Times New Roman"/>
                <a:cs typeface="Times New Roman"/>
              </a:rPr>
              <a:t>s </a:t>
            </a:r>
            <a:r>
              <a:rPr sz="1100" spc="-9" dirty="0">
                <a:latin typeface="Times New Roman"/>
                <a:cs typeface="Times New Roman"/>
              </a:rPr>
              <a:t>a</a:t>
            </a:r>
            <a:r>
              <a:rPr sz="1100" spc="4" dirty="0">
                <a:latin typeface="Times New Roman"/>
                <a:cs typeface="Times New Roman"/>
              </a:rPr>
              <a:t> </a:t>
            </a:r>
            <a:r>
              <a:rPr sz="1100" spc="-31" dirty="0">
                <a:latin typeface="Times New Roman"/>
                <a:cs typeface="Times New Roman"/>
              </a:rPr>
              <a:t>h</a:t>
            </a:r>
            <a:r>
              <a:rPr sz="1100" spc="-4" dirty="0">
                <a:latin typeface="Times New Roman"/>
                <a:cs typeface="Times New Roman"/>
              </a:rPr>
              <a:t>i</a:t>
            </a:r>
            <a:r>
              <a:rPr sz="1100" spc="-18" dirty="0">
                <a:latin typeface="Times New Roman"/>
                <a:cs typeface="Times New Roman"/>
              </a:rPr>
              <a:t>s</a:t>
            </a:r>
            <a:r>
              <a:rPr sz="1100" spc="-22" dirty="0">
                <a:latin typeface="Times New Roman"/>
                <a:cs typeface="Times New Roman"/>
              </a:rPr>
              <a:t>t</a:t>
            </a:r>
            <a:r>
              <a:rPr sz="1100" spc="4" dirty="0">
                <a:latin typeface="Times New Roman"/>
                <a:cs typeface="Times New Roman"/>
              </a:rPr>
              <a:t>o</a:t>
            </a:r>
            <a:r>
              <a:rPr sz="1100" spc="-18" dirty="0">
                <a:latin typeface="Times New Roman"/>
                <a:cs typeface="Times New Roman"/>
              </a:rPr>
              <a:t>r</a:t>
            </a:r>
            <a:r>
              <a:rPr sz="1100" spc="-9" dirty="0">
                <a:latin typeface="Times New Roman"/>
                <a:cs typeface="Times New Roman"/>
              </a:rPr>
              <a:t>y</a:t>
            </a:r>
            <a:r>
              <a:rPr sz="1100" spc="9" dirty="0">
                <a:latin typeface="Times New Roman"/>
                <a:cs typeface="Times New Roman"/>
              </a:rPr>
              <a:t> </a:t>
            </a:r>
            <a:r>
              <a:rPr sz="1100" spc="4" dirty="0">
                <a:latin typeface="Times New Roman"/>
                <a:cs typeface="Times New Roman"/>
              </a:rPr>
              <a:t>o</a:t>
            </a:r>
            <a:r>
              <a:rPr sz="1100" spc="-4" dirty="0">
                <a:latin typeface="Times New Roman"/>
                <a:cs typeface="Times New Roman"/>
              </a:rPr>
              <a:t>f</a:t>
            </a:r>
            <a:r>
              <a:rPr sz="1100" spc="18" dirty="0">
                <a:latin typeface="Times New Roman"/>
                <a:cs typeface="Times New Roman"/>
              </a:rPr>
              <a:t> </a:t>
            </a:r>
            <a:r>
              <a:rPr sz="1100" spc="-18" dirty="0">
                <a:latin typeface="Times New Roman"/>
                <a:cs typeface="Times New Roman"/>
              </a:rPr>
              <a:t>unrem</a:t>
            </a:r>
            <a:r>
              <a:rPr sz="1100" spc="4" dirty="0">
                <a:latin typeface="Times New Roman"/>
                <a:cs typeface="Times New Roman"/>
              </a:rPr>
              <a:t>i</a:t>
            </a:r>
            <a:r>
              <a:rPr sz="1100" spc="-22" dirty="0">
                <a:latin typeface="Times New Roman"/>
                <a:cs typeface="Times New Roman"/>
              </a:rPr>
              <a:t>t</a:t>
            </a:r>
            <a:r>
              <a:rPr sz="1100" spc="9" dirty="0">
                <a:latin typeface="Times New Roman"/>
                <a:cs typeface="Times New Roman"/>
              </a:rPr>
              <a:t>t</a:t>
            </a:r>
            <a:r>
              <a:rPr sz="1100" spc="-9" dirty="0">
                <a:latin typeface="Times New Roman"/>
                <a:cs typeface="Times New Roman"/>
              </a:rPr>
              <a:t>ing</a:t>
            </a:r>
            <a:r>
              <a:rPr sz="1100" spc="-13" dirty="0">
                <a:latin typeface="Times New Roman"/>
                <a:cs typeface="Times New Roman"/>
              </a:rPr>
              <a:t> </a:t>
            </a:r>
            <a:r>
              <a:rPr sz="1100" spc="-4" dirty="0">
                <a:latin typeface="Times New Roman"/>
                <a:cs typeface="Times New Roman"/>
              </a:rPr>
              <a:t>inj</a:t>
            </a:r>
            <a:r>
              <a:rPr sz="1100" spc="-9" dirty="0">
                <a:latin typeface="Times New Roman"/>
                <a:cs typeface="Times New Roman"/>
              </a:rPr>
              <a:t>ur</a:t>
            </a:r>
            <a:r>
              <a:rPr sz="1100" spc="9" dirty="0">
                <a:latin typeface="Times New Roman"/>
                <a:cs typeface="Times New Roman"/>
              </a:rPr>
              <a:t>i</a:t>
            </a:r>
            <a:r>
              <a:rPr sz="1100" spc="-31" dirty="0">
                <a:latin typeface="Times New Roman"/>
                <a:cs typeface="Times New Roman"/>
              </a:rPr>
              <a:t>e</a:t>
            </a:r>
            <a:r>
              <a:rPr sz="1100" spc="-4" dirty="0">
                <a:latin typeface="Times New Roman"/>
                <a:cs typeface="Times New Roman"/>
              </a:rPr>
              <a:t>s</a:t>
            </a:r>
            <a:r>
              <a:rPr sz="1100" spc="18" dirty="0">
                <a:latin typeface="Times New Roman"/>
                <a:cs typeface="Times New Roman"/>
              </a:rPr>
              <a:t> </a:t>
            </a:r>
            <a:r>
              <a:rPr sz="1100" spc="-36" dirty="0">
                <a:latin typeface="Times New Roman"/>
                <a:cs typeface="Times New Roman"/>
              </a:rPr>
              <a:t>a</a:t>
            </a:r>
            <a:r>
              <a:rPr sz="1100" spc="4" dirty="0">
                <a:latin typeface="Times New Roman"/>
                <a:cs typeface="Times New Roman"/>
              </a:rPr>
              <a:t>n</a:t>
            </a:r>
            <a:r>
              <a:rPr sz="1100" spc="-9" dirty="0">
                <a:latin typeface="Times New Roman"/>
                <a:cs typeface="Times New Roman"/>
              </a:rPr>
              <a:t>d</a:t>
            </a:r>
            <a:r>
              <a:rPr sz="1100" spc="-13" dirty="0">
                <a:latin typeface="Times New Roman"/>
                <a:cs typeface="Times New Roman"/>
              </a:rPr>
              <a:t> usurpa</a:t>
            </a:r>
            <a:r>
              <a:rPr sz="1100" spc="4" dirty="0">
                <a:latin typeface="Times New Roman"/>
                <a:cs typeface="Times New Roman"/>
              </a:rPr>
              <a:t>t</a:t>
            </a:r>
            <a:r>
              <a:rPr sz="1100" spc="-9" dirty="0">
                <a:latin typeface="Times New Roman"/>
                <a:cs typeface="Times New Roman"/>
              </a:rPr>
              <a:t>ion</a:t>
            </a:r>
            <a:r>
              <a:rPr sz="1100" spc="-4" dirty="0">
                <a:latin typeface="Times New Roman"/>
                <a:cs typeface="Times New Roman"/>
              </a:rPr>
              <a:t>s</a:t>
            </a:r>
            <a:r>
              <a:rPr sz="1100" dirty="0">
                <a:latin typeface="Times New Roman"/>
                <a:cs typeface="Times New Roman"/>
              </a:rPr>
              <a:t>,</a:t>
            </a:r>
            <a:r>
              <a:rPr sz="1100" spc="13" dirty="0">
                <a:latin typeface="Times New Roman"/>
                <a:cs typeface="Times New Roman"/>
              </a:rPr>
              <a:t> </a:t>
            </a:r>
            <a:r>
              <a:rPr sz="1100" spc="-54" dirty="0">
                <a:latin typeface="Times New Roman"/>
                <a:cs typeface="Times New Roman"/>
              </a:rPr>
              <a:t>a</a:t>
            </a:r>
            <a:r>
              <a:rPr sz="1100" spc="4" dirty="0">
                <a:latin typeface="Times New Roman"/>
                <a:cs typeface="Times New Roman"/>
              </a:rPr>
              <a:t>m</a:t>
            </a:r>
            <a:r>
              <a:rPr sz="1100" spc="-9" dirty="0">
                <a:latin typeface="Times New Roman"/>
                <a:cs typeface="Times New Roman"/>
              </a:rPr>
              <a:t>ong</a:t>
            </a:r>
            <a:r>
              <a:rPr sz="1100" spc="9" dirty="0">
                <a:latin typeface="Times New Roman"/>
                <a:cs typeface="Times New Roman"/>
              </a:rPr>
              <a:t> </a:t>
            </a:r>
            <a:r>
              <a:rPr sz="1100" spc="-27" dirty="0">
                <a:latin typeface="Times New Roman"/>
                <a:cs typeface="Times New Roman"/>
              </a:rPr>
              <a:t>w</a:t>
            </a:r>
            <a:r>
              <a:rPr sz="1100" spc="18" dirty="0">
                <a:latin typeface="Times New Roman"/>
                <a:cs typeface="Times New Roman"/>
              </a:rPr>
              <a:t>h</a:t>
            </a:r>
            <a:r>
              <a:rPr sz="1100" spc="-4" dirty="0">
                <a:latin typeface="Times New Roman"/>
                <a:cs typeface="Times New Roman"/>
              </a:rPr>
              <a:t>i</a:t>
            </a:r>
            <a:r>
              <a:rPr sz="1100" spc="-36" dirty="0">
                <a:latin typeface="Times New Roman"/>
                <a:cs typeface="Times New Roman"/>
              </a:rPr>
              <a:t>ch</a:t>
            </a:r>
            <a:r>
              <a:rPr sz="1100" spc="-31" dirty="0">
                <a:latin typeface="Times New Roman"/>
                <a:cs typeface="Times New Roman"/>
              </a:rPr>
              <a:t> </a:t>
            </a:r>
            <a:r>
              <a:rPr sz="1100" spc="-9" dirty="0">
                <a:latin typeface="Times New Roman"/>
                <a:cs typeface="Times New Roman"/>
              </a:rPr>
              <a:t>no</a:t>
            </a:r>
            <a:r>
              <a:rPr sz="1100" spc="-31" dirty="0">
                <a:latin typeface="Times New Roman"/>
                <a:cs typeface="Times New Roman"/>
              </a:rPr>
              <a:t> </a:t>
            </a:r>
            <a:r>
              <a:rPr sz="1100" spc="27" dirty="0">
                <a:latin typeface="Times New Roman"/>
                <a:cs typeface="Times New Roman"/>
              </a:rPr>
              <a:t>o</a:t>
            </a:r>
            <a:r>
              <a:rPr sz="1100" spc="-9" dirty="0">
                <a:latin typeface="Times New Roman"/>
                <a:cs typeface="Times New Roman"/>
              </a:rPr>
              <a:t>ne</a:t>
            </a:r>
            <a:r>
              <a:rPr sz="1100" spc="4" dirty="0">
                <a:latin typeface="Times New Roman"/>
                <a:cs typeface="Times New Roman"/>
              </a:rPr>
              <a:t> </a:t>
            </a:r>
            <a:r>
              <a:rPr sz="1100" dirty="0">
                <a:latin typeface="Times New Roman"/>
                <a:cs typeface="Times New Roman"/>
              </a:rPr>
              <a:t>f</a:t>
            </a:r>
            <a:r>
              <a:rPr sz="1100" spc="-22" dirty="0">
                <a:latin typeface="Times New Roman"/>
                <a:cs typeface="Times New Roman"/>
              </a:rPr>
              <a:t>ac</a:t>
            </a:r>
            <a:r>
              <a:rPr sz="1100" spc="-4" dirty="0">
                <a:latin typeface="Times New Roman"/>
                <a:cs typeface="Times New Roman"/>
              </a:rPr>
              <a:t>t</a:t>
            </a:r>
            <a:r>
              <a:rPr sz="1100" spc="9" dirty="0">
                <a:latin typeface="Times New Roman"/>
                <a:cs typeface="Times New Roman"/>
              </a:rPr>
              <a:t> </a:t>
            </a:r>
            <a:r>
              <a:rPr sz="1100" spc="-13" dirty="0">
                <a:latin typeface="Times New Roman"/>
                <a:cs typeface="Times New Roman"/>
              </a:rPr>
              <a:t>s</a:t>
            </a:r>
            <a:r>
              <a:rPr sz="1100" spc="9" dirty="0">
                <a:latin typeface="Times New Roman"/>
                <a:cs typeface="Times New Roman"/>
              </a:rPr>
              <a:t>t</a:t>
            </a:r>
            <a:r>
              <a:rPr sz="1100" spc="-36" dirty="0">
                <a:latin typeface="Times New Roman"/>
                <a:cs typeface="Times New Roman"/>
              </a:rPr>
              <a:t>a</a:t>
            </a:r>
            <a:r>
              <a:rPr sz="1100" spc="4" dirty="0">
                <a:latin typeface="Times New Roman"/>
                <a:cs typeface="Times New Roman"/>
              </a:rPr>
              <a:t>n</a:t>
            </a:r>
            <a:r>
              <a:rPr sz="1100" spc="-13" dirty="0">
                <a:latin typeface="Times New Roman"/>
                <a:cs typeface="Times New Roman"/>
              </a:rPr>
              <a:t>d</a:t>
            </a:r>
            <a:r>
              <a:rPr sz="1100" dirty="0">
                <a:latin typeface="Times New Roman"/>
                <a:cs typeface="Times New Roman"/>
              </a:rPr>
              <a:t>s</a:t>
            </a:r>
            <a:r>
              <a:rPr sz="1100" spc="9" dirty="0">
                <a:latin typeface="Times New Roman"/>
                <a:cs typeface="Times New Roman"/>
              </a:rPr>
              <a:t> </a:t>
            </a:r>
            <a:r>
              <a:rPr sz="1100" spc="-36" dirty="0">
                <a:latin typeface="Times New Roman"/>
                <a:cs typeface="Times New Roman"/>
              </a:rPr>
              <a:t>s</a:t>
            </a:r>
            <a:r>
              <a:rPr sz="1100" spc="9" dirty="0">
                <a:latin typeface="Times New Roman"/>
                <a:cs typeface="Times New Roman"/>
              </a:rPr>
              <a:t>i</a:t>
            </a:r>
            <a:r>
              <a:rPr sz="1100" spc="-9" dirty="0">
                <a:latin typeface="Times New Roman"/>
                <a:cs typeface="Times New Roman"/>
              </a:rPr>
              <a:t>n</a:t>
            </a:r>
            <a:r>
              <a:rPr sz="1100" spc="-31" dirty="0">
                <a:latin typeface="Times New Roman"/>
                <a:cs typeface="Times New Roman"/>
              </a:rPr>
              <a:t>g</a:t>
            </a:r>
            <a:r>
              <a:rPr sz="1100" spc="9" dirty="0">
                <a:latin typeface="Times New Roman"/>
                <a:cs typeface="Times New Roman"/>
              </a:rPr>
              <a:t>l</a:t>
            </a:r>
            <a:r>
              <a:rPr sz="1100" spc="-9" dirty="0">
                <a:latin typeface="Times New Roman"/>
                <a:cs typeface="Times New Roman"/>
              </a:rPr>
              <a:t>e</a:t>
            </a:r>
            <a:r>
              <a:rPr sz="1100" spc="4" dirty="0">
                <a:latin typeface="Times New Roman"/>
                <a:cs typeface="Times New Roman"/>
              </a:rPr>
              <a:t> </a:t>
            </a:r>
            <a:r>
              <a:rPr sz="1100" spc="-45" dirty="0">
                <a:latin typeface="Times New Roman"/>
                <a:cs typeface="Times New Roman"/>
              </a:rPr>
              <a:t>o</a:t>
            </a:r>
            <a:r>
              <a:rPr sz="1100" spc="-4" dirty="0">
                <a:latin typeface="Times New Roman"/>
                <a:cs typeface="Times New Roman"/>
              </a:rPr>
              <a:t>r</a:t>
            </a:r>
            <a:r>
              <a:rPr sz="1100" spc="27" dirty="0">
                <a:latin typeface="Times New Roman"/>
                <a:cs typeface="Times New Roman"/>
              </a:rPr>
              <a:t> </a:t>
            </a:r>
            <a:r>
              <a:rPr sz="1100" spc="-31" dirty="0">
                <a:latin typeface="Times New Roman"/>
                <a:cs typeface="Times New Roman"/>
              </a:rPr>
              <a:t>s</a:t>
            </a:r>
            <a:r>
              <a:rPr sz="1100" spc="18" dirty="0">
                <a:latin typeface="Times New Roman"/>
                <a:cs typeface="Times New Roman"/>
              </a:rPr>
              <a:t>o</a:t>
            </a:r>
            <a:r>
              <a:rPr sz="1100" spc="-22" dirty="0">
                <a:latin typeface="Times New Roman"/>
                <a:cs typeface="Times New Roman"/>
              </a:rPr>
              <a:t>l</a:t>
            </a:r>
            <a:r>
              <a:rPr sz="1100" spc="9" dirty="0">
                <a:latin typeface="Times New Roman"/>
                <a:cs typeface="Times New Roman"/>
              </a:rPr>
              <a:t>i</a:t>
            </a:r>
            <a:r>
              <a:rPr sz="1100" spc="-4" dirty="0">
                <a:latin typeface="Times New Roman"/>
                <a:cs typeface="Times New Roman"/>
              </a:rPr>
              <a:t>t</a:t>
            </a:r>
            <a:r>
              <a:rPr sz="1100" spc="-13" dirty="0">
                <a:latin typeface="Times New Roman"/>
                <a:cs typeface="Times New Roman"/>
              </a:rPr>
              <a:t>ar</a:t>
            </a:r>
            <a:r>
              <a:rPr sz="1100" spc="-9" dirty="0">
                <a:latin typeface="Times New Roman"/>
                <a:cs typeface="Times New Roman"/>
              </a:rPr>
              <a:t>y</a:t>
            </a:r>
            <a:r>
              <a:rPr sz="1100" spc="4" dirty="0">
                <a:latin typeface="Times New Roman"/>
                <a:cs typeface="Times New Roman"/>
              </a:rPr>
              <a:t> </a:t>
            </a:r>
            <a:r>
              <a:rPr sz="1100" spc="-22" dirty="0">
                <a:latin typeface="Times New Roman"/>
                <a:cs typeface="Times New Roman"/>
              </a:rPr>
              <a:t>t</a:t>
            </a:r>
            <a:r>
              <a:rPr sz="1100" spc="-9" dirty="0">
                <a:latin typeface="Times New Roman"/>
                <a:cs typeface="Times New Roman"/>
              </a:rPr>
              <a:t>o</a:t>
            </a:r>
            <a:r>
              <a:rPr sz="1100" spc="27" dirty="0">
                <a:latin typeface="Times New Roman"/>
                <a:cs typeface="Times New Roman"/>
              </a:rPr>
              <a:t> </a:t>
            </a:r>
            <a:r>
              <a:rPr sz="1100" spc="-36" dirty="0">
                <a:latin typeface="Times New Roman"/>
                <a:cs typeface="Times New Roman"/>
              </a:rPr>
              <a:t>c</a:t>
            </a:r>
            <a:r>
              <a:rPr sz="1100" spc="4" dirty="0">
                <a:latin typeface="Times New Roman"/>
                <a:cs typeface="Times New Roman"/>
              </a:rPr>
              <a:t>o</a:t>
            </a:r>
            <a:r>
              <a:rPr sz="1100" spc="-4" dirty="0">
                <a:latin typeface="Times New Roman"/>
                <a:cs typeface="Times New Roman"/>
              </a:rPr>
              <a:t>nt</a:t>
            </a:r>
            <a:r>
              <a:rPr sz="1100" spc="-13" dirty="0">
                <a:latin typeface="Times New Roman"/>
                <a:cs typeface="Times New Roman"/>
              </a:rPr>
              <a:t>rad</a:t>
            </a:r>
            <a:r>
              <a:rPr sz="1100" spc="9" dirty="0">
                <a:latin typeface="Times New Roman"/>
                <a:cs typeface="Times New Roman"/>
              </a:rPr>
              <a:t>i</a:t>
            </a:r>
            <a:r>
              <a:rPr sz="1100" spc="-54" dirty="0">
                <a:latin typeface="Times New Roman"/>
                <a:cs typeface="Times New Roman"/>
              </a:rPr>
              <a:t>c</a:t>
            </a:r>
            <a:r>
              <a:rPr sz="1100" spc="-4" dirty="0">
                <a:latin typeface="Times New Roman"/>
                <a:cs typeface="Times New Roman"/>
              </a:rPr>
              <a:t>t</a:t>
            </a:r>
            <a:r>
              <a:rPr sz="1100" spc="9" dirty="0">
                <a:latin typeface="Times New Roman"/>
                <a:cs typeface="Times New Roman"/>
              </a:rPr>
              <a:t> t</a:t>
            </a:r>
            <a:r>
              <a:rPr sz="1100" spc="-9" dirty="0">
                <a:latin typeface="Times New Roman"/>
                <a:cs typeface="Times New Roman"/>
              </a:rPr>
              <a:t>he</a:t>
            </a:r>
            <a:r>
              <a:rPr sz="1100" spc="-18" dirty="0">
                <a:latin typeface="Times New Roman"/>
                <a:cs typeface="Times New Roman"/>
              </a:rPr>
              <a:t> </a:t>
            </a:r>
            <a:r>
              <a:rPr sz="1100" spc="-31" dirty="0">
                <a:latin typeface="Times New Roman"/>
                <a:cs typeface="Times New Roman"/>
              </a:rPr>
              <a:t>u</a:t>
            </a:r>
            <a:r>
              <a:rPr sz="1100" spc="4" dirty="0">
                <a:latin typeface="Times New Roman"/>
                <a:cs typeface="Times New Roman"/>
              </a:rPr>
              <a:t>n</a:t>
            </a:r>
            <a:r>
              <a:rPr sz="1100" spc="-18" dirty="0">
                <a:latin typeface="Times New Roman"/>
                <a:cs typeface="Times New Roman"/>
              </a:rPr>
              <a:t>i</a:t>
            </a:r>
            <a:r>
              <a:rPr sz="1100" spc="9" dirty="0">
                <a:latin typeface="Times New Roman"/>
                <a:cs typeface="Times New Roman"/>
              </a:rPr>
              <a:t>f</a:t>
            </a:r>
            <a:r>
              <a:rPr sz="1100" spc="-9" dirty="0">
                <a:latin typeface="Times New Roman"/>
                <a:cs typeface="Times New Roman"/>
              </a:rPr>
              <a:t>o</a:t>
            </a:r>
            <a:r>
              <a:rPr sz="1100" spc="-40" dirty="0">
                <a:latin typeface="Times New Roman"/>
                <a:cs typeface="Times New Roman"/>
              </a:rPr>
              <a:t>r</a:t>
            </a:r>
            <a:r>
              <a:rPr sz="1100" spc="-9" dirty="0">
                <a:latin typeface="Times New Roman"/>
                <a:cs typeface="Times New Roman"/>
              </a:rPr>
              <a:t>m</a:t>
            </a:r>
            <a:r>
              <a:rPr sz="1100" spc="9" dirty="0">
                <a:latin typeface="Times New Roman"/>
                <a:cs typeface="Times New Roman"/>
              </a:rPr>
              <a:t> t</a:t>
            </a:r>
            <a:r>
              <a:rPr sz="1100" spc="-36" dirty="0">
                <a:latin typeface="Times New Roman"/>
                <a:cs typeface="Times New Roman"/>
              </a:rPr>
              <a:t>e</a:t>
            </a:r>
            <a:r>
              <a:rPr sz="1100" spc="4" dirty="0">
                <a:latin typeface="Times New Roman"/>
                <a:cs typeface="Times New Roman"/>
              </a:rPr>
              <a:t>n</a:t>
            </a:r>
            <a:r>
              <a:rPr sz="1100" spc="-27" dirty="0">
                <a:latin typeface="Times New Roman"/>
                <a:cs typeface="Times New Roman"/>
              </a:rPr>
              <a:t>o</a:t>
            </a:r>
            <a:r>
              <a:rPr sz="1100" spc="-4" dirty="0">
                <a:latin typeface="Times New Roman"/>
                <a:cs typeface="Times New Roman"/>
              </a:rPr>
              <a:t>r</a:t>
            </a:r>
            <a:r>
              <a:rPr sz="1100" spc="-31" dirty="0">
                <a:latin typeface="Times New Roman"/>
                <a:cs typeface="Times New Roman"/>
              </a:rPr>
              <a:t> </a:t>
            </a:r>
            <a:r>
              <a:rPr sz="1100" spc="22" dirty="0">
                <a:latin typeface="Times New Roman"/>
                <a:cs typeface="Times New Roman"/>
              </a:rPr>
              <a:t>o</a:t>
            </a:r>
            <a:r>
              <a:rPr sz="1100" spc="-4" dirty="0">
                <a:latin typeface="Times New Roman"/>
                <a:cs typeface="Times New Roman"/>
              </a:rPr>
              <a:t>f</a:t>
            </a:r>
            <a:r>
              <a:rPr sz="1100" spc="18" dirty="0">
                <a:latin typeface="Times New Roman"/>
                <a:cs typeface="Times New Roman"/>
              </a:rPr>
              <a:t> </a:t>
            </a:r>
            <a:r>
              <a:rPr sz="1100" spc="-4" dirty="0">
                <a:latin typeface="Times New Roman"/>
                <a:cs typeface="Times New Roman"/>
              </a:rPr>
              <a:t>the</a:t>
            </a:r>
            <a:r>
              <a:rPr sz="1100" spc="-18" dirty="0">
                <a:latin typeface="Times New Roman"/>
                <a:cs typeface="Times New Roman"/>
              </a:rPr>
              <a:t> </a:t>
            </a:r>
            <a:r>
              <a:rPr sz="1100" spc="-13" dirty="0">
                <a:latin typeface="Times New Roman"/>
                <a:cs typeface="Times New Roman"/>
              </a:rPr>
              <a:t>rest</a:t>
            </a:r>
            <a:r>
              <a:rPr sz="1100" spc="-4" dirty="0">
                <a:latin typeface="Times New Roman"/>
                <a:cs typeface="Times New Roman"/>
              </a:rPr>
              <a:t>,</a:t>
            </a:r>
            <a:r>
              <a:rPr sz="1100" spc="13" dirty="0">
                <a:latin typeface="Times New Roman"/>
                <a:cs typeface="Times New Roman"/>
              </a:rPr>
              <a:t> </a:t>
            </a:r>
            <a:r>
              <a:rPr sz="1100" spc="-9" dirty="0">
                <a:latin typeface="Times New Roman"/>
                <a:cs typeface="Times New Roman"/>
              </a:rPr>
              <a:t>al</a:t>
            </a:r>
            <a:r>
              <a:rPr sz="1100" spc="-4" dirty="0">
                <a:latin typeface="Times New Roman"/>
                <a:cs typeface="Times New Roman"/>
              </a:rPr>
              <a:t>l</a:t>
            </a:r>
            <a:r>
              <a:rPr sz="1100" spc="4" dirty="0">
                <a:latin typeface="Times New Roman"/>
                <a:cs typeface="Times New Roman"/>
              </a:rPr>
              <a:t> o</a:t>
            </a:r>
            <a:r>
              <a:rPr sz="1100" spc="-4" dirty="0">
                <a:latin typeface="Times New Roman"/>
                <a:cs typeface="Times New Roman"/>
              </a:rPr>
              <a:t>f</a:t>
            </a:r>
            <a:r>
              <a:rPr sz="1100" spc="-18" dirty="0">
                <a:latin typeface="Times New Roman"/>
                <a:cs typeface="Times New Roman"/>
              </a:rPr>
              <a:t> </a:t>
            </a:r>
            <a:r>
              <a:rPr sz="1100" spc="-9" dirty="0">
                <a:latin typeface="Times New Roman"/>
                <a:cs typeface="Times New Roman"/>
              </a:rPr>
              <a:t>w</a:t>
            </a:r>
            <a:r>
              <a:rPr sz="1100" spc="13" dirty="0">
                <a:latin typeface="Times New Roman"/>
                <a:cs typeface="Times New Roman"/>
              </a:rPr>
              <a:t>h</a:t>
            </a:r>
            <a:r>
              <a:rPr sz="1100" spc="-4" dirty="0">
                <a:latin typeface="Times New Roman"/>
                <a:cs typeface="Times New Roman"/>
              </a:rPr>
              <a:t>i</a:t>
            </a:r>
            <a:r>
              <a:rPr sz="1100" spc="-36" dirty="0">
                <a:latin typeface="Times New Roman"/>
                <a:cs typeface="Times New Roman"/>
              </a:rPr>
              <a:t>c</a:t>
            </a:r>
            <a:r>
              <a:rPr sz="1100" spc="-9" dirty="0">
                <a:latin typeface="Times New Roman"/>
                <a:cs typeface="Times New Roman"/>
              </a:rPr>
              <a:t>h</a:t>
            </a:r>
            <a:r>
              <a:rPr sz="1100" spc="9" dirty="0">
                <a:latin typeface="Times New Roman"/>
                <a:cs typeface="Times New Roman"/>
              </a:rPr>
              <a:t> </a:t>
            </a:r>
            <a:r>
              <a:rPr sz="1100" spc="4" dirty="0">
                <a:latin typeface="Times New Roman"/>
                <a:cs typeface="Times New Roman"/>
              </a:rPr>
              <a:t>h</a:t>
            </a:r>
            <a:r>
              <a:rPr sz="1100" spc="-36" dirty="0">
                <a:latin typeface="Times New Roman"/>
                <a:cs typeface="Times New Roman"/>
              </a:rPr>
              <a:t>a</a:t>
            </a:r>
            <a:r>
              <a:rPr sz="1100" spc="4" dirty="0">
                <a:latin typeface="Times New Roman"/>
                <a:cs typeface="Times New Roman"/>
              </a:rPr>
              <a:t>v</a:t>
            </a:r>
            <a:r>
              <a:rPr sz="1100" spc="-9" dirty="0">
                <a:latin typeface="Times New Roman"/>
                <a:cs typeface="Times New Roman"/>
              </a:rPr>
              <a:t>e</a:t>
            </a:r>
            <a:r>
              <a:rPr sz="1100" spc="-18" dirty="0">
                <a:latin typeface="Times New Roman"/>
                <a:cs typeface="Times New Roman"/>
              </a:rPr>
              <a:t> </a:t>
            </a:r>
            <a:r>
              <a:rPr sz="1100" spc="-4" dirty="0">
                <a:latin typeface="Times New Roman"/>
                <a:cs typeface="Times New Roman"/>
              </a:rPr>
              <a:t>in</a:t>
            </a:r>
            <a:r>
              <a:rPr sz="1100" spc="9" dirty="0">
                <a:latin typeface="Times New Roman"/>
                <a:cs typeface="Times New Roman"/>
              </a:rPr>
              <a:t> </a:t>
            </a:r>
            <a:r>
              <a:rPr sz="1100" spc="-49" dirty="0">
                <a:latin typeface="Times New Roman"/>
                <a:cs typeface="Times New Roman"/>
              </a:rPr>
              <a:t>d</a:t>
            </a:r>
            <a:r>
              <a:rPr sz="1100" spc="9" dirty="0">
                <a:latin typeface="Times New Roman"/>
                <a:cs typeface="Times New Roman"/>
              </a:rPr>
              <a:t>i</a:t>
            </a:r>
            <a:r>
              <a:rPr sz="1100" spc="-22" dirty="0">
                <a:latin typeface="Times New Roman"/>
                <a:cs typeface="Times New Roman"/>
              </a:rPr>
              <a:t>rec</a:t>
            </a:r>
            <a:r>
              <a:rPr sz="1100" spc="-4" dirty="0">
                <a:latin typeface="Times New Roman"/>
                <a:cs typeface="Times New Roman"/>
              </a:rPr>
              <a:t>t</a:t>
            </a:r>
            <a:r>
              <a:rPr sz="1100" spc="9" dirty="0">
                <a:latin typeface="Times New Roman"/>
                <a:cs typeface="Times New Roman"/>
              </a:rPr>
              <a:t> </a:t>
            </a:r>
            <a:r>
              <a:rPr sz="1100" spc="4" dirty="0">
                <a:latin typeface="Times New Roman"/>
                <a:cs typeface="Times New Roman"/>
              </a:rPr>
              <a:t>o</a:t>
            </a:r>
            <a:r>
              <a:rPr sz="1100" spc="-4" dirty="0">
                <a:latin typeface="Times New Roman"/>
                <a:cs typeface="Times New Roman"/>
              </a:rPr>
              <a:t>bj</a:t>
            </a:r>
            <a:r>
              <a:rPr sz="1100" spc="-18" dirty="0">
                <a:latin typeface="Times New Roman"/>
                <a:cs typeface="Times New Roman"/>
              </a:rPr>
              <a:t>ect </a:t>
            </a:r>
            <a:r>
              <a:rPr sz="1100" spc="-4" dirty="0">
                <a:latin typeface="Times New Roman"/>
                <a:cs typeface="Times New Roman"/>
              </a:rPr>
              <a:t>the</a:t>
            </a:r>
            <a:r>
              <a:rPr sz="1100" spc="4" dirty="0">
                <a:latin typeface="Times New Roman"/>
                <a:cs typeface="Times New Roman"/>
              </a:rPr>
              <a:t> </a:t>
            </a:r>
            <a:r>
              <a:rPr sz="1100" spc="-22" dirty="0">
                <a:latin typeface="Times New Roman"/>
                <a:cs typeface="Times New Roman"/>
              </a:rPr>
              <a:t>es</a:t>
            </a:r>
            <a:r>
              <a:rPr sz="1100" spc="9" dirty="0">
                <a:latin typeface="Times New Roman"/>
                <a:cs typeface="Times New Roman"/>
              </a:rPr>
              <a:t>t</a:t>
            </a:r>
            <a:r>
              <a:rPr sz="1100" spc="-36" dirty="0">
                <a:latin typeface="Times New Roman"/>
                <a:cs typeface="Times New Roman"/>
              </a:rPr>
              <a:t>a</a:t>
            </a:r>
            <a:r>
              <a:rPr sz="1100" spc="4" dirty="0">
                <a:latin typeface="Times New Roman"/>
                <a:cs typeface="Times New Roman"/>
              </a:rPr>
              <a:t>b</a:t>
            </a:r>
            <a:r>
              <a:rPr sz="1100" spc="-22" dirty="0">
                <a:latin typeface="Times New Roman"/>
                <a:cs typeface="Times New Roman"/>
              </a:rPr>
              <a:t>l</a:t>
            </a:r>
            <a:r>
              <a:rPr sz="1100" spc="9" dirty="0">
                <a:latin typeface="Times New Roman"/>
                <a:cs typeface="Times New Roman"/>
              </a:rPr>
              <a:t>i</a:t>
            </a:r>
            <a:r>
              <a:rPr sz="1100" spc="-31" dirty="0">
                <a:latin typeface="Times New Roman"/>
                <a:cs typeface="Times New Roman"/>
              </a:rPr>
              <a:t>s</a:t>
            </a:r>
            <a:r>
              <a:rPr sz="1100" spc="18" dirty="0">
                <a:latin typeface="Times New Roman"/>
                <a:cs typeface="Times New Roman"/>
              </a:rPr>
              <a:t>h</a:t>
            </a:r>
            <a:r>
              <a:rPr sz="1100" spc="-9" dirty="0">
                <a:latin typeface="Times New Roman"/>
                <a:cs typeface="Times New Roman"/>
              </a:rPr>
              <a:t>m</a:t>
            </a:r>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t</a:t>
            </a:r>
            <a:r>
              <a:rPr sz="1100" spc="-31" dirty="0">
                <a:latin typeface="Times New Roman"/>
                <a:cs typeface="Times New Roman"/>
              </a:rPr>
              <a:t> </a:t>
            </a:r>
            <a:r>
              <a:rPr sz="1100" spc="27" dirty="0">
                <a:latin typeface="Times New Roman"/>
                <a:cs typeface="Times New Roman"/>
              </a:rPr>
              <a:t>o</a:t>
            </a:r>
            <a:r>
              <a:rPr sz="1100" spc="-4" dirty="0">
                <a:latin typeface="Times New Roman"/>
                <a:cs typeface="Times New Roman"/>
              </a:rPr>
              <a:t>f</a:t>
            </a:r>
            <a:r>
              <a:rPr sz="1100" spc="18" dirty="0">
                <a:latin typeface="Times New Roman"/>
                <a:cs typeface="Times New Roman"/>
              </a:rPr>
              <a:t> </a:t>
            </a:r>
            <a:r>
              <a:rPr sz="1100" spc="-36" dirty="0">
                <a:latin typeface="Times New Roman"/>
                <a:cs typeface="Times New Roman"/>
              </a:rPr>
              <a:t>a</a:t>
            </a:r>
            <a:r>
              <a:rPr sz="1100" spc="-9" dirty="0">
                <a:latin typeface="Times New Roman"/>
                <a:cs typeface="Times New Roman"/>
              </a:rPr>
              <a:t>n</a:t>
            </a:r>
            <a:r>
              <a:rPr sz="1100" spc="13" dirty="0">
                <a:latin typeface="Times New Roman"/>
                <a:cs typeface="Times New Roman"/>
              </a:rPr>
              <a:t> </a:t>
            </a:r>
            <a:r>
              <a:rPr sz="1100" spc="-18" dirty="0">
                <a:latin typeface="Times New Roman"/>
                <a:cs typeface="Times New Roman"/>
              </a:rPr>
              <a:t>a</a:t>
            </a:r>
            <a:r>
              <a:rPr sz="1100" spc="4" dirty="0">
                <a:latin typeface="Times New Roman"/>
                <a:cs typeface="Times New Roman"/>
              </a:rPr>
              <a:t>b</a:t>
            </a:r>
            <a:r>
              <a:rPr sz="1100" spc="-31" dirty="0">
                <a:latin typeface="Times New Roman"/>
                <a:cs typeface="Times New Roman"/>
              </a:rPr>
              <a:t>s</a:t>
            </a:r>
            <a:r>
              <a:rPr sz="1100" spc="18" dirty="0">
                <a:latin typeface="Times New Roman"/>
                <a:cs typeface="Times New Roman"/>
              </a:rPr>
              <a:t>o</a:t>
            </a:r>
            <a:r>
              <a:rPr sz="1100" spc="-4" dirty="0">
                <a:latin typeface="Times New Roman"/>
                <a:cs typeface="Times New Roman"/>
              </a:rPr>
              <a:t>l</a:t>
            </a:r>
            <a:r>
              <a:rPr sz="1100" spc="-31" dirty="0">
                <a:latin typeface="Times New Roman"/>
                <a:cs typeface="Times New Roman"/>
              </a:rPr>
              <a:t>u</a:t>
            </a:r>
            <a:r>
              <a:rPr sz="1100" spc="9" dirty="0">
                <a:latin typeface="Times New Roman"/>
                <a:cs typeface="Times New Roman"/>
              </a:rPr>
              <a:t>t</a:t>
            </a:r>
            <a:r>
              <a:rPr sz="1100" spc="-9" dirty="0">
                <a:latin typeface="Times New Roman"/>
                <a:cs typeface="Times New Roman"/>
              </a:rPr>
              <a:t>e</a:t>
            </a:r>
            <a:r>
              <a:rPr sz="1100" spc="4" dirty="0">
                <a:latin typeface="Times New Roman"/>
                <a:cs typeface="Times New Roman"/>
              </a:rPr>
              <a:t> </a:t>
            </a:r>
            <a:r>
              <a:rPr sz="1100" spc="-4" dirty="0">
                <a:latin typeface="Times New Roman"/>
                <a:cs typeface="Times New Roman"/>
              </a:rPr>
              <a:t>t</a:t>
            </a:r>
            <a:r>
              <a:rPr sz="1100" spc="-31" dirty="0">
                <a:latin typeface="Times New Roman"/>
                <a:cs typeface="Times New Roman"/>
              </a:rPr>
              <a:t>y</a:t>
            </a:r>
            <a:r>
              <a:rPr sz="1100" spc="-18" dirty="0">
                <a:latin typeface="Times New Roman"/>
                <a:cs typeface="Times New Roman"/>
              </a:rPr>
              <a:t>ran</a:t>
            </a:r>
            <a:r>
              <a:rPr sz="1100" spc="4" dirty="0">
                <a:latin typeface="Times New Roman"/>
                <a:cs typeface="Times New Roman"/>
              </a:rPr>
              <a:t>n</a:t>
            </a:r>
            <a:r>
              <a:rPr sz="1100" spc="-9" dirty="0">
                <a:latin typeface="Times New Roman"/>
                <a:cs typeface="Times New Roman"/>
              </a:rPr>
              <a:t>y</a:t>
            </a:r>
            <a:r>
              <a:rPr sz="1100" spc="-31" dirty="0">
                <a:latin typeface="Times New Roman"/>
                <a:cs typeface="Times New Roman"/>
              </a:rPr>
              <a:t> </a:t>
            </a:r>
            <a:r>
              <a:rPr sz="1100" spc="27" dirty="0">
                <a:latin typeface="Times New Roman"/>
                <a:cs typeface="Times New Roman"/>
              </a:rPr>
              <a:t>o</a:t>
            </a:r>
            <a:r>
              <a:rPr sz="1100" spc="-9" dirty="0">
                <a:latin typeface="Times New Roman"/>
                <a:cs typeface="Times New Roman"/>
              </a:rPr>
              <a:t>v</a:t>
            </a:r>
            <a:r>
              <a:rPr sz="1100" spc="-49" dirty="0">
                <a:latin typeface="Times New Roman"/>
                <a:cs typeface="Times New Roman"/>
              </a:rPr>
              <a:t>e</a:t>
            </a:r>
            <a:r>
              <a:rPr sz="1100" spc="-4" dirty="0">
                <a:latin typeface="Times New Roman"/>
                <a:cs typeface="Times New Roman"/>
              </a:rPr>
              <a:t>r</a:t>
            </a:r>
            <a:r>
              <a:rPr sz="1100" spc="9" dirty="0">
                <a:latin typeface="Times New Roman"/>
                <a:cs typeface="Times New Roman"/>
              </a:rPr>
              <a:t> t</a:t>
            </a:r>
            <a:r>
              <a:rPr sz="1100" spc="-9" dirty="0">
                <a:latin typeface="Times New Roman"/>
                <a:cs typeface="Times New Roman"/>
              </a:rPr>
              <a:t>h</a:t>
            </a:r>
            <a:r>
              <a:rPr sz="1100" spc="-13" dirty="0">
                <a:latin typeface="Times New Roman"/>
                <a:cs typeface="Times New Roman"/>
              </a:rPr>
              <a:t>es</a:t>
            </a:r>
            <a:r>
              <a:rPr sz="1100" spc="-9" dirty="0">
                <a:latin typeface="Times New Roman"/>
                <a:cs typeface="Times New Roman"/>
              </a:rPr>
              <a:t>e</a:t>
            </a:r>
            <a:r>
              <a:rPr sz="1100" spc="9" dirty="0">
                <a:latin typeface="Times New Roman"/>
                <a:cs typeface="Times New Roman"/>
              </a:rPr>
              <a:t> </a:t>
            </a:r>
            <a:r>
              <a:rPr sz="1100" spc="-36" dirty="0">
                <a:latin typeface="Times New Roman"/>
                <a:cs typeface="Times New Roman"/>
              </a:rPr>
              <a:t>s</a:t>
            </a:r>
            <a:r>
              <a:rPr sz="1100" spc="9" dirty="0">
                <a:latin typeface="Times New Roman"/>
                <a:cs typeface="Times New Roman"/>
              </a:rPr>
              <a:t>t</a:t>
            </a:r>
            <a:r>
              <a:rPr sz="1100" spc="-31" dirty="0">
                <a:latin typeface="Times New Roman"/>
                <a:cs typeface="Times New Roman"/>
              </a:rPr>
              <a:t>a</a:t>
            </a:r>
            <a:r>
              <a:rPr sz="1100" spc="9" dirty="0">
                <a:latin typeface="Times New Roman"/>
                <a:cs typeface="Times New Roman"/>
              </a:rPr>
              <a:t>t</a:t>
            </a:r>
            <a:r>
              <a:rPr sz="1100" spc="-4" dirty="0">
                <a:latin typeface="Times New Roman"/>
                <a:cs typeface="Times New Roman"/>
              </a:rPr>
              <a:t>es.</a:t>
            </a:r>
            <a:r>
              <a:rPr sz="1100" dirty="0">
                <a:latin typeface="Times New Roman"/>
                <a:cs typeface="Times New Roman"/>
              </a:rPr>
              <a:t> </a:t>
            </a:r>
            <a:r>
              <a:rPr sz="1100" spc="-22" dirty="0">
                <a:latin typeface="Times New Roman"/>
                <a:cs typeface="Times New Roman"/>
              </a:rPr>
              <a:t>T</a:t>
            </a:r>
            <a:r>
              <a:rPr sz="1100" spc="-9" dirty="0">
                <a:latin typeface="Times New Roman"/>
                <a:cs typeface="Times New Roman"/>
              </a:rPr>
              <a:t>o</a:t>
            </a:r>
            <a:r>
              <a:rPr sz="1100" spc="-13" dirty="0">
                <a:latin typeface="Times New Roman"/>
                <a:cs typeface="Times New Roman"/>
              </a:rPr>
              <a:t> </a:t>
            </a:r>
            <a:r>
              <a:rPr sz="1100" spc="4" dirty="0">
                <a:latin typeface="Times New Roman"/>
                <a:cs typeface="Times New Roman"/>
              </a:rPr>
              <a:t>p</a:t>
            </a:r>
            <a:r>
              <a:rPr sz="1100" spc="-18" dirty="0">
                <a:latin typeface="Times New Roman"/>
                <a:cs typeface="Times New Roman"/>
              </a:rPr>
              <a:t>r</a:t>
            </a:r>
            <a:r>
              <a:rPr sz="1100" spc="4" dirty="0">
                <a:latin typeface="Times New Roman"/>
                <a:cs typeface="Times New Roman"/>
              </a:rPr>
              <a:t>o</a:t>
            </a:r>
            <a:r>
              <a:rPr sz="1100" spc="-9" dirty="0">
                <a:latin typeface="Times New Roman"/>
                <a:cs typeface="Times New Roman"/>
              </a:rPr>
              <a:t>ve</a:t>
            </a:r>
            <a:r>
              <a:rPr sz="1100" spc="-36" dirty="0">
                <a:latin typeface="Times New Roman"/>
                <a:cs typeface="Times New Roman"/>
              </a:rPr>
              <a:t> </a:t>
            </a:r>
            <a:r>
              <a:rPr sz="1100" spc="31" dirty="0">
                <a:latin typeface="Times New Roman"/>
                <a:cs typeface="Times New Roman"/>
              </a:rPr>
              <a:t>t</a:t>
            </a:r>
            <a:r>
              <a:rPr sz="1100" spc="-4" dirty="0">
                <a:latin typeface="Times New Roman"/>
                <a:cs typeface="Times New Roman"/>
              </a:rPr>
              <a:t>hi</a:t>
            </a:r>
            <a:r>
              <a:rPr sz="1100" spc="-45" dirty="0">
                <a:latin typeface="Times New Roman"/>
                <a:cs typeface="Times New Roman"/>
              </a:rPr>
              <a:t>s</a:t>
            </a:r>
            <a:r>
              <a:rPr sz="1100" dirty="0">
                <a:latin typeface="Times New Roman"/>
                <a:cs typeface="Times New Roman"/>
              </a:rPr>
              <a:t>,</a:t>
            </a:r>
            <a:r>
              <a:rPr sz="1100" spc="9" dirty="0">
                <a:latin typeface="Times New Roman"/>
                <a:cs typeface="Times New Roman"/>
              </a:rPr>
              <a:t> l</a:t>
            </a:r>
            <a:r>
              <a:rPr sz="1100" spc="-27" dirty="0">
                <a:latin typeface="Times New Roman"/>
                <a:cs typeface="Times New Roman"/>
              </a:rPr>
              <a:t>e</a:t>
            </a:r>
            <a:r>
              <a:rPr sz="1100" spc="-4" dirty="0">
                <a:latin typeface="Times New Roman"/>
                <a:cs typeface="Times New Roman"/>
              </a:rPr>
              <a:t>t</a:t>
            </a:r>
            <a:r>
              <a:rPr sz="1100" dirty="0">
                <a:latin typeface="Times New Roman"/>
                <a:cs typeface="Times New Roman"/>
              </a:rPr>
              <a:t> f</a:t>
            </a:r>
            <a:r>
              <a:rPr sz="1100" spc="-22" dirty="0">
                <a:latin typeface="Times New Roman"/>
                <a:cs typeface="Times New Roman"/>
              </a:rPr>
              <a:t>ac</a:t>
            </a:r>
            <a:r>
              <a:rPr sz="1100" spc="9" dirty="0">
                <a:latin typeface="Times New Roman"/>
                <a:cs typeface="Times New Roman"/>
              </a:rPr>
              <a:t>t</a:t>
            </a:r>
            <a:r>
              <a:rPr sz="1100" dirty="0">
                <a:latin typeface="Times New Roman"/>
                <a:cs typeface="Times New Roman"/>
              </a:rPr>
              <a:t>s</a:t>
            </a:r>
            <a:r>
              <a:rPr sz="1100" spc="-4" dirty="0">
                <a:latin typeface="Times New Roman"/>
                <a:cs typeface="Times New Roman"/>
              </a:rPr>
              <a:t> </a:t>
            </a:r>
            <a:r>
              <a:rPr sz="1100" spc="-13" dirty="0">
                <a:latin typeface="Times New Roman"/>
                <a:cs typeface="Times New Roman"/>
              </a:rPr>
              <a:t>b</a:t>
            </a:r>
            <a:r>
              <a:rPr sz="1100" spc="-9" dirty="0">
                <a:latin typeface="Times New Roman"/>
                <a:cs typeface="Times New Roman"/>
              </a:rPr>
              <a:t>e</a:t>
            </a:r>
            <a:r>
              <a:rPr sz="1100" spc="13" dirty="0">
                <a:latin typeface="Times New Roman"/>
                <a:cs typeface="Times New Roman"/>
              </a:rPr>
              <a:t> </a:t>
            </a:r>
            <a:r>
              <a:rPr sz="1100" spc="-18" dirty="0">
                <a:latin typeface="Times New Roman"/>
                <a:cs typeface="Times New Roman"/>
              </a:rPr>
              <a:t>su</a:t>
            </a:r>
            <a:r>
              <a:rPr sz="1100" spc="4" dirty="0">
                <a:latin typeface="Times New Roman"/>
                <a:cs typeface="Times New Roman"/>
              </a:rPr>
              <a:t>b</a:t>
            </a:r>
            <a:r>
              <a:rPr sz="1100" spc="-27" dirty="0">
                <a:latin typeface="Times New Roman"/>
                <a:cs typeface="Times New Roman"/>
              </a:rPr>
              <a:t>m</a:t>
            </a:r>
            <a:r>
              <a:rPr sz="1100" spc="9" dirty="0">
                <a:latin typeface="Times New Roman"/>
                <a:cs typeface="Times New Roman"/>
              </a:rPr>
              <a:t>i</a:t>
            </a:r>
            <a:r>
              <a:rPr sz="1100" spc="-22" dirty="0">
                <a:latin typeface="Times New Roman"/>
                <a:cs typeface="Times New Roman"/>
              </a:rPr>
              <a:t>t</a:t>
            </a:r>
            <a:r>
              <a:rPr sz="1100" spc="9" dirty="0">
                <a:latin typeface="Times New Roman"/>
                <a:cs typeface="Times New Roman"/>
              </a:rPr>
              <a:t>t</a:t>
            </a:r>
            <a:r>
              <a:rPr sz="1100" spc="-9" dirty="0">
                <a:latin typeface="Times New Roman"/>
                <a:cs typeface="Times New Roman"/>
              </a:rPr>
              <a:t>ed</a:t>
            </a:r>
            <a:r>
              <a:rPr sz="1100" dirty="0">
                <a:latin typeface="Times New Roman"/>
                <a:cs typeface="Times New Roman"/>
              </a:rPr>
              <a:t> </a:t>
            </a:r>
            <a:r>
              <a:rPr sz="1100" spc="-4" dirty="0">
                <a:latin typeface="Times New Roman"/>
                <a:cs typeface="Times New Roman"/>
              </a:rPr>
              <a:t>to</a:t>
            </a:r>
            <a:r>
              <a:rPr sz="1100" spc="-13" dirty="0">
                <a:latin typeface="Times New Roman"/>
                <a:cs typeface="Times New Roman"/>
              </a:rPr>
              <a:t> </a:t>
            </a:r>
            <a:r>
              <a:rPr sz="1100" spc="-9" dirty="0">
                <a:latin typeface="Times New Roman"/>
                <a:cs typeface="Times New Roman"/>
              </a:rPr>
              <a:t>a</a:t>
            </a:r>
            <a:r>
              <a:rPr sz="1100" spc="4" dirty="0">
                <a:latin typeface="Times New Roman"/>
                <a:cs typeface="Times New Roman"/>
              </a:rPr>
              <a:t> </a:t>
            </a:r>
            <a:r>
              <a:rPr sz="1100" spc="-63" dirty="0">
                <a:latin typeface="Times New Roman"/>
                <a:cs typeface="Times New Roman"/>
              </a:rPr>
              <a:t>c</a:t>
            </a:r>
            <a:r>
              <a:rPr sz="1100" spc="4" dirty="0">
                <a:latin typeface="Times New Roman"/>
                <a:cs typeface="Times New Roman"/>
              </a:rPr>
              <a:t>a</a:t>
            </a:r>
            <a:r>
              <a:rPr sz="1100" spc="-9" dirty="0">
                <a:latin typeface="Times New Roman"/>
                <a:cs typeface="Times New Roman"/>
              </a:rPr>
              <a:t>n</a:t>
            </a:r>
            <a:r>
              <a:rPr sz="1100" spc="-31" dirty="0">
                <a:latin typeface="Times New Roman"/>
                <a:cs typeface="Times New Roman"/>
              </a:rPr>
              <a:t>d</a:t>
            </a:r>
            <a:r>
              <a:rPr sz="1100" spc="9" dirty="0">
                <a:latin typeface="Times New Roman"/>
                <a:cs typeface="Times New Roman"/>
              </a:rPr>
              <a:t>i</a:t>
            </a:r>
            <a:r>
              <a:rPr sz="1100" spc="-9" dirty="0">
                <a:latin typeface="Times New Roman"/>
                <a:cs typeface="Times New Roman"/>
              </a:rPr>
              <a:t>d</a:t>
            </a:r>
            <a:r>
              <a:rPr sz="1100" spc="-4" dirty="0">
                <a:latin typeface="Times New Roman"/>
                <a:cs typeface="Times New Roman"/>
              </a:rPr>
              <a:t>  </a:t>
            </a:r>
            <a:r>
              <a:rPr sz="1100" spc="-27" dirty="0">
                <a:latin typeface="Times New Roman"/>
                <a:cs typeface="Times New Roman"/>
              </a:rPr>
              <a:t>w</a:t>
            </a:r>
            <a:r>
              <a:rPr sz="1100" spc="18" dirty="0">
                <a:latin typeface="Times New Roman"/>
                <a:cs typeface="Times New Roman"/>
              </a:rPr>
              <a:t>o</a:t>
            </a:r>
            <a:r>
              <a:rPr sz="1100" spc="-18" dirty="0">
                <a:latin typeface="Times New Roman"/>
                <a:cs typeface="Times New Roman"/>
              </a:rPr>
              <a:t>r</a:t>
            </a:r>
            <a:r>
              <a:rPr sz="1100" spc="9" dirty="0">
                <a:latin typeface="Times New Roman"/>
                <a:cs typeface="Times New Roman"/>
              </a:rPr>
              <a:t>l</a:t>
            </a:r>
            <a:r>
              <a:rPr sz="1100" spc="-31" dirty="0">
                <a:latin typeface="Times New Roman"/>
                <a:cs typeface="Times New Roman"/>
              </a:rPr>
              <a:t>d</a:t>
            </a:r>
            <a:r>
              <a:rPr sz="1100" spc="-4" dirty="0">
                <a:latin typeface="Times New Roman"/>
                <a:cs typeface="Times New Roman"/>
              </a:rPr>
              <a:t>,</a:t>
            </a:r>
            <a:r>
              <a:rPr sz="1100" spc="18" dirty="0">
                <a:latin typeface="Times New Roman"/>
                <a:cs typeface="Times New Roman"/>
              </a:rPr>
              <a:t> </a:t>
            </a:r>
            <a:r>
              <a:rPr sz="1100" dirty="0">
                <a:latin typeface="Times New Roman"/>
                <a:cs typeface="Times New Roman"/>
              </a:rPr>
              <a:t>f</a:t>
            </a:r>
            <a:r>
              <a:rPr sz="1100" spc="-45" dirty="0">
                <a:latin typeface="Times New Roman"/>
                <a:cs typeface="Times New Roman"/>
              </a:rPr>
              <a:t>o</a:t>
            </a:r>
            <a:r>
              <a:rPr sz="1100" spc="-4" dirty="0">
                <a:latin typeface="Times New Roman"/>
                <a:cs typeface="Times New Roman"/>
              </a:rPr>
              <a:t>r</a:t>
            </a:r>
            <a:r>
              <a:rPr sz="1100" spc="27" dirty="0">
                <a:latin typeface="Times New Roman"/>
                <a:cs typeface="Times New Roman"/>
              </a:rPr>
              <a:t> </a:t>
            </a:r>
            <a:r>
              <a:rPr sz="1100" spc="-4" dirty="0">
                <a:latin typeface="Times New Roman"/>
                <a:cs typeface="Times New Roman"/>
              </a:rPr>
              <a:t>the</a:t>
            </a:r>
            <a:r>
              <a:rPr sz="1100" spc="-36" dirty="0">
                <a:latin typeface="Times New Roman"/>
                <a:cs typeface="Times New Roman"/>
              </a:rPr>
              <a:t> </a:t>
            </a:r>
            <a:r>
              <a:rPr sz="1100" spc="31" dirty="0">
                <a:latin typeface="Times New Roman"/>
                <a:cs typeface="Times New Roman"/>
              </a:rPr>
              <a:t>t</a:t>
            </a:r>
            <a:r>
              <a:rPr sz="1100" spc="-22" dirty="0">
                <a:latin typeface="Times New Roman"/>
                <a:cs typeface="Times New Roman"/>
              </a:rPr>
              <a:t>ru</a:t>
            </a:r>
            <a:r>
              <a:rPr sz="1100" spc="9" dirty="0">
                <a:latin typeface="Times New Roman"/>
                <a:cs typeface="Times New Roman"/>
              </a:rPr>
              <a:t>t</a:t>
            </a:r>
            <a:r>
              <a:rPr sz="1100" spc="-9" dirty="0">
                <a:latin typeface="Times New Roman"/>
                <a:cs typeface="Times New Roman"/>
              </a:rPr>
              <a:t>h </a:t>
            </a:r>
            <a:r>
              <a:rPr sz="1100" spc="4" dirty="0">
                <a:latin typeface="Times New Roman"/>
                <a:cs typeface="Times New Roman"/>
              </a:rPr>
              <a:t>o</a:t>
            </a:r>
            <a:r>
              <a:rPr sz="1100" spc="-4" dirty="0">
                <a:latin typeface="Times New Roman"/>
                <a:cs typeface="Times New Roman"/>
              </a:rPr>
              <a:t>f</a:t>
            </a:r>
            <a:r>
              <a:rPr sz="1100" spc="-18" dirty="0">
                <a:latin typeface="Times New Roman"/>
                <a:cs typeface="Times New Roman"/>
              </a:rPr>
              <a:t> </a:t>
            </a:r>
            <a:r>
              <a:rPr sz="1100" spc="-9" dirty="0">
                <a:latin typeface="Times New Roman"/>
                <a:cs typeface="Times New Roman"/>
              </a:rPr>
              <a:t>w</a:t>
            </a:r>
            <a:r>
              <a:rPr sz="1100" spc="13" dirty="0">
                <a:latin typeface="Times New Roman"/>
                <a:cs typeface="Times New Roman"/>
              </a:rPr>
              <a:t>h</a:t>
            </a:r>
            <a:r>
              <a:rPr sz="1100" spc="-4" dirty="0">
                <a:latin typeface="Times New Roman"/>
                <a:cs typeface="Times New Roman"/>
              </a:rPr>
              <a:t>i</a:t>
            </a:r>
            <a:r>
              <a:rPr sz="1100" spc="-36" dirty="0">
                <a:latin typeface="Times New Roman"/>
                <a:cs typeface="Times New Roman"/>
              </a:rPr>
              <a:t>c</a:t>
            </a:r>
            <a:r>
              <a:rPr sz="1100" spc="-9" dirty="0">
                <a:latin typeface="Times New Roman"/>
                <a:cs typeface="Times New Roman"/>
              </a:rPr>
              <a:t>h</a:t>
            </a:r>
            <a:r>
              <a:rPr sz="1100" spc="4" dirty="0">
                <a:latin typeface="Times New Roman"/>
                <a:cs typeface="Times New Roman"/>
              </a:rPr>
              <a:t> </a:t>
            </a:r>
            <a:r>
              <a:rPr sz="1100" spc="-13" dirty="0">
                <a:latin typeface="Times New Roman"/>
                <a:cs typeface="Times New Roman"/>
              </a:rPr>
              <a:t>w</a:t>
            </a:r>
            <a:r>
              <a:rPr sz="1100" spc="-9" dirty="0">
                <a:latin typeface="Times New Roman"/>
                <a:cs typeface="Times New Roman"/>
              </a:rPr>
              <a:t>e</a:t>
            </a:r>
            <a:r>
              <a:rPr sz="1100" spc="-27" dirty="0">
                <a:latin typeface="Times New Roman"/>
                <a:cs typeface="Times New Roman"/>
              </a:rPr>
              <a:t> </a:t>
            </a:r>
            <a:r>
              <a:rPr sz="1100" spc="22" dirty="0">
                <a:latin typeface="Times New Roman"/>
                <a:cs typeface="Times New Roman"/>
              </a:rPr>
              <a:t>p</a:t>
            </a:r>
            <a:r>
              <a:rPr sz="1100" spc="-4" dirty="0">
                <a:latin typeface="Times New Roman"/>
                <a:cs typeface="Times New Roman"/>
              </a:rPr>
              <a:t>l</a:t>
            </a:r>
            <a:r>
              <a:rPr sz="1100" spc="-22" dirty="0">
                <a:latin typeface="Times New Roman"/>
                <a:cs typeface="Times New Roman"/>
              </a:rPr>
              <a:t>e</a:t>
            </a:r>
            <a:r>
              <a:rPr sz="1100" spc="-18" dirty="0">
                <a:latin typeface="Times New Roman"/>
                <a:cs typeface="Times New Roman"/>
              </a:rPr>
              <a:t>dg</a:t>
            </a:r>
            <a:r>
              <a:rPr sz="1100" spc="-9" dirty="0">
                <a:latin typeface="Times New Roman"/>
                <a:cs typeface="Times New Roman"/>
              </a:rPr>
              <a:t>e</a:t>
            </a:r>
            <a:r>
              <a:rPr sz="1100" spc="27" dirty="0">
                <a:latin typeface="Times New Roman"/>
                <a:cs typeface="Times New Roman"/>
              </a:rPr>
              <a:t> </a:t>
            </a:r>
            <a:r>
              <a:rPr sz="1100" spc="-9" dirty="0">
                <a:latin typeface="Times New Roman"/>
                <a:cs typeface="Times New Roman"/>
              </a:rPr>
              <a:t>a</a:t>
            </a:r>
            <a:r>
              <a:rPr sz="1100" spc="31" dirty="0">
                <a:latin typeface="Times New Roman"/>
                <a:cs typeface="Times New Roman"/>
              </a:rPr>
              <a:t> </a:t>
            </a:r>
            <a:r>
              <a:rPr sz="1100" spc="-27" dirty="0">
                <a:latin typeface="Times New Roman"/>
                <a:cs typeface="Times New Roman"/>
              </a:rPr>
              <a:t>fa</a:t>
            </a:r>
            <a:r>
              <a:rPr sz="1100" spc="9" dirty="0">
                <a:latin typeface="Times New Roman"/>
                <a:cs typeface="Times New Roman"/>
              </a:rPr>
              <a:t>i</a:t>
            </a:r>
            <a:r>
              <a:rPr sz="1100" spc="-4" dirty="0">
                <a:latin typeface="Times New Roman"/>
                <a:cs typeface="Times New Roman"/>
              </a:rPr>
              <a:t>th</a:t>
            </a:r>
            <a:r>
              <a:rPr sz="1100" spc="-13" dirty="0">
                <a:latin typeface="Times New Roman"/>
                <a:cs typeface="Times New Roman"/>
              </a:rPr>
              <a:t> </a:t>
            </a:r>
            <a:r>
              <a:rPr sz="1100" spc="-9" dirty="0">
                <a:latin typeface="Times New Roman"/>
                <a:cs typeface="Times New Roman"/>
              </a:rPr>
              <a:t>y</a:t>
            </a:r>
            <a:r>
              <a:rPr sz="1100" spc="-27" dirty="0">
                <a:latin typeface="Times New Roman"/>
                <a:cs typeface="Times New Roman"/>
              </a:rPr>
              <a:t>e</a:t>
            </a:r>
            <a:r>
              <a:rPr sz="1100" spc="-4" dirty="0">
                <a:latin typeface="Times New Roman"/>
                <a:cs typeface="Times New Roman"/>
              </a:rPr>
              <a:t>t</a:t>
            </a:r>
            <a:r>
              <a:rPr sz="1100" dirty="0">
                <a:latin typeface="Times New Roman"/>
                <a:cs typeface="Times New Roman"/>
              </a:rPr>
              <a:t> </a:t>
            </a:r>
            <a:r>
              <a:rPr sz="1100" spc="-31" dirty="0">
                <a:latin typeface="Times New Roman"/>
                <a:cs typeface="Times New Roman"/>
              </a:rPr>
              <a:t>u</a:t>
            </a:r>
            <a:r>
              <a:rPr sz="1100" spc="4" dirty="0">
                <a:latin typeface="Times New Roman"/>
                <a:cs typeface="Times New Roman"/>
              </a:rPr>
              <a:t>n</a:t>
            </a:r>
            <a:r>
              <a:rPr sz="1100" spc="-13" dirty="0">
                <a:latin typeface="Times New Roman"/>
                <a:cs typeface="Times New Roman"/>
              </a:rPr>
              <a:t>sull</a:t>
            </a:r>
            <a:r>
              <a:rPr sz="1100" spc="9" dirty="0">
                <a:latin typeface="Times New Roman"/>
                <a:cs typeface="Times New Roman"/>
              </a:rPr>
              <a:t>i</a:t>
            </a:r>
            <a:r>
              <a:rPr sz="1100" spc="-27" dirty="0">
                <a:latin typeface="Times New Roman"/>
                <a:cs typeface="Times New Roman"/>
              </a:rPr>
              <a:t>e</a:t>
            </a:r>
            <a:r>
              <a:rPr sz="1100" spc="-9" dirty="0">
                <a:latin typeface="Times New Roman"/>
                <a:cs typeface="Times New Roman"/>
              </a:rPr>
              <a:t>d</a:t>
            </a:r>
            <a:r>
              <a:rPr sz="1100" spc="22" dirty="0">
                <a:latin typeface="Times New Roman"/>
                <a:cs typeface="Times New Roman"/>
              </a:rPr>
              <a:t> </a:t>
            </a:r>
            <a:r>
              <a:rPr sz="1100" spc="-9" dirty="0">
                <a:latin typeface="Times New Roman"/>
                <a:cs typeface="Times New Roman"/>
              </a:rPr>
              <a:t>by</a:t>
            </a:r>
            <a:r>
              <a:rPr sz="1100" spc="9" dirty="0">
                <a:latin typeface="Times New Roman"/>
                <a:cs typeface="Times New Roman"/>
              </a:rPr>
              <a:t> </a:t>
            </a:r>
            <a:r>
              <a:rPr sz="1100" dirty="0">
                <a:latin typeface="Times New Roman"/>
                <a:cs typeface="Times New Roman"/>
              </a:rPr>
              <a:t>f</a:t>
            </a:r>
            <a:r>
              <a:rPr sz="1100" spc="-31" dirty="0">
                <a:latin typeface="Times New Roman"/>
                <a:cs typeface="Times New Roman"/>
              </a:rPr>
              <a:t>a</a:t>
            </a:r>
            <a:r>
              <a:rPr sz="1100" spc="9" dirty="0">
                <a:latin typeface="Times New Roman"/>
                <a:cs typeface="Times New Roman"/>
              </a:rPr>
              <a:t>l</a:t>
            </a:r>
            <a:r>
              <a:rPr sz="1100" spc="-22" dirty="0">
                <a:latin typeface="Times New Roman"/>
                <a:cs typeface="Times New Roman"/>
              </a:rPr>
              <a:t>se</a:t>
            </a:r>
            <a:r>
              <a:rPr sz="1100" spc="4" dirty="0">
                <a:latin typeface="Times New Roman"/>
                <a:cs typeface="Times New Roman"/>
              </a:rPr>
              <a:t>h</a:t>
            </a:r>
            <a:r>
              <a:rPr sz="1100" spc="-31" dirty="0">
                <a:latin typeface="Times New Roman"/>
                <a:cs typeface="Times New Roman"/>
              </a:rPr>
              <a:t>o</a:t>
            </a:r>
            <a:r>
              <a:rPr sz="1100" spc="4" dirty="0">
                <a:latin typeface="Times New Roman"/>
                <a:cs typeface="Times New Roman"/>
              </a:rPr>
              <a:t>o</a:t>
            </a:r>
            <a:r>
              <a:rPr sz="1100" spc="31" dirty="0">
                <a:latin typeface="Times New Roman"/>
                <a:cs typeface="Times New Roman"/>
              </a:rPr>
              <a:t>d</a:t>
            </a:r>
            <a:endParaRPr sz="1100" dirty="0">
              <a:latin typeface="Times New Roman"/>
              <a:cs typeface="Times New Roman"/>
            </a:endParaRPr>
          </a:p>
        </p:txBody>
      </p:sp>
      <p:sp>
        <p:nvSpPr>
          <p:cNvPr id="7" name="Rectangle 2">
            <a:extLst>
              <a:ext uri="{FF2B5EF4-FFF2-40B4-BE49-F238E27FC236}">
                <a16:creationId xmlns:a16="http://schemas.microsoft.com/office/drawing/2014/main" id="{69EB6480-B2A9-BE41-B579-91CC4A239196}"/>
              </a:ext>
            </a:extLst>
          </p:cNvPr>
          <p:cNvSpPr txBox="1">
            <a:spLocks noChangeArrowheads="1"/>
          </p:cNvSpPr>
          <p:nvPr/>
        </p:nvSpPr>
        <p:spPr>
          <a:xfrm>
            <a:off x="685800" y="3048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 (with combiner)</a:t>
            </a:r>
          </a:p>
          <a:p>
            <a:r>
              <a:rPr lang="en-US" sz="3600" b="0" kern="0" dirty="0">
                <a:solidFill>
                  <a:srgbClr val="A01A06"/>
                </a:solidFill>
                <a:latin typeface="Calibri" panose="020F0502020204030204" pitchFamily="34" charset="0"/>
                <a:cs typeface="Calibri" panose="020F0502020204030204" pitchFamily="34" charset="0"/>
              </a:rPr>
              <a:t>Word length histogram</a:t>
            </a:r>
          </a:p>
          <a:p>
            <a:endParaRPr lang="en-US" sz="3600" b="0" kern="0" dirty="0">
              <a:solidFill>
                <a:srgbClr val="A01A06"/>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AB9B1495-8D4C-FD49-B159-6827B5D3AFD1}"/>
              </a:ext>
            </a:extLst>
          </p:cNvPr>
          <p:cNvSpPr txBox="1"/>
          <p:nvPr/>
        </p:nvSpPr>
        <p:spPr>
          <a:xfrm>
            <a:off x="1104899" y="1694026"/>
            <a:ext cx="6934200" cy="707886"/>
          </a:xfrm>
          <a:prstGeom prst="rect">
            <a:avLst/>
          </a:prstGeom>
          <a:noFill/>
        </p:spPr>
        <p:txBody>
          <a:bodyPr wrap="square" rtlCol="0">
            <a:spAutoFit/>
          </a:bodyPr>
          <a:lstStyle/>
          <a:p>
            <a:r>
              <a:rPr lang="en-US" sz="2000" dirty="0"/>
              <a:t>Goal: How many “big” (10+ letters), “medium” (5-9 letters), “small” (2-4 letters), and “tiny” (1 letter) words are used? </a:t>
            </a:r>
          </a:p>
        </p:txBody>
      </p:sp>
    </p:spTree>
    <p:extLst>
      <p:ext uri="{BB962C8B-B14F-4D97-AF65-F5344CB8AC3E}">
        <p14:creationId xmlns:p14="http://schemas.microsoft.com/office/powerpoint/2010/main" val="9245260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8" name="Group 417">
            <a:extLst>
              <a:ext uri="{FF2B5EF4-FFF2-40B4-BE49-F238E27FC236}">
                <a16:creationId xmlns:a16="http://schemas.microsoft.com/office/drawing/2014/main" id="{0723F3F8-DB15-6B49-AE88-95241F434C0E}"/>
              </a:ext>
            </a:extLst>
          </p:cNvPr>
          <p:cNvGrpSpPr/>
          <p:nvPr/>
        </p:nvGrpSpPr>
        <p:grpSpPr>
          <a:xfrm>
            <a:off x="3657600" y="1752600"/>
            <a:ext cx="5038436" cy="4894556"/>
            <a:chOff x="3648364" y="2162718"/>
            <a:chExt cx="5038436" cy="4894556"/>
          </a:xfrm>
        </p:grpSpPr>
        <p:sp>
          <p:nvSpPr>
            <p:cNvPr id="2" name="object 2"/>
            <p:cNvSpPr txBox="1"/>
            <p:nvPr/>
          </p:nvSpPr>
          <p:spPr>
            <a:xfrm>
              <a:off x="4531831" y="2162718"/>
              <a:ext cx="3277177" cy="246221"/>
            </a:xfrm>
            <a:prstGeom prst="rect">
              <a:avLst/>
            </a:prstGeom>
          </p:spPr>
          <p:txBody>
            <a:bodyPr vert="horz" wrap="square" lIns="0" tIns="0" rIns="0" bIns="0" rtlCol="0">
              <a:spAutoFit/>
            </a:bodyPr>
            <a:lstStyle/>
            <a:p>
              <a:pPr marL="11397"/>
              <a:r>
                <a:rPr sz="1600" spc="-4" dirty="0">
                  <a:latin typeface="Times New Roman"/>
                  <a:cs typeface="Times New Roman"/>
                </a:rPr>
                <a:t>A</a:t>
              </a:r>
              <a:r>
                <a:rPr sz="1600" spc="-9" dirty="0">
                  <a:latin typeface="Times New Roman"/>
                  <a:cs typeface="Times New Roman"/>
                </a:rPr>
                <a:t>bri</a:t>
              </a:r>
              <a:r>
                <a:rPr sz="1600" spc="18" dirty="0">
                  <a:latin typeface="Times New Roman"/>
                  <a:cs typeface="Times New Roman"/>
                </a:rPr>
                <a:t>d</a:t>
              </a:r>
              <a:r>
                <a:rPr sz="1600" spc="9" dirty="0">
                  <a:latin typeface="Times New Roman"/>
                  <a:cs typeface="Times New Roman"/>
                </a:rPr>
                <a:t>g</a:t>
              </a:r>
              <a:r>
                <a:rPr sz="1600" spc="-13" dirty="0">
                  <a:latin typeface="Times New Roman"/>
                  <a:cs typeface="Times New Roman"/>
                </a:rPr>
                <a:t>e</a:t>
              </a:r>
              <a:r>
                <a:rPr sz="1600" spc="-9" dirty="0">
                  <a:latin typeface="Times New Roman"/>
                  <a:cs typeface="Times New Roman"/>
                </a:rPr>
                <a:t>d</a:t>
              </a:r>
              <a:r>
                <a:rPr sz="1600" spc="13" dirty="0">
                  <a:latin typeface="Times New Roman"/>
                  <a:cs typeface="Times New Roman"/>
                </a:rPr>
                <a:t> </a:t>
              </a:r>
              <a:r>
                <a:rPr sz="1600" spc="-4" dirty="0">
                  <a:latin typeface="Times New Roman"/>
                  <a:cs typeface="Times New Roman"/>
                </a:rPr>
                <a:t>De</a:t>
              </a:r>
              <a:r>
                <a:rPr sz="1600" spc="-13" dirty="0">
                  <a:latin typeface="Times New Roman"/>
                  <a:cs typeface="Times New Roman"/>
                </a:rPr>
                <a:t>clarati</a:t>
              </a:r>
              <a:r>
                <a:rPr sz="1600" spc="-4" dirty="0">
                  <a:latin typeface="Times New Roman"/>
                  <a:cs typeface="Times New Roman"/>
                </a:rPr>
                <a:t>o</a:t>
              </a:r>
              <a:r>
                <a:rPr sz="1600" dirty="0">
                  <a:latin typeface="Times New Roman"/>
                  <a:cs typeface="Times New Roman"/>
                </a:rPr>
                <a:t>n</a:t>
              </a:r>
              <a:r>
                <a:rPr sz="1600" spc="4" dirty="0">
                  <a:latin typeface="Times New Roman"/>
                  <a:cs typeface="Times New Roman"/>
                </a:rPr>
                <a:t> </a:t>
              </a:r>
              <a:r>
                <a:rPr sz="1600" spc="-4" dirty="0">
                  <a:latin typeface="Times New Roman"/>
                  <a:cs typeface="Times New Roman"/>
                </a:rPr>
                <a:t>o</a:t>
              </a:r>
              <a:r>
                <a:rPr sz="1600" dirty="0">
                  <a:latin typeface="Times New Roman"/>
                  <a:cs typeface="Times New Roman"/>
                </a:rPr>
                <a:t>f</a:t>
              </a:r>
              <a:r>
                <a:rPr sz="1600" spc="-18" dirty="0">
                  <a:latin typeface="Times New Roman"/>
                  <a:cs typeface="Times New Roman"/>
                </a:rPr>
                <a:t> </a:t>
              </a:r>
              <a:r>
                <a:rPr sz="1600" spc="18" dirty="0">
                  <a:latin typeface="Times New Roman"/>
                  <a:cs typeface="Times New Roman"/>
                </a:rPr>
                <a:t>I</a:t>
              </a:r>
              <a:r>
                <a:rPr sz="1600" spc="-13" dirty="0">
                  <a:latin typeface="Times New Roman"/>
                  <a:cs typeface="Times New Roman"/>
                </a:rPr>
                <a:t>nd</a:t>
              </a:r>
              <a:r>
                <a:rPr sz="1600" spc="18" dirty="0">
                  <a:latin typeface="Times New Roman"/>
                  <a:cs typeface="Times New Roman"/>
                </a:rPr>
                <a:t>e</a:t>
              </a:r>
              <a:r>
                <a:rPr sz="1600" spc="-13" dirty="0">
                  <a:latin typeface="Times New Roman"/>
                  <a:cs typeface="Times New Roman"/>
                </a:rPr>
                <a:t>pe</a:t>
              </a:r>
              <a:r>
                <a:rPr sz="1600" spc="18" dirty="0">
                  <a:latin typeface="Times New Roman"/>
                  <a:cs typeface="Times New Roman"/>
                </a:rPr>
                <a:t>n</a:t>
              </a:r>
              <a:r>
                <a:rPr sz="1600" spc="13" dirty="0">
                  <a:latin typeface="Times New Roman"/>
                  <a:cs typeface="Times New Roman"/>
                </a:rPr>
                <a:t>dence</a:t>
              </a:r>
              <a:endParaRPr sz="1600" dirty="0">
                <a:latin typeface="Times New Roman"/>
                <a:cs typeface="Times New Roman"/>
              </a:endParaRPr>
            </a:p>
          </p:txBody>
        </p:sp>
        <p:sp>
          <p:nvSpPr>
            <p:cNvPr id="3" name="object 3"/>
            <p:cNvSpPr/>
            <p:nvPr/>
          </p:nvSpPr>
          <p:spPr>
            <a:xfrm>
              <a:off x="3659910" y="2502574"/>
              <a:ext cx="99868" cy="156322"/>
            </a:xfrm>
            <a:custGeom>
              <a:avLst/>
              <a:gdLst/>
              <a:ahLst/>
              <a:cxnLst/>
              <a:rect l="l" t="t" r="r" b="b"/>
              <a:pathLst>
                <a:path w="109854" h="177164">
                  <a:moveTo>
                    <a:pt x="0" y="176809"/>
                  </a:moveTo>
                  <a:lnTo>
                    <a:pt x="109759" y="176809"/>
                  </a:lnTo>
                  <a:lnTo>
                    <a:pt x="109759" y="0"/>
                  </a:lnTo>
                  <a:lnTo>
                    <a:pt x="0" y="0"/>
                  </a:lnTo>
                  <a:lnTo>
                    <a:pt x="0" y="176809"/>
                  </a:lnTo>
                  <a:close/>
                </a:path>
              </a:pathLst>
            </a:custGeom>
            <a:solidFill>
              <a:srgbClr val="FF40FF"/>
            </a:solidFill>
          </p:spPr>
          <p:txBody>
            <a:bodyPr wrap="square" lIns="0" tIns="0" rIns="0" bIns="0" rtlCol="0"/>
            <a:lstStyle/>
            <a:p>
              <a:endParaRPr sz="1100"/>
            </a:p>
          </p:txBody>
        </p:sp>
        <p:sp>
          <p:nvSpPr>
            <p:cNvPr id="4" name="object 4"/>
            <p:cNvSpPr/>
            <p:nvPr/>
          </p:nvSpPr>
          <p:spPr>
            <a:xfrm>
              <a:off x="3795723" y="2502574"/>
              <a:ext cx="645968" cy="156322"/>
            </a:xfrm>
            <a:custGeom>
              <a:avLst/>
              <a:gdLst/>
              <a:ahLst/>
              <a:cxnLst/>
              <a:rect l="l" t="t" r="r" b="b"/>
              <a:pathLst>
                <a:path w="710564" h="177164">
                  <a:moveTo>
                    <a:pt x="0" y="176809"/>
                  </a:moveTo>
                  <a:lnTo>
                    <a:pt x="710389" y="176809"/>
                  </a:lnTo>
                  <a:lnTo>
                    <a:pt x="710389" y="0"/>
                  </a:lnTo>
                  <a:lnTo>
                    <a:pt x="0" y="0"/>
                  </a:lnTo>
                  <a:lnTo>
                    <a:pt x="0" y="176809"/>
                  </a:lnTo>
                  <a:close/>
                </a:path>
              </a:pathLst>
            </a:custGeom>
            <a:solidFill>
              <a:srgbClr val="FFFC00"/>
            </a:solidFill>
          </p:spPr>
          <p:txBody>
            <a:bodyPr wrap="square" lIns="0" tIns="0" rIns="0" bIns="0" rtlCol="0"/>
            <a:lstStyle/>
            <a:p>
              <a:endParaRPr sz="1100"/>
            </a:p>
          </p:txBody>
        </p:sp>
        <p:sp>
          <p:nvSpPr>
            <p:cNvPr id="5" name="object 5"/>
            <p:cNvSpPr/>
            <p:nvPr/>
          </p:nvSpPr>
          <p:spPr>
            <a:xfrm>
              <a:off x="4477564" y="2502574"/>
              <a:ext cx="161059" cy="156322"/>
            </a:xfrm>
            <a:custGeom>
              <a:avLst/>
              <a:gdLst/>
              <a:ahLst/>
              <a:cxnLst/>
              <a:rect l="l" t="t" r="r" b="b"/>
              <a:pathLst>
                <a:path w="177164" h="177164">
                  <a:moveTo>
                    <a:pt x="0" y="176809"/>
                  </a:moveTo>
                  <a:lnTo>
                    <a:pt x="176835" y="176809"/>
                  </a:lnTo>
                  <a:lnTo>
                    <a:pt x="176835" y="0"/>
                  </a:lnTo>
                  <a:lnTo>
                    <a:pt x="0" y="0"/>
                  </a:lnTo>
                  <a:lnTo>
                    <a:pt x="0" y="176809"/>
                  </a:lnTo>
                  <a:close/>
                </a:path>
              </a:pathLst>
            </a:custGeom>
            <a:solidFill>
              <a:srgbClr val="0A31FF"/>
            </a:solidFill>
          </p:spPr>
          <p:txBody>
            <a:bodyPr wrap="square" lIns="0" tIns="0" rIns="0" bIns="0" rtlCol="0"/>
            <a:lstStyle/>
            <a:p>
              <a:endParaRPr sz="1100"/>
            </a:p>
          </p:txBody>
        </p:sp>
        <p:sp>
          <p:nvSpPr>
            <p:cNvPr id="6" name="object 6"/>
            <p:cNvSpPr/>
            <p:nvPr/>
          </p:nvSpPr>
          <p:spPr>
            <a:xfrm>
              <a:off x="4674355" y="2502574"/>
              <a:ext cx="169141" cy="156322"/>
            </a:xfrm>
            <a:custGeom>
              <a:avLst/>
              <a:gdLst/>
              <a:ahLst/>
              <a:cxnLst/>
              <a:rect l="l" t="t" r="r" b="b"/>
              <a:pathLst>
                <a:path w="186054" h="177164">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sz="1100"/>
            </a:p>
          </p:txBody>
        </p:sp>
        <p:sp>
          <p:nvSpPr>
            <p:cNvPr id="7" name="object 7"/>
            <p:cNvSpPr/>
            <p:nvPr/>
          </p:nvSpPr>
          <p:spPr>
            <a:xfrm>
              <a:off x="4879461" y="2502574"/>
              <a:ext cx="873414" cy="156322"/>
            </a:xfrm>
            <a:custGeom>
              <a:avLst/>
              <a:gdLst/>
              <a:ahLst/>
              <a:cxnLst/>
              <a:rect l="l" t="t" r="r" b="b"/>
              <a:pathLst>
                <a:path w="960754" h="177164">
                  <a:moveTo>
                    <a:pt x="0" y="176809"/>
                  </a:moveTo>
                  <a:lnTo>
                    <a:pt x="960397" y="176809"/>
                  </a:lnTo>
                  <a:lnTo>
                    <a:pt x="960397" y="0"/>
                  </a:lnTo>
                  <a:lnTo>
                    <a:pt x="0" y="0"/>
                  </a:lnTo>
                  <a:lnTo>
                    <a:pt x="0" y="176809"/>
                  </a:lnTo>
                  <a:close/>
                </a:path>
              </a:pathLst>
            </a:custGeom>
            <a:solidFill>
              <a:srgbClr val="FFFC00"/>
            </a:solidFill>
          </p:spPr>
          <p:txBody>
            <a:bodyPr wrap="square" lIns="0" tIns="0" rIns="0" bIns="0" rtlCol="0"/>
            <a:lstStyle/>
            <a:p>
              <a:endParaRPr sz="1100"/>
            </a:p>
          </p:txBody>
        </p:sp>
        <p:sp>
          <p:nvSpPr>
            <p:cNvPr id="8" name="object 8"/>
            <p:cNvSpPr/>
            <p:nvPr/>
          </p:nvSpPr>
          <p:spPr>
            <a:xfrm>
              <a:off x="5788582" y="2502574"/>
              <a:ext cx="116609" cy="156322"/>
            </a:xfrm>
            <a:custGeom>
              <a:avLst/>
              <a:gdLst/>
              <a:ahLst/>
              <a:cxnLst/>
              <a:rect l="l" t="t" r="r" b="b"/>
              <a:pathLst>
                <a:path w="128270" h="177164">
                  <a:moveTo>
                    <a:pt x="0" y="176809"/>
                  </a:moveTo>
                  <a:lnTo>
                    <a:pt x="128053" y="176809"/>
                  </a:lnTo>
                  <a:lnTo>
                    <a:pt x="128053" y="0"/>
                  </a:lnTo>
                  <a:lnTo>
                    <a:pt x="0" y="0"/>
                  </a:lnTo>
                  <a:lnTo>
                    <a:pt x="0" y="176809"/>
                  </a:lnTo>
                  <a:close/>
                </a:path>
              </a:pathLst>
            </a:custGeom>
            <a:solidFill>
              <a:srgbClr val="0A31FF"/>
            </a:solidFill>
          </p:spPr>
          <p:txBody>
            <a:bodyPr wrap="square" lIns="0" tIns="0" rIns="0" bIns="0" rtlCol="0"/>
            <a:lstStyle/>
            <a:p>
              <a:endParaRPr sz="1100"/>
            </a:p>
          </p:txBody>
        </p:sp>
        <p:sp>
          <p:nvSpPr>
            <p:cNvPr id="9" name="object 9"/>
            <p:cNvSpPr/>
            <p:nvPr/>
          </p:nvSpPr>
          <p:spPr>
            <a:xfrm>
              <a:off x="5941027" y="2502574"/>
              <a:ext cx="166832" cy="156322"/>
            </a:xfrm>
            <a:custGeom>
              <a:avLst/>
              <a:gdLst/>
              <a:ahLst/>
              <a:cxnLst/>
              <a:rect l="l" t="t" r="r" b="b"/>
              <a:pathLst>
                <a:path w="183515" h="177164">
                  <a:moveTo>
                    <a:pt x="0" y="176809"/>
                  </a:moveTo>
                  <a:lnTo>
                    <a:pt x="182933" y="176809"/>
                  </a:lnTo>
                  <a:lnTo>
                    <a:pt x="182933" y="0"/>
                  </a:lnTo>
                  <a:lnTo>
                    <a:pt x="0" y="0"/>
                  </a:lnTo>
                  <a:lnTo>
                    <a:pt x="0" y="176809"/>
                  </a:lnTo>
                  <a:close/>
                </a:path>
              </a:pathLst>
            </a:custGeom>
            <a:solidFill>
              <a:srgbClr val="0A31FF"/>
            </a:solidFill>
          </p:spPr>
          <p:txBody>
            <a:bodyPr wrap="square" lIns="0" tIns="0" rIns="0" bIns="0" rtlCol="0"/>
            <a:lstStyle/>
            <a:p>
              <a:endParaRPr sz="1100"/>
            </a:p>
          </p:txBody>
        </p:sp>
        <p:sp>
          <p:nvSpPr>
            <p:cNvPr id="10" name="object 10"/>
            <p:cNvSpPr/>
            <p:nvPr/>
          </p:nvSpPr>
          <p:spPr>
            <a:xfrm>
              <a:off x="6143361" y="2502574"/>
              <a:ext cx="374650" cy="156322"/>
            </a:xfrm>
            <a:custGeom>
              <a:avLst/>
              <a:gdLst/>
              <a:ahLst/>
              <a:cxnLst/>
              <a:rect l="l" t="t" r="r" b="b"/>
              <a:pathLst>
                <a:path w="412115" h="177164">
                  <a:moveTo>
                    <a:pt x="0" y="176809"/>
                  </a:moveTo>
                  <a:lnTo>
                    <a:pt x="411598" y="176809"/>
                  </a:lnTo>
                  <a:lnTo>
                    <a:pt x="411598" y="0"/>
                  </a:lnTo>
                  <a:lnTo>
                    <a:pt x="0" y="0"/>
                  </a:lnTo>
                  <a:lnTo>
                    <a:pt x="0" y="176809"/>
                  </a:lnTo>
                  <a:close/>
                </a:path>
              </a:pathLst>
            </a:custGeom>
            <a:solidFill>
              <a:srgbClr val="FF2800"/>
            </a:solidFill>
          </p:spPr>
          <p:txBody>
            <a:bodyPr wrap="square" lIns="0" tIns="0" rIns="0" bIns="0" rtlCol="0"/>
            <a:lstStyle/>
            <a:p>
              <a:endParaRPr sz="1100"/>
            </a:p>
          </p:txBody>
        </p:sp>
        <p:sp>
          <p:nvSpPr>
            <p:cNvPr id="11" name="object 11"/>
            <p:cNvSpPr/>
            <p:nvPr/>
          </p:nvSpPr>
          <p:spPr>
            <a:xfrm>
              <a:off x="6553575" y="2502574"/>
              <a:ext cx="330200" cy="156322"/>
            </a:xfrm>
            <a:custGeom>
              <a:avLst/>
              <a:gdLst/>
              <a:ahLst/>
              <a:cxnLst/>
              <a:rect l="l" t="t" r="r" b="b"/>
              <a:pathLst>
                <a:path w="363220" h="177164">
                  <a:moveTo>
                    <a:pt x="0" y="176809"/>
                  </a:moveTo>
                  <a:lnTo>
                    <a:pt x="362817" y="176809"/>
                  </a:lnTo>
                  <a:lnTo>
                    <a:pt x="362817" y="0"/>
                  </a:lnTo>
                  <a:lnTo>
                    <a:pt x="0" y="0"/>
                  </a:lnTo>
                  <a:lnTo>
                    <a:pt x="0" y="176809"/>
                  </a:lnTo>
                  <a:close/>
                </a:path>
              </a:pathLst>
            </a:custGeom>
            <a:solidFill>
              <a:srgbClr val="FF2800"/>
            </a:solidFill>
          </p:spPr>
          <p:txBody>
            <a:bodyPr wrap="square" lIns="0" tIns="0" rIns="0" bIns="0" rtlCol="0"/>
            <a:lstStyle/>
            <a:p>
              <a:endParaRPr sz="1100"/>
            </a:p>
          </p:txBody>
        </p:sp>
        <p:sp>
          <p:nvSpPr>
            <p:cNvPr id="12" name="object 12"/>
            <p:cNvSpPr/>
            <p:nvPr/>
          </p:nvSpPr>
          <p:spPr>
            <a:xfrm>
              <a:off x="6919441" y="2502574"/>
              <a:ext cx="116609" cy="156322"/>
            </a:xfrm>
            <a:custGeom>
              <a:avLst/>
              <a:gdLst/>
              <a:ahLst/>
              <a:cxnLst/>
              <a:rect l="l" t="t" r="r" b="b"/>
              <a:pathLst>
                <a:path w="128270" h="177164">
                  <a:moveTo>
                    <a:pt x="0" y="176809"/>
                  </a:moveTo>
                  <a:lnTo>
                    <a:pt x="128053" y="176809"/>
                  </a:lnTo>
                  <a:lnTo>
                    <a:pt x="128053" y="0"/>
                  </a:lnTo>
                  <a:lnTo>
                    <a:pt x="0" y="0"/>
                  </a:lnTo>
                  <a:lnTo>
                    <a:pt x="0" y="176809"/>
                  </a:lnTo>
                  <a:close/>
                </a:path>
              </a:pathLst>
            </a:custGeom>
            <a:solidFill>
              <a:srgbClr val="0A31FF"/>
            </a:solidFill>
          </p:spPr>
          <p:txBody>
            <a:bodyPr wrap="square" lIns="0" tIns="0" rIns="0" bIns="0" rtlCol="0"/>
            <a:lstStyle/>
            <a:p>
              <a:endParaRPr sz="1100"/>
            </a:p>
          </p:txBody>
        </p:sp>
        <p:sp>
          <p:nvSpPr>
            <p:cNvPr id="13" name="object 13"/>
            <p:cNvSpPr/>
            <p:nvPr/>
          </p:nvSpPr>
          <p:spPr>
            <a:xfrm>
              <a:off x="7071886" y="2502574"/>
              <a:ext cx="474518" cy="156322"/>
            </a:xfrm>
            <a:custGeom>
              <a:avLst/>
              <a:gdLst/>
              <a:ahLst/>
              <a:cxnLst/>
              <a:rect l="l" t="t" r="r" b="b"/>
              <a:pathLst>
                <a:path w="521970" h="177164">
                  <a:moveTo>
                    <a:pt x="0" y="176809"/>
                  </a:moveTo>
                  <a:lnTo>
                    <a:pt x="521358" y="176809"/>
                  </a:lnTo>
                  <a:lnTo>
                    <a:pt x="521358" y="0"/>
                  </a:lnTo>
                  <a:lnTo>
                    <a:pt x="0" y="0"/>
                  </a:lnTo>
                  <a:lnTo>
                    <a:pt x="0" y="176809"/>
                  </a:lnTo>
                  <a:close/>
                </a:path>
              </a:pathLst>
            </a:custGeom>
            <a:solidFill>
              <a:srgbClr val="FF2800"/>
            </a:solidFill>
          </p:spPr>
          <p:txBody>
            <a:bodyPr wrap="square" lIns="0" tIns="0" rIns="0" bIns="0" rtlCol="0"/>
            <a:lstStyle/>
            <a:p>
              <a:endParaRPr sz="1100"/>
            </a:p>
          </p:txBody>
        </p:sp>
        <p:sp>
          <p:nvSpPr>
            <p:cNvPr id="14" name="object 14"/>
            <p:cNvSpPr/>
            <p:nvPr/>
          </p:nvSpPr>
          <p:spPr>
            <a:xfrm>
              <a:off x="7617913" y="2502574"/>
              <a:ext cx="105641" cy="156322"/>
            </a:xfrm>
            <a:custGeom>
              <a:avLst/>
              <a:gdLst/>
              <a:ahLst/>
              <a:cxnLst/>
              <a:rect l="l" t="t" r="r" b="b"/>
              <a:pathLst>
                <a:path w="116204" h="177164">
                  <a:moveTo>
                    <a:pt x="0" y="176809"/>
                  </a:moveTo>
                  <a:lnTo>
                    <a:pt x="115857" y="176809"/>
                  </a:lnTo>
                  <a:lnTo>
                    <a:pt x="115857" y="0"/>
                  </a:lnTo>
                  <a:lnTo>
                    <a:pt x="0" y="0"/>
                  </a:lnTo>
                  <a:lnTo>
                    <a:pt x="0" y="176809"/>
                  </a:lnTo>
                  <a:close/>
                </a:path>
              </a:pathLst>
            </a:custGeom>
            <a:solidFill>
              <a:srgbClr val="0A31FF"/>
            </a:solidFill>
          </p:spPr>
          <p:txBody>
            <a:bodyPr wrap="square" lIns="0" tIns="0" rIns="0" bIns="0" rtlCol="0"/>
            <a:lstStyle/>
            <a:p>
              <a:endParaRPr sz="1100"/>
            </a:p>
          </p:txBody>
        </p:sp>
        <p:sp>
          <p:nvSpPr>
            <p:cNvPr id="15" name="object 15"/>
            <p:cNvSpPr/>
            <p:nvPr/>
          </p:nvSpPr>
          <p:spPr>
            <a:xfrm>
              <a:off x="7759270" y="2502574"/>
              <a:ext cx="438150" cy="156322"/>
            </a:xfrm>
            <a:custGeom>
              <a:avLst/>
              <a:gdLst/>
              <a:ahLst/>
              <a:cxnLst/>
              <a:rect l="l" t="t" r="r" b="b"/>
              <a:pathLst>
                <a:path w="481965" h="177164">
                  <a:moveTo>
                    <a:pt x="0" y="176809"/>
                  </a:moveTo>
                  <a:lnTo>
                    <a:pt x="481723" y="176809"/>
                  </a:lnTo>
                  <a:lnTo>
                    <a:pt x="481723" y="0"/>
                  </a:lnTo>
                  <a:lnTo>
                    <a:pt x="0" y="0"/>
                  </a:lnTo>
                  <a:lnTo>
                    <a:pt x="0" y="176809"/>
                  </a:lnTo>
                  <a:close/>
                </a:path>
              </a:pathLst>
            </a:custGeom>
            <a:solidFill>
              <a:srgbClr val="FF2800"/>
            </a:solidFill>
          </p:spPr>
          <p:txBody>
            <a:bodyPr wrap="square" lIns="0" tIns="0" rIns="0" bIns="0" rtlCol="0"/>
            <a:lstStyle/>
            <a:p>
              <a:endParaRPr sz="1100"/>
            </a:p>
          </p:txBody>
        </p:sp>
        <p:sp>
          <p:nvSpPr>
            <p:cNvPr id="16" name="object 16"/>
            <p:cNvSpPr/>
            <p:nvPr/>
          </p:nvSpPr>
          <p:spPr>
            <a:xfrm>
              <a:off x="3659910" y="2658581"/>
              <a:ext cx="513195" cy="153521"/>
            </a:xfrm>
            <a:custGeom>
              <a:avLst/>
              <a:gdLst/>
              <a:ahLst/>
              <a:cxnLst/>
              <a:rect l="l" t="t" r="r" b="b"/>
              <a:pathLst>
                <a:path w="564514" h="173989">
                  <a:moveTo>
                    <a:pt x="0" y="173761"/>
                  </a:moveTo>
                  <a:lnTo>
                    <a:pt x="564043" y="173761"/>
                  </a:lnTo>
                  <a:lnTo>
                    <a:pt x="564043" y="0"/>
                  </a:lnTo>
                  <a:lnTo>
                    <a:pt x="0" y="0"/>
                  </a:lnTo>
                  <a:lnTo>
                    <a:pt x="0" y="173761"/>
                  </a:lnTo>
                  <a:close/>
                </a:path>
              </a:pathLst>
            </a:custGeom>
            <a:solidFill>
              <a:srgbClr val="FF2800"/>
            </a:solidFill>
          </p:spPr>
          <p:txBody>
            <a:bodyPr wrap="square" lIns="0" tIns="0" rIns="0" bIns="0" rtlCol="0"/>
            <a:lstStyle/>
            <a:p>
              <a:endParaRPr sz="1100"/>
            </a:p>
          </p:txBody>
        </p:sp>
        <p:sp>
          <p:nvSpPr>
            <p:cNvPr id="17" name="object 17"/>
            <p:cNvSpPr/>
            <p:nvPr/>
          </p:nvSpPr>
          <p:spPr>
            <a:xfrm>
              <a:off x="4208706" y="2658581"/>
              <a:ext cx="615373" cy="153521"/>
            </a:xfrm>
            <a:custGeom>
              <a:avLst/>
              <a:gdLst/>
              <a:ahLst/>
              <a:cxnLst/>
              <a:rect l="l" t="t" r="r" b="b"/>
              <a:pathLst>
                <a:path w="676910" h="173989">
                  <a:moveTo>
                    <a:pt x="0" y="173761"/>
                  </a:moveTo>
                  <a:lnTo>
                    <a:pt x="676851" y="173761"/>
                  </a:lnTo>
                  <a:lnTo>
                    <a:pt x="676851" y="0"/>
                  </a:lnTo>
                  <a:lnTo>
                    <a:pt x="0" y="0"/>
                  </a:lnTo>
                  <a:lnTo>
                    <a:pt x="0" y="173761"/>
                  </a:lnTo>
                  <a:close/>
                </a:path>
              </a:pathLst>
            </a:custGeom>
            <a:solidFill>
              <a:srgbClr val="FF2800"/>
            </a:solidFill>
          </p:spPr>
          <p:txBody>
            <a:bodyPr wrap="square" lIns="0" tIns="0" rIns="0" bIns="0" rtlCol="0"/>
            <a:lstStyle/>
            <a:p>
              <a:endParaRPr sz="1100"/>
            </a:p>
          </p:txBody>
        </p:sp>
        <p:sp>
          <p:nvSpPr>
            <p:cNvPr id="18" name="object 18"/>
            <p:cNvSpPr/>
            <p:nvPr/>
          </p:nvSpPr>
          <p:spPr>
            <a:xfrm>
              <a:off x="3659909" y="2811901"/>
              <a:ext cx="330200" cy="156322"/>
            </a:xfrm>
            <a:custGeom>
              <a:avLst/>
              <a:gdLst/>
              <a:ahLst/>
              <a:cxnLst/>
              <a:rect l="l" t="t" r="r" b="b"/>
              <a:pathLst>
                <a:path w="363220" h="177164">
                  <a:moveTo>
                    <a:pt x="0" y="176809"/>
                  </a:moveTo>
                  <a:lnTo>
                    <a:pt x="362817" y="176809"/>
                  </a:lnTo>
                  <a:lnTo>
                    <a:pt x="362817" y="0"/>
                  </a:lnTo>
                  <a:lnTo>
                    <a:pt x="0" y="0"/>
                  </a:lnTo>
                  <a:lnTo>
                    <a:pt x="0" y="176809"/>
                  </a:lnTo>
                  <a:close/>
                </a:path>
              </a:pathLst>
            </a:custGeom>
            <a:solidFill>
              <a:srgbClr val="0A31FF"/>
            </a:solidFill>
          </p:spPr>
          <p:txBody>
            <a:bodyPr wrap="square" lIns="0" tIns="0" rIns="0" bIns="0" rtlCol="0"/>
            <a:lstStyle/>
            <a:p>
              <a:endParaRPr sz="1100"/>
            </a:p>
          </p:txBody>
        </p:sp>
        <p:sp>
          <p:nvSpPr>
            <p:cNvPr id="19" name="object 19"/>
            <p:cNvSpPr/>
            <p:nvPr/>
          </p:nvSpPr>
          <p:spPr>
            <a:xfrm>
              <a:off x="4025774" y="2811901"/>
              <a:ext cx="108527" cy="156322"/>
            </a:xfrm>
            <a:custGeom>
              <a:avLst/>
              <a:gdLst/>
              <a:ahLst/>
              <a:cxnLst/>
              <a:rect l="l" t="t" r="r" b="b"/>
              <a:pathLst>
                <a:path w="119379" h="177164">
                  <a:moveTo>
                    <a:pt x="0" y="176809"/>
                  </a:moveTo>
                  <a:lnTo>
                    <a:pt x="118906" y="176809"/>
                  </a:lnTo>
                  <a:lnTo>
                    <a:pt x="118906" y="0"/>
                  </a:lnTo>
                  <a:lnTo>
                    <a:pt x="0" y="0"/>
                  </a:lnTo>
                  <a:lnTo>
                    <a:pt x="0" y="176809"/>
                  </a:lnTo>
                  <a:close/>
                </a:path>
              </a:pathLst>
            </a:custGeom>
            <a:solidFill>
              <a:srgbClr val="0A31FF"/>
            </a:solidFill>
          </p:spPr>
          <p:txBody>
            <a:bodyPr wrap="square" lIns="0" tIns="0" rIns="0" bIns="0" rtlCol="0"/>
            <a:lstStyle/>
            <a:p>
              <a:endParaRPr sz="1100"/>
            </a:p>
          </p:txBody>
        </p:sp>
        <p:sp>
          <p:nvSpPr>
            <p:cNvPr id="20" name="object 20"/>
            <p:cNvSpPr/>
            <p:nvPr/>
          </p:nvSpPr>
          <p:spPr>
            <a:xfrm>
              <a:off x="4169904" y="2811901"/>
              <a:ext cx="169141" cy="156322"/>
            </a:xfrm>
            <a:custGeom>
              <a:avLst/>
              <a:gdLst/>
              <a:ahLst/>
              <a:cxnLst/>
              <a:rect l="l" t="t" r="r" b="b"/>
              <a:pathLst>
                <a:path w="186054" h="177164">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sz="1100"/>
            </a:p>
          </p:txBody>
        </p:sp>
        <p:sp>
          <p:nvSpPr>
            <p:cNvPr id="21" name="object 21"/>
            <p:cNvSpPr/>
            <p:nvPr/>
          </p:nvSpPr>
          <p:spPr>
            <a:xfrm>
              <a:off x="4375011" y="2811901"/>
              <a:ext cx="360795" cy="156322"/>
            </a:xfrm>
            <a:custGeom>
              <a:avLst/>
              <a:gdLst/>
              <a:ahLst/>
              <a:cxnLst/>
              <a:rect l="l" t="t" r="r" b="b"/>
              <a:pathLst>
                <a:path w="396875" h="177164">
                  <a:moveTo>
                    <a:pt x="0" y="176809"/>
                  </a:moveTo>
                  <a:lnTo>
                    <a:pt x="396354" y="176809"/>
                  </a:lnTo>
                  <a:lnTo>
                    <a:pt x="396354" y="0"/>
                  </a:lnTo>
                  <a:lnTo>
                    <a:pt x="0" y="0"/>
                  </a:lnTo>
                  <a:lnTo>
                    <a:pt x="0" y="176809"/>
                  </a:lnTo>
                  <a:close/>
                </a:path>
              </a:pathLst>
            </a:custGeom>
            <a:solidFill>
              <a:srgbClr val="FF2800"/>
            </a:solidFill>
          </p:spPr>
          <p:txBody>
            <a:bodyPr wrap="square" lIns="0" tIns="0" rIns="0" bIns="0" rtlCol="0"/>
            <a:lstStyle/>
            <a:p>
              <a:endParaRPr sz="1100"/>
            </a:p>
          </p:txBody>
        </p:sp>
        <p:sp>
          <p:nvSpPr>
            <p:cNvPr id="22" name="object 22"/>
            <p:cNvSpPr/>
            <p:nvPr/>
          </p:nvSpPr>
          <p:spPr>
            <a:xfrm>
              <a:off x="4771364" y="2811901"/>
              <a:ext cx="113723" cy="156322"/>
            </a:xfrm>
            <a:custGeom>
              <a:avLst/>
              <a:gdLst/>
              <a:ahLst/>
              <a:cxnLst/>
              <a:rect l="l" t="t" r="r" b="b"/>
              <a:pathLst>
                <a:path w="125095" h="177164">
                  <a:moveTo>
                    <a:pt x="0" y="176809"/>
                  </a:moveTo>
                  <a:lnTo>
                    <a:pt x="125004" y="176809"/>
                  </a:lnTo>
                  <a:lnTo>
                    <a:pt x="125004" y="0"/>
                  </a:lnTo>
                  <a:lnTo>
                    <a:pt x="0" y="0"/>
                  </a:lnTo>
                  <a:lnTo>
                    <a:pt x="0" y="176809"/>
                  </a:lnTo>
                  <a:close/>
                </a:path>
              </a:pathLst>
            </a:custGeom>
            <a:solidFill>
              <a:srgbClr val="0A31FF"/>
            </a:solidFill>
          </p:spPr>
          <p:txBody>
            <a:bodyPr wrap="square" lIns="0" tIns="0" rIns="0" bIns="0" rtlCol="0"/>
            <a:lstStyle/>
            <a:p>
              <a:endParaRPr sz="1100"/>
            </a:p>
          </p:txBody>
        </p:sp>
        <p:sp>
          <p:nvSpPr>
            <p:cNvPr id="23" name="object 23"/>
            <p:cNvSpPr/>
            <p:nvPr/>
          </p:nvSpPr>
          <p:spPr>
            <a:xfrm>
              <a:off x="4921038" y="2811901"/>
              <a:ext cx="376959" cy="156322"/>
            </a:xfrm>
            <a:custGeom>
              <a:avLst/>
              <a:gdLst/>
              <a:ahLst/>
              <a:cxnLst/>
              <a:rect l="l" t="t" r="r" b="b"/>
              <a:pathLst>
                <a:path w="414654" h="177164">
                  <a:moveTo>
                    <a:pt x="0" y="176809"/>
                  </a:moveTo>
                  <a:lnTo>
                    <a:pt x="414648" y="176809"/>
                  </a:lnTo>
                  <a:lnTo>
                    <a:pt x="414648" y="0"/>
                  </a:lnTo>
                  <a:lnTo>
                    <a:pt x="0" y="0"/>
                  </a:lnTo>
                  <a:lnTo>
                    <a:pt x="0" y="176809"/>
                  </a:lnTo>
                  <a:close/>
                </a:path>
              </a:pathLst>
            </a:custGeom>
            <a:solidFill>
              <a:srgbClr val="FF2800"/>
            </a:solidFill>
          </p:spPr>
          <p:txBody>
            <a:bodyPr wrap="square" lIns="0" tIns="0" rIns="0" bIns="0" rtlCol="0"/>
            <a:lstStyle/>
            <a:p>
              <a:endParaRPr sz="1100"/>
            </a:p>
          </p:txBody>
        </p:sp>
        <p:sp>
          <p:nvSpPr>
            <p:cNvPr id="24" name="object 24"/>
            <p:cNvSpPr/>
            <p:nvPr/>
          </p:nvSpPr>
          <p:spPr>
            <a:xfrm>
              <a:off x="5334022" y="2811901"/>
              <a:ext cx="352136" cy="156322"/>
            </a:xfrm>
            <a:custGeom>
              <a:avLst/>
              <a:gdLst/>
              <a:ahLst/>
              <a:cxnLst/>
              <a:rect l="l" t="t" r="r" b="b"/>
              <a:pathLst>
                <a:path w="387350" h="177164">
                  <a:moveTo>
                    <a:pt x="0" y="176809"/>
                  </a:moveTo>
                  <a:lnTo>
                    <a:pt x="387208" y="176809"/>
                  </a:lnTo>
                  <a:lnTo>
                    <a:pt x="387208" y="0"/>
                  </a:lnTo>
                  <a:lnTo>
                    <a:pt x="0" y="0"/>
                  </a:lnTo>
                  <a:lnTo>
                    <a:pt x="0" y="176809"/>
                  </a:lnTo>
                  <a:close/>
                </a:path>
              </a:pathLst>
            </a:custGeom>
            <a:solidFill>
              <a:srgbClr val="FF2800"/>
            </a:solidFill>
          </p:spPr>
          <p:txBody>
            <a:bodyPr wrap="square" lIns="0" tIns="0" rIns="0" bIns="0" rtlCol="0"/>
            <a:lstStyle/>
            <a:p>
              <a:endParaRPr sz="1100"/>
            </a:p>
          </p:txBody>
        </p:sp>
        <p:sp>
          <p:nvSpPr>
            <p:cNvPr id="25" name="object 25"/>
            <p:cNvSpPr/>
            <p:nvPr/>
          </p:nvSpPr>
          <p:spPr>
            <a:xfrm>
              <a:off x="5722062" y="2811901"/>
              <a:ext cx="75045" cy="156322"/>
            </a:xfrm>
            <a:custGeom>
              <a:avLst/>
              <a:gdLst/>
              <a:ahLst/>
              <a:cxnLst/>
              <a:rect l="l" t="t" r="r" b="b"/>
              <a:pathLst>
                <a:path w="82550" h="177164">
                  <a:moveTo>
                    <a:pt x="0" y="176809"/>
                  </a:moveTo>
                  <a:lnTo>
                    <a:pt x="82319" y="176809"/>
                  </a:lnTo>
                  <a:lnTo>
                    <a:pt x="82319" y="0"/>
                  </a:lnTo>
                  <a:lnTo>
                    <a:pt x="0" y="0"/>
                  </a:lnTo>
                  <a:lnTo>
                    <a:pt x="0" y="176809"/>
                  </a:lnTo>
                  <a:close/>
                </a:path>
              </a:pathLst>
            </a:custGeom>
            <a:solidFill>
              <a:srgbClr val="0A31FF"/>
            </a:solidFill>
          </p:spPr>
          <p:txBody>
            <a:bodyPr wrap="square" lIns="0" tIns="0" rIns="0" bIns="0" rtlCol="0"/>
            <a:lstStyle/>
            <a:p>
              <a:endParaRPr sz="1100"/>
            </a:p>
          </p:txBody>
        </p:sp>
        <p:sp>
          <p:nvSpPr>
            <p:cNvPr id="26" name="object 26"/>
            <p:cNvSpPr/>
            <p:nvPr/>
          </p:nvSpPr>
          <p:spPr>
            <a:xfrm>
              <a:off x="5832929" y="2811901"/>
              <a:ext cx="482600" cy="156322"/>
            </a:xfrm>
            <a:custGeom>
              <a:avLst/>
              <a:gdLst/>
              <a:ahLst/>
              <a:cxnLst/>
              <a:rect l="l" t="t" r="r" b="b"/>
              <a:pathLst>
                <a:path w="530859" h="177164">
                  <a:moveTo>
                    <a:pt x="0" y="176809"/>
                  </a:moveTo>
                  <a:lnTo>
                    <a:pt x="530505" y="176809"/>
                  </a:lnTo>
                  <a:lnTo>
                    <a:pt x="530505" y="0"/>
                  </a:lnTo>
                  <a:lnTo>
                    <a:pt x="0" y="0"/>
                  </a:lnTo>
                  <a:lnTo>
                    <a:pt x="0" y="176809"/>
                  </a:lnTo>
                  <a:close/>
                </a:path>
              </a:pathLst>
            </a:custGeom>
            <a:solidFill>
              <a:srgbClr val="FF2800"/>
            </a:solidFill>
          </p:spPr>
          <p:txBody>
            <a:bodyPr wrap="square" lIns="0" tIns="0" rIns="0" bIns="0" rtlCol="0"/>
            <a:lstStyle/>
            <a:p>
              <a:endParaRPr sz="1100"/>
            </a:p>
          </p:txBody>
        </p:sp>
        <p:sp>
          <p:nvSpPr>
            <p:cNvPr id="27" name="object 27"/>
            <p:cNvSpPr/>
            <p:nvPr/>
          </p:nvSpPr>
          <p:spPr>
            <a:xfrm>
              <a:off x="6351240" y="2811901"/>
              <a:ext cx="535132" cy="156322"/>
            </a:xfrm>
            <a:custGeom>
              <a:avLst/>
              <a:gdLst/>
              <a:ahLst/>
              <a:cxnLst/>
              <a:rect l="l" t="t" r="r" b="b"/>
              <a:pathLst>
                <a:path w="588645" h="177164">
                  <a:moveTo>
                    <a:pt x="0" y="176809"/>
                  </a:moveTo>
                  <a:lnTo>
                    <a:pt x="588434" y="176809"/>
                  </a:lnTo>
                  <a:lnTo>
                    <a:pt x="588434" y="0"/>
                  </a:lnTo>
                  <a:lnTo>
                    <a:pt x="0" y="0"/>
                  </a:lnTo>
                  <a:lnTo>
                    <a:pt x="0" y="176809"/>
                  </a:lnTo>
                  <a:close/>
                </a:path>
              </a:pathLst>
            </a:custGeom>
            <a:solidFill>
              <a:srgbClr val="FF2800"/>
            </a:solidFill>
          </p:spPr>
          <p:txBody>
            <a:bodyPr wrap="square" lIns="0" tIns="0" rIns="0" bIns="0" rtlCol="0"/>
            <a:lstStyle/>
            <a:p>
              <a:endParaRPr sz="1100"/>
            </a:p>
          </p:txBody>
        </p:sp>
        <p:sp>
          <p:nvSpPr>
            <p:cNvPr id="28" name="object 28"/>
            <p:cNvSpPr/>
            <p:nvPr/>
          </p:nvSpPr>
          <p:spPr>
            <a:xfrm>
              <a:off x="6922212" y="2811901"/>
              <a:ext cx="163945" cy="156322"/>
            </a:xfrm>
            <a:custGeom>
              <a:avLst/>
              <a:gdLst/>
              <a:ahLst/>
              <a:cxnLst/>
              <a:rect l="l" t="t" r="r" b="b"/>
              <a:pathLst>
                <a:path w="180340" h="177164">
                  <a:moveTo>
                    <a:pt x="0" y="176809"/>
                  </a:moveTo>
                  <a:lnTo>
                    <a:pt x="179884" y="176809"/>
                  </a:lnTo>
                  <a:lnTo>
                    <a:pt x="179884" y="0"/>
                  </a:lnTo>
                  <a:lnTo>
                    <a:pt x="0" y="0"/>
                  </a:lnTo>
                  <a:lnTo>
                    <a:pt x="0" y="176809"/>
                  </a:lnTo>
                  <a:close/>
                </a:path>
              </a:pathLst>
            </a:custGeom>
            <a:solidFill>
              <a:srgbClr val="0A31FF"/>
            </a:solidFill>
          </p:spPr>
          <p:txBody>
            <a:bodyPr wrap="square" lIns="0" tIns="0" rIns="0" bIns="0" rtlCol="0"/>
            <a:lstStyle/>
            <a:p>
              <a:endParaRPr sz="1100"/>
            </a:p>
          </p:txBody>
        </p:sp>
        <p:sp>
          <p:nvSpPr>
            <p:cNvPr id="29" name="object 29"/>
            <p:cNvSpPr/>
            <p:nvPr/>
          </p:nvSpPr>
          <p:spPr>
            <a:xfrm>
              <a:off x="7121775" y="2811901"/>
              <a:ext cx="61191" cy="156322"/>
            </a:xfrm>
            <a:custGeom>
              <a:avLst/>
              <a:gdLst/>
              <a:ahLst/>
              <a:cxnLst/>
              <a:rect l="l" t="t" r="r" b="b"/>
              <a:pathLst>
                <a:path w="67309" h="177164">
                  <a:moveTo>
                    <a:pt x="0" y="176809"/>
                  </a:moveTo>
                  <a:lnTo>
                    <a:pt x="67075" y="176809"/>
                  </a:lnTo>
                  <a:lnTo>
                    <a:pt x="67075" y="0"/>
                  </a:lnTo>
                  <a:lnTo>
                    <a:pt x="0" y="0"/>
                  </a:lnTo>
                  <a:lnTo>
                    <a:pt x="0" y="176809"/>
                  </a:lnTo>
                  <a:close/>
                </a:path>
              </a:pathLst>
            </a:custGeom>
            <a:solidFill>
              <a:srgbClr val="FF40FF"/>
            </a:solidFill>
          </p:spPr>
          <p:txBody>
            <a:bodyPr wrap="square" lIns="0" tIns="0" rIns="0" bIns="0" rtlCol="0"/>
            <a:lstStyle/>
            <a:p>
              <a:endParaRPr sz="1100"/>
            </a:p>
          </p:txBody>
        </p:sp>
        <p:sp>
          <p:nvSpPr>
            <p:cNvPr id="30" name="object 30"/>
            <p:cNvSpPr/>
            <p:nvPr/>
          </p:nvSpPr>
          <p:spPr>
            <a:xfrm>
              <a:off x="7218785" y="2811901"/>
              <a:ext cx="368877" cy="156322"/>
            </a:xfrm>
            <a:custGeom>
              <a:avLst/>
              <a:gdLst/>
              <a:ahLst/>
              <a:cxnLst/>
              <a:rect l="l" t="t" r="r" b="b"/>
              <a:pathLst>
                <a:path w="405765" h="177164">
                  <a:moveTo>
                    <a:pt x="0" y="176809"/>
                  </a:moveTo>
                  <a:lnTo>
                    <a:pt x="405501" y="176809"/>
                  </a:lnTo>
                  <a:lnTo>
                    <a:pt x="405501" y="0"/>
                  </a:lnTo>
                  <a:lnTo>
                    <a:pt x="0" y="0"/>
                  </a:lnTo>
                  <a:lnTo>
                    <a:pt x="0" y="176809"/>
                  </a:lnTo>
                  <a:close/>
                </a:path>
              </a:pathLst>
            </a:custGeom>
            <a:solidFill>
              <a:srgbClr val="FF2800"/>
            </a:solidFill>
          </p:spPr>
          <p:txBody>
            <a:bodyPr wrap="square" lIns="0" tIns="0" rIns="0" bIns="0" rtlCol="0"/>
            <a:lstStyle/>
            <a:p>
              <a:endParaRPr sz="1100"/>
            </a:p>
          </p:txBody>
        </p:sp>
        <p:sp>
          <p:nvSpPr>
            <p:cNvPr id="31" name="object 31"/>
            <p:cNvSpPr/>
            <p:nvPr/>
          </p:nvSpPr>
          <p:spPr>
            <a:xfrm>
              <a:off x="7623456" y="2811901"/>
              <a:ext cx="105641" cy="156322"/>
            </a:xfrm>
            <a:custGeom>
              <a:avLst/>
              <a:gdLst/>
              <a:ahLst/>
              <a:cxnLst/>
              <a:rect l="l" t="t" r="r" b="b"/>
              <a:pathLst>
                <a:path w="116204" h="177164">
                  <a:moveTo>
                    <a:pt x="0" y="176809"/>
                  </a:moveTo>
                  <a:lnTo>
                    <a:pt x="115857" y="176809"/>
                  </a:lnTo>
                  <a:lnTo>
                    <a:pt x="115857" y="0"/>
                  </a:lnTo>
                  <a:lnTo>
                    <a:pt x="0" y="0"/>
                  </a:lnTo>
                  <a:lnTo>
                    <a:pt x="0" y="176809"/>
                  </a:lnTo>
                  <a:close/>
                </a:path>
              </a:pathLst>
            </a:custGeom>
            <a:solidFill>
              <a:srgbClr val="0A31FF"/>
            </a:solidFill>
          </p:spPr>
          <p:txBody>
            <a:bodyPr wrap="square" lIns="0" tIns="0" rIns="0" bIns="0" rtlCol="0"/>
            <a:lstStyle/>
            <a:p>
              <a:endParaRPr sz="1100"/>
            </a:p>
          </p:txBody>
        </p:sp>
        <p:sp>
          <p:nvSpPr>
            <p:cNvPr id="32" name="object 32"/>
            <p:cNvSpPr/>
            <p:nvPr/>
          </p:nvSpPr>
          <p:spPr>
            <a:xfrm>
              <a:off x="7764812" y="2811901"/>
              <a:ext cx="452005" cy="156322"/>
            </a:xfrm>
            <a:custGeom>
              <a:avLst/>
              <a:gdLst/>
              <a:ahLst/>
              <a:cxnLst/>
              <a:rect l="l" t="t" r="r" b="b"/>
              <a:pathLst>
                <a:path w="497204" h="177164">
                  <a:moveTo>
                    <a:pt x="0" y="176809"/>
                  </a:moveTo>
                  <a:lnTo>
                    <a:pt x="496967" y="176809"/>
                  </a:lnTo>
                  <a:lnTo>
                    <a:pt x="496967" y="0"/>
                  </a:lnTo>
                  <a:lnTo>
                    <a:pt x="0" y="0"/>
                  </a:lnTo>
                  <a:lnTo>
                    <a:pt x="0" y="176809"/>
                  </a:lnTo>
                  <a:close/>
                </a:path>
              </a:pathLst>
            </a:custGeom>
            <a:solidFill>
              <a:srgbClr val="FF2800"/>
            </a:solidFill>
          </p:spPr>
          <p:txBody>
            <a:bodyPr wrap="square" lIns="0" tIns="0" rIns="0" bIns="0" rtlCol="0"/>
            <a:lstStyle/>
            <a:p>
              <a:endParaRPr sz="1100"/>
            </a:p>
          </p:txBody>
        </p:sp>
        <p:sp>
          <p:nvSpPr>
            <p:cNvPr id="33" name="object 33"/>
            <p:cNvSpPr/>
            <p:nvPr/>
          </p:nvSpPr>
          <p:spPr>
            <a:xfrm>
              <a:off x="8252633" y="2811901"/>
              <a:ext cx="269009" cy="156322"/>
            </a:xfrm>
            <a:custGeom>
              <a:avLst/>
              <a:gdLst/>
              <a:ahLst/>
              <a:cxnLst/>
              <a:rect l="l" t="t" r="r" b="b"/>
              <a:pathLst>
                <a:path w="295909" h="177164">
                  <a:moveTo>
                    <a:pt x="0" y="176809"/>
                  </a:moveTo>
                  <a:lnTo>
                    <a:pt x="295741" y="176809"/>
                  </a:lnTo>
                  <a:lnTo>
                    <a:pt x="295741" y="0"/>
                  </a:lnTo>
                  <a:lnTo>
                    <a:pt x="0" y="0"/>
                  </a:lnTo>
                  <a:lnTo>
                    <a:pt x="0" y="176809"/>
                  </a:lnTo>
                  <a:close/>
                </a:path>
              </a:pathLst>
            </a:custGeom>
            <a:solidFill>
              <a:srgbClr val="0A31FF"/>
            </a:solidFill>
          </p:spPr>
          <p:txBody>
            <a:bodyPr wrap="square" lIns="0" tIns="0" rIns="0" bIns="0" rtlCol="0"/>
            <a:lstStyle/>
            <a:p>
              <a:endParaRPr sz="1100"/>
            </a:p>
          </p:txBody>
        </p:sp>
        <p:sp>
          <p:nvSpPr>
            <p:cNvPr id="34" name="object 34"/>
            <p:cNvSpPr txBox="1"/>
            <p:nvPr/>
          </p:nvSpPr>
          <p:spPr>
            <a:xfrm>
              <a:off x="3648364" y="2506878"/>
              <a:ext cx="4962236" cy="475643"/>
            </a:xfrm>
            <a:prstGeom prst="rect">
              <a:avLst/>
            </a:prstGeom>
          </p:spPr>
          <p:txBody>
            <a:bodyPr vert="horz" wrap="square" lIns="0" tIns="0" rIns="0" bIns="0" rtlCol="0">
              <a:spAutoFit/>
            </a:bodyPr>
            <a:lstStyle/>
            <a:p>
              <a:pPr marL="11397" marR="329943">
                <a:lnSpc>
                  <a:spcPts val="1247"/>
                </a:lnSpc>
              </a:pPr>
              <a:r>
                <a:rPr sz="1100" dirty="0">
                  <a:latin typeface="Times New Roman"/>
                  <a:cs typeface="Times New Roman"/>
                </a:rPr>
                <a:t>A</a:t>
              </a:r>
              <a:r>
                <a:rPr sz="1100" spc="-9" dirty="0">
                  <a:latin typeface="Times New Roman"/>
                  <a:cs typeface="Times New Roman"/>
                </a:rPr>
                <a:t> </a:t>
              </a:r>
              <a:r>
                <a:rPr sz="1100" spc="-4" dirty="0">
                  <a:latin typeface="Times New Roman"/>
                  <a:cs typeface="Times New Roman"/>
                </a:rPr>
                <a:t>De</a:t>
              </a:r>
              <a:r>
                <a:rPr sz="1100" spc="-13" dirty="0">
                  <a:latin typeface="Times New Roman"/>
                  <a:cs typeface="Times New Roman"/>
                </a:rPr>
                <a:t>c</a:t>
              </a:r>
              <a:r>
                <a:rPr sz="1100" spc="4" dirty="0">
                  <a:latin typeface="Times New Roman"/>
                  <a:cs typeface="Times New Roman"/>
                </a:rPr>
                <a:t>l</a:t>
              </a:r>
              <a:r>
                <a:rPr sz="1100" spc="-13" dirty="0">
                  <a:latin typeface="Times New Roman"/>
                  <a:cs typeface="Times New Roman"/>
                </a:rPr>
                <a:t>ara</a:t>
              </a:r>
              <a:r>
                <a:rPr sz="1100" spc="4" dirty="0">
                  <a:latin typeface="Times New Roman"/>
                  <a:cs typeface="Times New Roman"/>
                </a:rPr>
                <a:t>t</a:t>
              </a:r>
              <a:r>
                <a:rPr sz="1100" spc="-4" dirty="0">
                  <a:latin typeface="Times New Roman"/>
                  <a:cs typeface="Times New Roman"/>
                </a:rPr>
                <a:t>i</a:t>
              </a:r>
              <a:r>
                <a:rPr sz="1100" dirty="0">
                  <a:latin typeface="Times New Roman"/>
                  <a:cs typeface="Times New Roman"/>
                </a:rPr>
                <a:t>on</a:t>
              </a:r>
              <a:r>
                <a:rPr sz="1100" spc="-9" dirty="0">
                  <a:latin typeface="Times New Roman"/>
                  <a:cs typeface="Times New Roman"/>
                </a:rPr>
                <a:t> B</a:t>
              </a:r>
              <a:r>
                <a:rPr sz="1100" dirty="0">
                  <a:latin typeface="Times New Roman"/>
                  <a:cs typeface="Times New Roman"/>
                </a:rPr>
                <a:t>y</a:t>
              </a:r>
              <a:r>
                <a:rPr sz="1100" spc="9" dirty="0">
                  <a:latin typeface="Times New Roman"/>
                  <a:cs typeface="Times New Roman"/>
                </a:rPr>
                <a:t> t</a:t>
              </a:r>
              <a:r>
                <a:rPr sz="1100" dirty="0">
                  <a:latin typeface="Times New Roman"/>
                  <a:cs typeface="Times New Roman"/>
                </a:rPr>
                <a:t>h</a:t>
              </a:r>
              <a:r>
                <a:rPr sz="1100" spc="-9" dirty="0">
                  <a:latin typeface="Times New Roman"/>
                  <a:cs typeface="Times New Roman"/>
                </a:rPr>
                <a:t>e </a:t>
              </a:r>
              <a:r>
                <a:rPr sz="1100" spc="-4" dirty="0">
                  <a:latin typeface="Times New Roman"/>
                  <a:cs typeface="Times New Roman"/>
                </a:rPr>
                <a:t>Represe</a:t>
              </a:r>
              <a:r>
                <a:rPr sz="1100" spc="9" dirty="0">
                  <a:latin typeface="Times New Roman"/>
                  <a:cs typeface="Times New Roman"/>
                </a:rPr>
                <a:t>n</a:t>
              </a:r>
              <a:r>
                <a:rPr sz="1100" spc="-4" dirty="0">
                  <a:latin typeface="Times New Roman"/>
                  <a:cs typeface="Times New Roman"/>
                </a:rPr>
                <a:t>t</a:t>
              </a:r>
              <a:r>
                <a:rPr sz="1100" spc="-31" dirty="0">
                  <a:latin typeface="Times New Roman"/>
                  <a:cs typeface="Times New Roman"/>
                </a:rPr>
                <a:t>a</a:t>
              </a:r>
              <a:r>
                <a:rPr sz="1100" spc="9" dirty="0">
                  <a:latin typeface="Times New Roman"/>
                  <a:cs typeface="Times New Roman"/>
                </a:rPr>
                <a:t>t</a:t>
              </a:r>
              <a:r>
                <a:rPr sz="1100" spc="-4" dirty="0">
                  <a:latin typeface="Times New Roman"/>
                  <a:cs typeface="Times New Roman"/>
                </a:rPr>
                <a:t>i</a:t>
              </a:r>
              <a:r>
                <a:rPr sz="1100" dirty="0">
                  <a:latin typeface="Times New Roman"/>
                  <a:cs typeface="Times New Roman"/>
                </a:rPr>
                <a:t>v</a:t>
              </a:r>
              <a:r>
                <a:rPr sz="1100" spc="-9" dirty="0">
                  <a:latin typeface="Times New Roman"/>
                  <a:cs typeface="Times New Roman"/>
                </a:rPr>
                <a:t>e</a:t>
              </a:r>
              <a:r>
                <a:rPr sz="1100" dirty="0">
                  <a:latin typeface="Times New Roman"/>
                  <a:cs typeface="Times New Roman"/>
                </a:rPr>
                <a:t>s</a:t>
              </a:r>
              <a:r>
                <a:rPr sz="1100" spc="-18" dirty="0">
                  <a:latin typeface="Times New Roman"/>
                  <a:cs typeface="Times New Roman"/>
                </a:rPr>
                <a:t> </a:t>
              </a:r>
              <a:r>
                <a:rPr sz="1100" spc="18" dirty="0">
                  <a:latin typeface="Times New Roman"/>
                  <a:cs typeface="Times New Roman"/>
                </a:rPr>
                <a:t>o</a:t>
              </a:r>
              <a:r>
                <a:rPr sz="1100" dirty="0">
                  <a:latin typeface="Times New Roman"/>
                  <a:cs typeface="Times New Roman"/>
                </a:rPr>
                <a:t>f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a:t>
              </a:r>
              <a:r>
                <a:rPr sz="1100" spc="-31" dirty="0">
                  <a:latin typeface="Times New Roman"/>
                  <a:cs typeface="Times New Roman"/>
                </a:rPr>
                <a:t> </a:t>
              </a:r>
              <a:r>
                <a:rPr sz="1100" spc="-9" dirty="0">
                  <a:latin typeface="Times New Roman"/>
                  <a:cs typeface="Times New Roman"/>
                </a:rPr>
                <a:t>U</a:t>
              </a:r>
              <a:r>
                <a:rPr sz="1100" spc="18" dirty="0">
                  <a:latin typeface="Times New Roman"/>
                  <a:cs typeface="Times New Roman"/>
                </a:rPr>
                <a:t>n</a:t>
              </a:r>
              <a:r>
                <a:rPr sz="1100" spc="-4" dirty="0">
                  <a:latin typeface="Times New Roman"/>
                  <a:cs typeface="Times New Roman"/>
                </a:rPr>
                <a:t>i</a:t>
              </a:r>
              <a:r>
                <a:rPr sz="1100" spc="-49" dirty="0">
                  <a:latin typeface="Times New Roman"/>
                  <a:cs typeface="Times New Roman"/>
                </a:rPr>
                <a:t>t</a:t>
              </a:r>
              <a:r>
                <a:rPr sz="1100" spc="4" dirty="0">
                  <a:latin typeface="Times New Roman"/>
                  <a:cs typeface="Times New Roman"/>
                </a:rPr>
                <a:t>e</a:t>
              </a:r>
              <a:r>
                <a:rPr sz="1100" dirty="0">
                  <a:latin typeface="Times New Roman"/>
                  <a:cs typeface="Times New Roman"/>
                </a:rPr>
                <a:t>d </a:t>
              </a:r>
              <a:r>
                <a:rPr sz="1100" spc="-4" dirty="0">
                  <a:latin typeface="Times New Roman"/>
                  <a:cs typeface="Times New Roman"/>
                </a:rPr>
                <a:t>S</a:t>
              </a:r>
              <a:r>
                <a:rPr sz="1100" spc="13" dirty="0">
                  <a:latin typeface="Times New Roman"/>
                  <a:cs typeface="Times New Roman"/>
                </a:rPr>
                <a:t>t</a:t>
              </a:r>
              <a:r>
                <a:rPr sz="1100" spc="-31" dirty="0">
                  <a:latin typeface="Times New Roman"/>
                  <a:cs typeface="Times New Roman"/>
                </a:rPr>
                <a:t>a</a:t>
              </a:r>
              <a:r>
                <a:rPr sz="1100" spc="9" dirty="0">
                  <a:latin typeface="Times New Roman"/>
                  <a:cs typeface="Times New Roman"/>
                </a:rPr>
                <a:t>t</a:t>
              </a:r>
              <a:r>
                <a:rPr sz="1100" spc="-9" dirty="0">
                  <a:latin typeface="Times New Roman"/>
                  <a:cs typeface="Times New Roman"/>
                </a:rPr>
                <a:t>e</a:t>
              </a:r>
              <a:r>
                <a:rPr sz="1100" dirty="0">
                  <a:latin typeface="Times New Roman"/>
                  <a:cs typeface="Times New Roman"/>
                </a:rPr>
                <a:t>s</a:t>
              </a:r>
              <a:r>
                <a:rPr sz="1100" spc="-18" dirty="0">
                  <a:latin typeface="Times New Roman"/>
                  <a:cs typeface="Times New Roman"/>
                </a:rPr>
                <a:t> </a:t>
              </a:r>
              <a:r>
                <a:rPr sz="1100" spc="18" dirty="0">
                  <a:latin typeface="Times New Roman"/>
                  <a:cs typeface="Times New Roman"/>
                </a:rPr>
                <a:t>o</a:t>
              </a:r>
              <a:r>
                <a:rPr sz="1100" dirty="0">
                  <a:latin typeface="Times New Roman"/>
                  <a:cs typeface="Times New Roman"/>
                </a:rPr>
                <a:t>f</a:t>
              </a:r>
              <a:r>
                <a:rPr sz="1100" spc="-4" dirty="0">
                  <a:latin typeface="Times New Roman"/>
                  <a:cs typeface="Times New Roman"/>
                </a:rPr>
                <a:t> </a:t>
              </a:r>
              <a:r>
                <a:rPr sz="1100" spc="18" dirty="0">
                  <a:latin typeface="Times New Roman"/>
                  <a:cs typeface="Times New Roman"/>
                </a:rPr>
                <a:t>A</a:t>
              </a:r>
              <a:r>
                <a:rPr sz="1100" spc="-9" dirty="0">
                  <a:latin typeface="Times New Roman"/>
                  <a:cs typeface="Times New Roman"/>
                </a:rPr>
                <a:t>m</a:t>
              </a:r>
              <a:r>
                <a:rPr sz="1100" spc="-36" dirty="0">
                  <a:latin typeface="Times New Roman"/>
                  <a:cs typeface="Times New Roman"/>
                </a:rPr>
                <a:t>e</a:t>
              </a:r>
              <a:r>
                <a:rPr sz="1100" spc="-18" dirty="0">
                  <a:latin typeface="Times New Roman"/>
                  <a:cs typeface="Times New Roman"/>
                </a:rPr>
                <a:t>r</a:t>
              </a:r>
              <a:r>
                <a:rPr sz="1100" spc="9" dirty="0">
                  <a:latin typeface="Times New Roman"/>
                  <a:cs typeface="Times New Roman"/>
                </a:rPr>
                <a:t>i</a:t>
              </a:r>
              <a:r>
                <a:rPr sz="1100" spc="-13" dirty="0">
                  <a:latin typeface="Times New Roman"/>
                  <a:cs typeface="Times New Roman"/>
                </a:rPr>
                <a:t>ca</a:t>
              </a:r>
              <a:r>
                <a:rPr sz="1100" dirty="0">
                  <a:latin typeface="Times New Roman"/>
                  <a:cs typeface="Times New Roman"/>
                </a:rPr>
                <a:t>, </a:t>
              </a:r>
              <a:r>
                <a:rPr sz="1100" spc="4" dirty="0">
                  <a:latin typeface="Times New Roman"/>
                  <a:cs typeface="Times New Roman"/>
                </a:rPr>
                <a:t>i</a:t>
              </a:r>
              <a:r>
                <a:rPr sz="1100" dirty="0">
                  <a:latin typeface="Times New Roman"/>
                  <a:cs typeface="Times New Roman"/>
                </a:rPr>
                <a:t>n</a:t>
              </a:r>
              <a:r>
                <a:rPr sz="1100" spc="-18" dirty="0">
                  <a:latin typeface="Times New Roman"/>
                  <a:cs typeface="Times New Roman"/>
                </a:rPr>
                <a:t> </a:t>
              </a:r>
              <a:r>
                <a:rPr sz="1100" spc="-9" dirty="0">
                  <a:latin typeface="Times New Roman"/>
                  <a:cs typeface="Times New Roman"/>
                </a:rPr>
                <a:t>Ge</a:t>
              </a:r>
              <a:r>
                <a:rPr sz="1100" spc="13" dirty="0">
                  <a:latin typeface="Times New Roman"/>
                  <a:cs typeface="Times New Roman"/>
                </a:rPr>
                <a:t>n</a:t>
              </a:r>
              <a:r>
                <a:rPr sz="1100" spc="-13" dirty="0">
                  <a:latin typeface="Times New Roman"/>
                  <a:cs typeface="Times New Roman"/>
                </a:rPr>
                <a:t>eral </a:t>
              </a:r>
              <a:r>
                <a:rPr sz="1100" spc="-31" dirty="0">
                  <a:latin typeface="Times New Roman"/>
                  <a:cs typeface="Times New Roman"/>
                </a:rPr>
                <a:t>C</a:t>
              </a:r>
              <a:r>
                <a:rPr sz="1100" spc="18" dirty="0">
                  <a:latin typeface="Times New Roman"/>
                  <a:cs typeface="Times New Roman"/>
                </a:rPr>
                <a:t>o</a:t>
              </a:r>
              <a:r>
                <a:rPr sz="1100" dirty="0">
                  <a:latin typeface="Times New Roman"/>
                  <a:cs typeface="Times New Roman"/>
                </a:rPr>
                <a:t>n</a:t>
              </a:r>
              <a:r>
                <a:rPr sz="1100" spc="-4" dirty="0">
                  <a:latin typeface="Times New Roman"/>
                  <a:cs typeface="Times New Roman"/>
                </a:rPr>
                <a:t>gres</a:t>
              </a:r>
              <a:r>
                <a:rPr sz="1100" dirty="0">
                  <a:latin typeface="Times New Roman"/>
                  <a:cs typeface="Times New Roman"/>
                </a:rPr>
                <a:t>s</a:t>
              </a:r>
              <a:r>
                <a:rPr sz="1100" spc="-4" dirty="0">
                  <a:latin typeface="Times New Roman"/>
                  <a:cs typeface="Times New Roman"/>
                </a:rPr>
                <a:t> A</a:t>
              </a:r>
              <a:r>
                <a:rPr sz="1100" spc="9" dirty="0">
                  <a:latin typeface="Times New Roman"/>
                  <a:cs typeface="Times New Roman"/>
                </a:rPr>
                <a:t>s</a:t>
              </a:r>
              <a:r>
                <a:rPr sz="1100" spc="-18" dirty="0">
                  <a:latin typeface="Times New Roman"/>
                  <a:cs typeface="Times New Roman"/>
                </a:rPr>
                <a:t>se</a:t>
              </a:r>
              <a:r>
                <a:rPr sz="1100" spc="4" dirty="0">
                  <a:latin typeface="Times New Roman"/>
                  <a:cs typeface="Times New Roman"/>
                </a:rPr>
                <a:t>m</a:t>
              </a:r>
              <a:r>
                <a:rPr sz="1100" dirty="0">
                  <a:latin typeface="Times New Roman"/>
                  <a:cs typeface="Times New Roman"/>
                </a:rPr>
                <a:t>b</a:t>
              </a:r>
              <a:r>
                <a:rPr sz="1100" spc="-4" dirty="0">
                  <a:latin typeface="Times New Roman"/>
                  <a:cs typeface="Times New Roman"/>
                </a:rPr>
                <a:t>l</a:t>
              </a:r>
              <a:r>
                <a:rPr sz="1100" spc="40" dirty="0">
                  <a:latin typeface="Times New Roman"/>
                  <a:cs typeface="Times New Roman"/>
                </a:rPr>
                <a:t>ed.</a:t>
              </a:r>
              <a:endParaRPr sz="1100" dirty="0">
                <a:latin typeface="Times New Roman"/>
                <a:cs typeface="Times New Roman"/>
              </a:endParaRPr>
            </a:p>
            <a:p>
              <a:pPr marL="11397">
                <a:lnSpc>
                  <a:spcPts val="1194"/>
                </a:lnSpc>
              </a:pPr>
              <a:r>
                <a:rPr sz="1100" spc="-27" dirty="0">
                  <a:latin typeface="Times New Roman"/>
                  <a:cs typeface="Times New Roman"/>
                </a:rPr>
                <a:t>W</a:t>
              </a:r>
              <a:r>
                <a:rPr sz="1100" spc="18" dirty="0">
                  <a:latin typeface="Times New Roman"/>
                  <a:cs typeface="Times New Roman"/>
                </a:rPr>
                <a:t>h</a:t>
              </a:r>
              <a:r>
                <a:rPr sz="1100" spc="-36" dirty="0">
                  <a:latin typeface="Times New Roman"/>
                  <a:cs typeface="Times New Roman"/>
                </a:rPr>
                <a:t>e</a:t>
              </a:r>
              <a:r>
                <a:rPr sz="1100" spc="-9" dirty="0">
                  <a:latin typeface="Times New Roman"/>
                  <a:cs typeface="Times New Roman"/>
                </a:rPr>
                <a:t>n</a:t>
              </a:r>
              <a:r>
                <a:rPr sz="1100" spc="9" dirty="0">
                  <a:latin typeface="Times New Roman"/>
                  <a:cs typeface="Times New Roman"/>
                </a:rPr>
                <a:t> i</a:t>
              </a:r>
              <a:r>
                <a:rPr sz="1100" dirty="0">
                  <a:latin typeface="Times New Roman"/>
                  <a:cs typeface="Times New Roman"/>
                </a:rPr>
                <a:t>n</a:t>
              </a:r>
              <a:r>
                <a:rPr sz="1100" spc="-9"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a:t>
              </a:r>
              <a:r>
                <a:rPr sz="1100" spc="-13" dirty="0">
                  <a:latin typeface="Times New Roman"/>
                  <a:cs typeface="Times New Roman"/>
                </a:rPr>
                <a:t> </a:t>
              </a:r>
              <a:r>
                <a:rPr sz="1100" spc="-18" dirty="0">
                  <a:latin typeface="Times New Roman"/>
                  <a:cs typeface="Times New Roman"/>
                </a:rPr>
                <a:t>c</a:t>
              </a:r>
              <a:r>
                <a:rPr sz="1100" spc="4" dirty="0">
                  <a:latin typeface="Times New Roman"/>
                  <a:cs typeface="Times New Roman"/>
                </a:rPr>
                <a:t>o</a:t>
              </a:r>
              <a:r>
                <a:rPr sz="1100" spc="-9" dirty="0">
                  <a:latin typeface="Times New Roman"/>
                  <a:cs typeface="Times New Roman"/>
                </a:rPr>
                <a:t>urs</a:t>
              </a:r>
              <a:r>
                <a:rPr sz="1100" dirty="0">
                  <a:latin typeface="Times New Roman"/>
                  <a:cs typeface="Times New Roman"/>
                </a:rPr>
                <a:t>e</a:t>
              </a:r>
              <a:r>
                <a:rPr sz="1100" spc="-13" dirty="0">
                  <a:latin typeface="Times New Roman"/>
                  <a:cs typeface="Times New Roman"/>
                </a:rPr>
                <a:t> </a:t>
              </a:r>
              <a:r>
                <a:rPr sz="1100" spc="13" dirty="0">
                  <a:latin typeface="Times New Roman"/>
                  <a:cs typeface="Times New Roman"/>
                </a:rPr>
                <a:t>o</a:t>
              </a:r>
              <a:r>
                <a:rPr sz="1100" dirty="0">
                  <a:latin typeface="Times New Roman"/>
                  <a:cs typeface="Times New Roman"/>
                </a:rPr>
                <a:t>f</a:t>
              </a:r>
              <a:r>
                <a:rPr sz="1100" spc="-4" dirty="0">
                  <a:latin typeface="Times New Roman"/>
                  <a:cs typeface="Times New Roman"/>
                </a:rPr>
                <a:t> </a:t>
              </a:r>
              <a:r>
                <a:rPr sz="1100" spc="18" dirty="0">
                  <a:latin typeface="Times New Roman"/>
                  <a:cs typeface="Times New Roman"/>
                </a:rPr>
                <a:t>h</a:t>
              </a:r>
              <a:r>
                <a:rPr sz="1100" spc="-22" dirty="0">
                  <a:latin typeface="Times New Roman"/>
                  <a:cs typeface="Times New Roman"/>
                </a:rPr>
                <a:t>u</a:t>
              </a:r>
              <a:r>
                <a:rPr sz="1100" spc="18" dirty="0">
                  <a:latin typeface="Times New Roman"/>
                  <a:cs typeface="Times New Roman"/>
                </a:rPr>
                <a:t>m</a:t>
              </a:r>
              <a:r>
                <a:rPr sz="1100" spc="-36" dirty="0">
                  <a:latin typeface="Times New Roman"/>
                  <a:cs typeface="Times New Roman"/>
                </a:rPr>
                <a:t>a</a:t>
              </a:r>
              <a:r>
                <a:rPr sz="1100" spc="-9" dirty="0">
                  <a:latin typeface="Times New Roman"/>
                  <a:cs typeface="Times New Roman"/>
                </a:rPr>
                <a:t>n</a:t>
              </a:r>
              <a:r>
                <a:rPr sz="1100" spc="13" dirty="0">
                  <a:latin typeface="Times New Roman"/>
                  <a:cs typeface="Times New Roman"/>
                </a:rPr>
                <a:t> </a:t>
              </a:r>
              <a:r>
                <a:rPr sz="1100" spc="-18" dirty="0">
                  <a:latin typeface="Times New Roman"/>
                  <a:cs typeface="Times New Roman"/>
                </a:rPr>
                <a:t>e</a:t>
              </a:r>
              <a:r>
                <a:rPr sz="1100" spc="4" dirty="0">
                  <a:latin typeface="Times New Roman"/>
                  <a:cs typeface="Times New Roman"/>
                </a:rPr>
                <a:t>v</a:t>
              </a:r>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t</a:t>
              </a:r>
              <a:r>
                <a:rPr sz="1100" dirty="0">
                  <a:latin typeface="Times New Roman"/>
                  <a:cs typeface="Times New Roman"/>
                </a:rPr>
                <a:t>s</a:t>
              </a:r>
              <a:r>
                <a:rPr sz="1100" spc="-18" dirty="0">
                  <a:latin typeface="Times New Roman"/>
                  <a:cs typeface="Times New Roman"/>
                </a:rPr>
                <a:t> </a:t>
              </a:r>
              <a:r>
                <a:rPr sz="1100" spc="9" dirty="0">
                  <a:latin typeface="Times New Roman"/>
                  <a:cs typeface="Times New Roman"/>
                </a:rPr>
                <a:t>i</a:t>
              </a:r>
              <a:r>
                <a:rPr sz="1100" spc="-4" dirty="0">
                  <a:latin typeface="Times New Roman"/>
                  <a:cs typeface="Times New Roman"/>
                </a:rPr>
                <a:t>t</a:t>
              </a:r>
              <a:r>
                <a:rPr sz="1100" spc="-31" dirty="0">
                  <a:latin typeface="Times New Roman"/>
                  <a:cs typeface="Times New Roman"/>
                </a:rPr>
                <a:t> </a:t>
              </a:r>
              <a:r>
                <a:rPr sz="1100" spc="18" dirty="0">
                  <a:latin typeface="Times New Roman"/>
                  <a:cs typeface="Times New Roman"/>
                </a:rPr>
                <a:t>b</a:t>
              </a:r>
              <a:r>
                <a:rPr sz="1100" spc="-27" dirty="0">
                  <a:latin typeface="Times New Roman"/>
                  <a:cs typeface="Times New Roman"/>
                </a:rPr>
                <a:t>ec</a:t>
              </a:r>
              <a:r>
                <a:rPr sz="1100" spc="4" dirty="0">
                  <a:latin typeface="Times New Roman"/>
                  <a:cs typeface="Times New Roman"/>
                </a:rPr>
                <a:t>o</a:t>
              </a:r>
              <a:r>
                <a:rPr sz="1100" spc="-9" dirty="0">
                  <a:latin typeface="Times New Roman"/>
                  <a:cs typeface="Times New Roman"/>
                </a:rPr>
                <a:t>me</a:t>
              </a:r>
              <a:r>
                <a:rPr sz="1100" dirty="0">
                  <a:latin typeface="Times New Roman"/>
                  <a:cs typeface="Times New Roman"/>
                </a:rPr>
                <a:t>s</a:t>
              </a:r>
              <a:r>
                <a:rPr sz="1100" spc="-18" dirty="0">
                  <a:latin typeface="Times New Roman"/>
                  <a:cs typeface="Times New Roman"/>
                </a:rPr>
                <a:t> </a:t>
              </a:r>
              <a:r>
                <a:rPr sz="1100" spc="18" dirty="0">
                  <a:latin typeface="Times New Roman"/>
                  <a:cs typeface="Times New Roman"/>
                </a:rPr>
                <a:t>n</a:t>
              </a:r>
              <a:r>
                <a:rPr sz="1100" spc="-9" dirty="0">
                  <a:latin typeface="Times New Roman"/>
                  <a:cs typeface="Times New Roman"/>
                </a:rPr>
                <a:t>ecessar</a:t>
              </a:r>
              <a:r>
                <a:rPr sz="1100" dirty="0">
                  <a:latin typeface="Times New Roman"/>
                  <a:cs typeface="Times New Roman"/>
                </a:rPr>
                <a:t>y</a:t>
              </a:r>
              <a:r>
                <a:rPr sz="1100" spc="9" dirty="0">
                  <a:latin typeface="Times New Roman"/>
                  <a:cs typeface="Times New Roman"/>
                </a:rPr>
                <a:t> </a:t>
              </a:r>
              <a:r>
                <a:rPr sz="1100" spc="18" dirty="0">
                  <a:latin typeface="Times New Roman"/>
                  <a:cs typeface="Times New Roman"/>
                </a:rPr>
                <a:t>f</a:t>
              </a:r>
              <a:r>
                <a:rPr sz="1100" dirty="0">
                  <a:latin typeface="Times New Roman"/>
                  <a:cs typeface="Times New Roman"/>
                </a:rPr>
                <a:t>or </a:t>
              </a:r>
              <a:r>
                <a:rPr sz="1100" spc="-9" dirty="0">
                  <a:latin typeface="Times New Roman"/>
                  <a:cs typeface="Times New Roman"/>
                </a:rPr>
                <a:t>a</a:t>
              </a:r>
              <a:r>
                <a:rPr sz="1100" dirty="0">
                  <a:latin typeface="Times New Roman"/>
                  <a:cs typeface="Times New Roman"/>
                </a:rPr>
                <a:t> pe</a:t>
              </a:r>
              <a:r>
                <a:rPr sz="1100" spc="18" dirty="0">
                  <a:latin typeface="Times New Roman"/>
                  <a:cs typeface="Times New Roman"/>
                </a:rPr>
                <a:t>o</a:t>
              </a:r>
              <a:r>
                <a:rPr sz="1100" spc="-31" dirty="0">
                  <a:latin typeface="Times New Roman"/>
                  <a:cs typeface="Times New Roman"/>
                </a:rPr>
                <a:t>p</a:t>
              </a:r>
              <a:r>
                <a:rPr sz="1100" spc="9" dirty="0">
                  <a:latin typeface="Times New Roman"/>
                  <a:cs typeface="Times New Roman"/>
                </a:rPr>
                <a:t>l</a:t>
              </a:r>
              <a:r>
                <a:rPr sz="1100" spc="-9" dirty="0">
                  <a:latin typeface="Times New Roman"/>
                  <a:cs typeface="Times New Roman"/>
                </a:rPr>
                <a:t>e</a:t>
              </a:r>
              <a:r>
                <a:rPr sz="1100" spc="-13" dirty="0">
                  <a:latin typeface="Times New Roman"/>
                  <a:cs typeface="Times New Roman"/>
                </a:rPr>
                <a:t> </a:t>
              </a:r>
              <a:r>
                <a:rPr sz="1100" spc="9" dirty="0">
                  <a:latin typeface="Times New Roman"/>
                  <a:cs typeface="Times New Roman"/>
                </a:rPr>
                <a:t>t</a:t>
              </a:r>
              <a:r>
                <a:rPr sz="1100" dirty="0">
                  <a:latin typeface="Times New Roman"/>
                  <a:cs typeface="Times New Roman"/>
                </a:rPr>
                <a:t>o</a:t>
              </a:r>
              <a:r>
                <a:rPr sz="1100" spc="-27" dirty="0">
                  <a:latin typeface="Times New Roman"/>
                  <a:cs typeface="Times New Roman"/>
                </a:rPr>
                <a:t> </a:t>
              </a:r>
              <a:r>
                <a:rPr sz="1100" spc="-4" dirty="0">
                  <a:latin typeface="Times New Roman"/>
                  <a:cs typeface="Times New Roman"/>
                </a:rPr>
                <a:t>ad</a:t>
              </a:r>
              <a:r>
                <a:rPr sz="1100" spc="18" dirty="0">
                  <a:latin typeface="Times New Roman"/>
                  <a:cs typeface="Times New Roman"/>
                </a:rPr>
                <a:t>v</a:t>
              </a:r>
              <a:r>
                <a:rPr sz="1100" spc="-36" dirty="0">
                  <a:latin typeface="Times New Roman"/>
                  <a:cs typeface="Times New Roman"/>
                </a:rPr>
                <a:t>a</a:t>
              </a:r>
              <a:r>
                <a:rPr sz="1100" spc="4" dirty="0">
                  <a:latin typeface="Times New Roman"/>
                  <a:cs typeface="Times New Roman"/>
                </a:rPr>
                <a:t>n</a:t>
              </a:r>
              <a:r>
                <a:rPr sz="1100" spc="-13" dirty="0">
                  <a:latin typeface="Times New Roman"/>
                  <a:cs typeface="Times New Roman"/>
                </a:rPr>
                <a:t>c</a:t>
              </a:r>
              <a:r>
                <a:rPr sz="1100" spc="-9" dirty="0">
                  <a:latin typeface="Times New Roman"/>
                  <a:cs typeface="Times New Roman"/>
                </a:rPr>
                <a:t>e </a:t>
              </a:r>
              <a:r>
                <a:rPr sz="1100" spc="18" dirty="0">
                  <a:latin typeface="Times New Roman"/>
                  <a:cs typeface="Times New Roman"/>
                </a:rPr>
                <a:t>f</a:t>
              </a:r>
              <a:r>
                <a:rPr sz="1100" spc="-13" dirty="0">
                  <a:latin typeface="Times New Roman"/>
                  <a:cs typeface="Times New Roman"/>
                </a:rPr>
                <a:t>r</a:t>
              </a:r>
              <a:r>
                <a:rPr sz="1100" spc="18" dirty="0">
                  <a:latin typeface="Times New Roman"/>
                  <a:cs typeface="Times New Roman"/>
                </a:rPr>
                <a:t>o</a:t>
              </a:r>
              <a:r>
                <a:rPr sz="1100" spc="-9" dirty="0">
                  <a:latin typeface="Times New Roman"/>
                  <a:cs typeface="Times New Roman"/>
                </a:rPr>
                <a:t>m</a:t>
              </a:r>
              <a:endParaRPr sz="1100" dirty="0">
                <a:latin typeface="Times New Roman"/>
                <a:cs typeface="Times New Roman"/>
              </a:endParaRPr>
            </a:p>
          </p:txBody>
        </p:sp>
        <p:sp>
          <p:nvSpPr>
            <p:cNvPr id="35" name="object 35"/>
            <p:cNvSpPr/>
            <p:nvPr/>
          </p:nvSpPr>
          <p:spPr>
            <a:xfrm>
              <a:off x="3659910" y="2967909"/>
              <a:ext cx="208395" cy="153521"/>
            </a:xfrm>
            <a:custGeom>
              <a:avLst/>
              <a:gdLst/>
              <a:ahLst/>
              <a:cxnLst/>
              <a:rect l="l" t="t" r="r" b="b"/>
              <a:pathLst>
                <a:path w="229235" h="173989">
                  <a:moveTo>
                    <a:pt x="0" y="173761"/>
                  </a:moveTo>
                  <a:lnTo>
                    <a:pt x="228666" y="173761"/>
                  </a:lnTo>
                  <a:lnTo>
                    <a:pt x="228666" y="0"/>
                  </a:lnTo>
                  <a:lnTo>
                    <a:pt x="0" y="0"/>
                  </a:lnTo>
                  <a:lnTo>
                    <a:pt x="0" y="173761"/>
                  </a:lnTo>
                  <a:close/>
                </a:path>
              </a:pathLst>
            </a:custGeom>
            <a:solidFill>
              <a:srgbClr val="0A31FF"/>
            </a:solidFill>
          </p:spPr>
          <p:txBody>
            <a:bodyPr wrap="square" lIns="0" tIns="0" rIns="0" bIns="0" rtlCol="0"/>
            <a:lstStyle/>
            <a:p>
              <a:endParaRPr sz="1100"/>
            </a:p>
          </p:txBody>
        </p:sp>
        <p:sp>
          <p:nvSpPr>
            <p:cNvPr id="36" name="object 36"/>
            <p:cNvSpPr/>
            <p:nvPr/>
          </p:nvSpPr>
          <p:spPr>
            <a:xfrm>
              <a:off x="3903820" y="2967909"/>
              <a:ext cx="762577" cy="153521"/>
            </a:xfrm>
            <a:custGeom>
              <a:avLst/>
              <a:gdLst/>
              <a:ahLst/>
              <a:cxnLst/>
              <a:rect l="l" t="t" r="r" b="b"/>
              <a:pathLst>
                <a:path w="838835" h="173989">
                  <a:moveTo>
                    <a:pt x="0" y="173761"/>
                  </a:moveTo>
                  <a:lnTo>
                    <a:pt x="838442" y="173761"/>
                  </a:lnTo>
                  <a:lnTo>
                    <a:pt x="838442" y="0"/>
                  </a:lnTo>
                  <a:lnTo>
                    <a:pt x="0" y="0"/>
                  </a:lnTo>
                  <a:lnTo>
                    <a:pt x="0" y="173761"/>
                  </a:lnTo>
                  <a:close/>
                </a:path>
              </a:pathLst>
            </a:custGeom>
            <a:solidFill>
              <a:srgbClr val="FFFC00"/>
            </a:solidFill>
          </p:spPr>
          <p:txBody>
            <a:bodyPr wrap="square" lIns="0" tIns="0" rIns="0" bIns="0" rtlCol="0"/>
            <a:lstStyle/>
            <a:p>
              <a:endParaRPr sz="1100"/>
            </a:p>
          </p:txBody>
        </p:sp>
        <p:sp>
          <p:nvSpPr>
            <p:cNvPr id="37" name="object 37"/>
            <p:cNvSpPr/>
            <p:nvPr/>
          </p:nvSpPr>
          <p:spPr>
            <a:xfrm>
              <a:off x="4702072" y="2967909"/>
              <a:ext cx="105641" cy="153521"/>
            </a:xfrm>
            <a:custGeom>
              <a:avLst/>
              <a:gdLst/>
              <a:ahLst/>
              <a:cxnLst/>
              <a:rect l="l" t="t" r="r" b="b"/>
              <a:pathLst>
                <a:path w="116204" h="173989">
                  <a:moveTo>
                    <a:pt x="0" y="173761"/>
                  </a:moveTo>
                  <a:lnTo>
                    <a:pt x="115857" y="173761"/>
                  </a:lnTo>
                  <a:lnTo>
                    <a:pt x="115857" y="0"/>
                  </a:lnTo>
                  <a:lnTo>
                    <a:pt x="0" y="0"/>
                  </a:lnTo>
                  <a:lnTo>
                    <a:pt x="0" y="173761"/>
                  </a:lnTo>
                  <a:close/>
                </a:path>
              </a:pathLst>
            </a:custGeom>
            <a:solidFill>
              <a:srgbClr val="0A31FF"/>
            </a:solidFill>
          </p:spPr>
          <p:txBody>
            <a:bodyPr wrap="square" lIns="0" tIns="0" rIns="0" bIns="0" rtlCol="0"/>
            <a:lstStyle/>
            <a:p>
              <a:endParaRPr sz="1100"/>
            </a:p>
          </p:txBody>
        </p:sp>
        <p:sp>
          <p:nvSpPr>
            <p:cNvPr id="38" name="object 38"/>
            <p:cNvSpPr/>
            <p:nvPr/>
          </p:nvSpPr>
          <p:spPr>
            <a:xfrm>
              <a:off x="4843429" y="2967909"/>
              <a:ext cx="338282" cy="153521"/>
            </a:xfrm>
            <a:custGeom>
              <a:avLst/>
              <a:gdLst/>
              <a:ahLst/>
              <a:cxnLst/>
              <a:rect l="l" t="t" r="r" b="b"/>
              <a:pathLst>
                <a:path w="372110" h="173989">
                  <a:moveTo>
                    <a:pt x="0" y="173761"/>
                  </a:moveTo>
                  <a:lnTo>
                    <a:pt x="371963" y="173761"/>
                  </a:lnTo>
                  <a:lnTo>
                    <a:pt x="371963" y="0"/>
                  </a:lnTo>
                  <a:lnTo>
                    <a:pt x="0" y="0"/>
                  </a:lnTo>
                  <a:lnTo>
                    <a:pt x="0" y="173761"/>
                  </a:lnTo>
                  <a:close/>
                </a:path>
              </a:pathLst>
            </a:custGeom>
            <a:solidFill>
              <a:srgbClr val="FF2800"/>
            </a:solidFill>
          </p:spPr>
          <p:txBody>
            <a:bodyPr wrap="square" lIns="0" tIns="0" rIns="0" bIns="0" rtlCol="0"/>
            <a:lstStyle/>
            <a:p>
              <a:endParaRPr sz="1100"/>
            </a:p>
          </p:txBody>
        </p:sp>
        <p:sp>
          <p:nvSpPr>
            <p:cNvPr id="39" name="object 39"/>
            <p:cNvSpPr/>
            <p:nvPr/>
          </p:nvSpPr>
          <p:spPr>
            <a:xfrm>
              <a:off x="5217610" y="2967909"/>
              <a:ext cx="238414" cy="153521"/>
            </a:xfrm>
            <a:custGeom>
              <a:avLst/>
              <a:gdLst/>
              <a:ahLst/>
              <a:cxnLst/>
              <a:rect l="l" t="t" r="r" b="b"/>
              <a:pathLst>
                <a:path w="262254" h="173989">
                  <a:moveTo>
                    <a:pt x="0" y="173761"/>
                  </a:moveTo>
                  <a:lnTo>
                    <a:pt x="262203" y="173761"/>
                  </a:lnTo>
                  <a:lnTo>
                    <a:pt x="262203" y="0"/>
                  </a:lnTo>
                  <a:lnTo>
                    <a:pt x="0" y="0"/>
                  </a:lnTo>
                  <a:lnTo>
                    <a:pt x="0" y="173761"/>
                  </a:lnTo>
                  <a:close/>
                </a:path>
              </a:pathLst>
            </a:custGeom>
            <a:solidFill>
              <a:srgbClr val="0A31FF"/>
            </a:solidFill>
          </p:spPr>
          <p:txBody>
            <a:bodyPr wrap="square" lIns="0" tIns="0" rIns="0" bIns="0" rtlCol="0"/>
            <a:lstStyle/>
            <a:p>
              <a:endParaRPr sz="1100"/>
            </a:p>
          </p:txBody>
        </p:sp>
        <p:sp>
          <p:nvSpPr>
            <p:cNvPr id="40" name="object 40"/>
            <p:cNvSpPr/>
            <p:nvPr/>
          </p:nvSpPr>
          <p:spPr>
            <a:xfrm>
              <a:off x="5492010" y="2967909"/>
              <a:ext cx="258041" cy="153521"/>
            </a:xfrm>
            <a:custGeom>
              <a:avLst/>
              <a:gdLst/>
              <a:ahLst/>
              <a:cxnLst/>
              <a:rect l="l" t="t" r="r" b="b"/>
              <a:pathLst>
                <a:path w="283845" h="173989">
                  <a:moveTo>
                    <a:pt x="0" y="173761"/>
                  </a:moveTo>
                  <a:lnTo>
                    <a:pt x="283545" y="173761"/>
                  </a:lnTo>
                  <a:lnTo>
                    <a:pt x="283545" y="0"/>
                  </a:lnTo>
                  <a:lnTo>
                    <a:pt x="0" y="0"/>
                  </a:lnTo>
                  <a:lnTo>
                    <a:pt x="0" y="173761"/>
                  </a:lnTo>
                  <a:close/>
                </a:path>
              </a:pathLst>
            </a:custGeom>
            <a:solidFill>
              <a:srgbClr val="0A31FF"/>
            </a:solidFill>
          </p:spPr>
          <p:txBody>
            <a:bodyPr wrap="square" lIns="0" tIns="0" rIns="0" bIns="0" rtlCol="0"/>
            <a:lstStyle/>
            <a:p>
              <a:endParaRPr sz="1100"/>
            </a:p>
          </p:txBody>
        </p:sp>
        <p:sp>
          <p:nvSpPr>
            <p:cNvPr id="41" name="object 41"/>
            <p:cNvSpPr/>
            <p:nvPr/>
          </p:nvSpPr>
          <p:spPr>
            <a:xfrm>
              <a:off x="5785811" y="2967909"/>
              <a:ext cx="430068" cy="153521"/>
            </a:xfrm>
            <a:custGeom>
              <a:avLst/>
              <a:gdLst/>
              <a:ahLst/>
              <a:cxnLst/>
              <a:rect l="l" t="t" r="r" b="b"/>
              <a:pathLst>
                <a:path w="473075" h="173989">
                  <a:moveTo>
                    <a:pt x="0" y="173761"/>
                  </a:moveTo>
                  <a:lnTo>
                    <a:pt x="472576" y="173761"/>
                  </a:lnTo>
                  <a:lnTo>
                    <a:pt x="472576" y="0"/>
                  </a:lnTo>
                  <a:lnTo>
                    <a:pt x="0" y="0"/>
                  </a:lnTo>
                  <a:lnTo>
                    <a:pt x="0" y="173761"/>
                  </a:lnTo>
                  <a:close/>
                </a:path>
              </a:pathLst>
            </a:custGeom>
            <a:solidFill>
              <a:srgbClr val="FF2800"/>
            </a:solidFill>
          </p:spPr>
          <p:txBody>
            <a:bodyPr wrap="square" lIns="0" tIns="0" rIns="0" bIns="0" rtlCol="0"/>
            <a:lstStyle/>
            <a:p>
              <a:endParaRPr sz="1100"/>
            </a:p>
          </p:txBody>
        </p:sp>
        <p:sp>
          <p:nvSpPr>
            <p:cNvPr id="42" name="object 42"/>
            <p:cNvSpPr/>
            <p:nvPr/>
          </p:nvSpPr>
          <p:spPr>
            <a:xfrm>
              <a:off x="6251459" y="2967909"/>
              <a:ext cx="513195" cy="153521"/>
            </a:xfrm>
            <a:custGeom>
              <a:avLst/>
              <a:gdLst/>
              <a:ahLst/>
              <a:cxnLst/>
              <a:rect l="l" t="t" r="r" b="b"/>
              <a:pathLst>
                <a:path w="564515" h="173989">
                  <a:moveTo>
                    <a:pt x="0" y="173761"/>
                  </a:moveTo>
                  <a:lnTo>
                    <a:pt x="564043" y="173761"/>
                  </a:lnTo>
                  <a:lnTo>
                    <a:pt x="564043" y="0"/>
                  </a:lnTo>
                  <a:lnTo>
                    <a:pt x="0" y="0"/>
                  </a:lnTo>
                  <a:lnTo>
                    <a:pt x="0" y="173761"/>
                  </a:lnTo>
                  <a:close/>
                </a:path>
              </a:pathLst>
            </a:custGeom>
            <a:solidFill>
              <a:srgbClr val="FF2800"/>
            </a:solidFill>
          </p:spPr>
          <p:txBody>
            <a:bodyPr wrap="square" lIns="0" tIns="0" rIns="0" bIns="0" rtlCol="0"/>
            <a:lstStyle/>
            <a:p>
              <a:endParaRPr sz="1100"/>
            </a:p>
          </p:txBody>
        </p:sp>
        <p:sp>
          <p:nvSpPr>
            <p:cNvPr id="43" name="object 43"/>
            <p:cNvSpPr/>
            <p:nvPr/>
          </p:nvSpPr>
          <p:spPr>
            <a:xfrm>
              <a:off x="6836290" y="2967909"/>
              <a:ext cx="199736" cy="153521"/>
            </a:xfrm>
            <a:custGeom>
              <a:avLst/>
              <a:gdLst/>
              <a:ahLst/>
              <a:cxnLst/>
              <a:rect l="l" t="t" r="r" b="b"/>
              <a:pathLst>
                <a:path w="219709" h="173989">
                  <a:moveTo>
                    <a:pt x="0" y="173761"/>
                  </a:moveTo>
                  <a:lnTo>
                    <a:pt x="219519" y="173761"/>
                  </a:lnTo>
                  <a:lnTo>
                    <a:pt x="219519" y="0"/>
                  </a:lnTo>
                  <a:lnTo>
                    <a:pt x="0" y="0"/>
                  </a:lnTo>
                  <a:lnTo>
                    <a:pt x="0" y="173761"/>
                  </a:lnTo>
                  <a:close/>
                </a:path>
              </a:pathLst>
            </a:custGeom>
            <a:solidFill>
              <a:srgbClr val="0A31FF"/>
            </a:solidFill>
          </p:spPr>
          <p:txBody>
            <a:bodyPr wrap="square" lIns="0" tIns="0" rIns="0" bIns="0" rtlCol="0"/>
            <a:lstStyle/>
            <a:p>
              <a:endParaRPr sz="1100"/>
            </a:p>
          </p:txBody>
        </p:sp>
        <p:sp>
          <p:nvSpPr>
            <p:cNvPr id="44" name="object 44"/>
            <p:cNvSpPr/>
            <p:nvPr/>
          </p:nvSpPr>
          <p:spPr>
            <a:xfrm>
              <a:off x="7071886" y="2967909"/>
              <a:ext cx="105641" cy="153521"/>
            </a:xfrm>
            <a:custGeom>
              <a:avLst/>
              <a:gdLst/>
              <a:ahLst/>
              <a:cxnLst/>
              <a:rect l="l" t="t" r="r" b="b"/>
              <a:pathLst>
                <a:path w="116204" h="173989">
                  <a:moveTo>
                    <a:pt x="0" y="173761"/>
                  </a:moveTo>
                  <a:lnTo>
                    <a:pt x="115857" y="173761"/>
                  </a:lnTo>
                  <a:lnTo>
                    <a:pt x="115857" y="0"/>
                  </a:lnTo>
                  <a:lnTo>
                    <a:pt x="0" y="0"/>
                  </a:lnTo>
                  <a:lnTo>
                    <a:pt x="0" y="173761"/>
                  </a:lnTo>
                  <a:close/>
                </a:path>
              </a:pathLst>
            </a:custGeom>
            <a:solidFill>
              <a:srgbClr val="0A31FF"/>
            </a:solidFill>
          </p:spPr>
          <p:txBody>
            <a:bodyPr wrap="square" lIns="0" tIns="0" rIns="0" bIns="0" rtlCol="0"/>
            <a:lstStyle/>
            <a:p>
              <a:endParaRPr sz="1100"/>
            </a:p>
          </p:txBody>
        </p:sp>
        <p:sp>
          <p:nvSpPr>
            <p:cNvPr id="45" name="object 45"/>
            <p:cNvSpPr/>
            <p:nvPr/>
          </p:nvSpPr>
          <p:spPr>
            <a:xfrm>
              <a:off x="7213242" y="2967909"/>
              <a:ext cx="404667" cy="153521"/>
            </a:xfrm>
            <a:custGeom>
              <a:avLst/>
              <a:gdLst/>
              <a:ahLst/>
              <a:cxnLst/>
              <a:rect l="l" t="t" r="r" b="b"/>
              <a:pathLst>
                <a:path w="445134" h="173989">
                  <a:moveTo>
                    <a:pt x="0" y="173761"/>
                  </a:moveTo>
                  <a:lnTo>
                    <a:pt x="445136" y="173761"/>
                  </a:lnTo>
                  <a:lnTo>
                    <a:pt x="445136" y="0"/>
                  </a:lnTo>
                  <a:lnTo>
                    <a:pt x="0" y="0"/>
                  </a:lnTo>
                  <a:lnTo>
                    <a:pt x="0" y="173761"/>
                  </a:lnTo>
                  <a:close/>
                </a:path>
              </a:pathLst>
            </a:custGeom>
            <a:solidFill>
              <a:srgbClr val="FF2800"/>
            </a:solidFill>
          </p:spPr>
          <p:txBody>
            <a:bodyPr wrap="square" lIns="0" tIns="0" rIns="0" bIns="0" rtlCol="0"/>
            <a:lstStyle/>
            <a:p>
              <a:endParaRPr sz="1100"/>
            </a:p>
          </p:txBody>
        </p:sp>
        <p:sp>
          <p:nvSpPr>
            <p:cNvPr id="46" name="object 46"/>
            <p:cNvSpPr/>
            <p:nvPr/>
          </p:nvSpPr>
          <p:spPr>
            <a:xfrm>
              <a:off x="7653945" y="2967909"/>
              <a:ext cx="376959" cy="153521"/>
            </a:xfrm>
            <a:custGeom>
              <a:avLst/>
              <a:gdLst/>
              <a:ahLst/>
              <a:cxnLst/>
              <a:rect l="l" t="t" r="r" b="b"/>
              <a:pathLst>
                <a:path w="414654" h="173989">
                  <a:moveTo>
                    <a:pt x="0" y="173761"/>
                  </a:moveTo>
                  <a:lnTo>
                    <a:pt x="414647" y="173761"/>
                  </a:lnTo>
                  <a:lnTo>
                    <a:pt x="414647" y="0"/>
                  </a:lnTo>
                  <a:lnTo>
                    <a:pt x="0" y="0"/>
                  </a:lnTo>
                  <a:lnTo>
                    <a:pt x="0" y="173761"/>
                  </a:lnTo>
                  <a:close/>
                </a:path>
              </a:pathLst>
            </a:custGeom>
            <a:solidFill>
              <a:srgbClr val="FF2800"/>
            </a:solidFill>
          </p:spPr>
          <p:txBody>
            <a:bodyPr wrap="square" lIns="0" tIns="0" rIns="0" bIns="0" rtlCol="0"/>
            <a:lstStyle/>
            <a:p>
              <a:endParaRPr sz="1100"/>
            </a:p>
          </p:txBody>
        </p:sp>
        <p:sp>
          <p:nvSpPr>
            <p:cNvPr id="47" name="object 47"/>
            <p:cNvSpPr/>
            <p:nvPr/>
          </p:nvSpPr>
          <p:spPr>
            <a:xfrm>
              <a:off x="8066928" y="2967909"/>
              <a:ext cx="399473" cy="153521"/>
            </a:xfrm>
            <a:custGeom>
              <a:avLst/>
              <a:gdLst/>
              <a:ahLst/>
              <a:cxnLst/>
              <a:rect l="l" t="t" r="r" b="b"/>
              <a:pathLst>
                <a:path w="439420" h="173989">
                  <a:moveTo>
                    <a:pt x="0" y="173761"/>
                  </a:moveTo>
                  <a:lnTo>
                    <a:pt x="439039" y="173761"/>
                  </a:lnTo>
                  <a:lnTo>
                    <a:pt x="439039" y="0"/>
                  </a:lnTo>
                  <a:lnTo>
                    <a:pt x="0" y="0"/>
                  </a:lnTo>
                  <a:lnTo>
                    <a:pt x="0" y="173761"/>
                  </a:lnTo>
                  <a:close/>
                </a:path>
              </a:pathLst>
            </a:custGeom>
            <a:solidFill>
              <a:srgbClr val="FF2800"/>
            </a:solidFill>
          </p:spPr>
          <p:txBody>
            <a:bodyPr wrap="square" lIns="0" tIns="0" rIns="0" bIns="0" rtlCol="0"/>
            <a:lstStyle/>
            <a:p>
              <a:endParaRPr sz="1100"/>
            </a:p>
          </p:txBody>
        </p:sp>
        <p:sp>
          <p:nvSpPr>
            <p:cNvPr id="48" name="object 48"/>
            <p:cNvSpPr/>
            <p:nvPr/>
          </p:nvSpPr>
          <p:spPr>
            <a:xfrm>
              <a:off x="8502087" y="2967909"/>
              <a:ext cx="116609" cy="153521"/>
            </a:xfrm>
            <a:custGeom>
              <a:avLst/>
              <a:gdLst/>
              <a:ahLst/>
              <a:cxnLst/>
              <a:rect l="l" t="t" r="r" b="b"/>
              <a:pathLst>
                <a:path w="128270" h="173989">
                  <a:moveTo>
                    <a:pt x="0" y="173761"/>
                  </a:moveTo>
                  <a:lnTo>
                    <a:pt x="128052" y="173761"/>
                  </a:lnTo>
                  <a:lnTo>
                    <a:pt x="128052" y="0"/>
                  </a:lnTo>
                  <a:lnTo>
                    <a:pt x="0" y="0"/>
                  </a:lnTo>
                  <a:lnTo>
                    <a:pt x="0" y="173761"/>
                  </a:lnTo>
                  <a:close/>
                </a:path>
              </a:pathLst>
            </a:custGeom>
            <a:solidFill>
              <a:srgbClr val="0A31FF"/>
            </a:solidFill>
          </p:spPr>
          <p:txBody>
            <a:bodyPr wrap="square" lIns="0" tIns="0" rIns="0" bIns="0" rtlCol="0"/>
            <a:lstStyle/>
            <a:p>
              <a:endParaRPr sz="1100"/>
            </a:p>
          </p:txBody>
        </p:sp>
        <p:sp>
          <p:nvSpPr>
            <p:cNvPr id="49" name="object 49"/>
            <p:cNvSpPr txBox="1"/>
            <p:nvPr/>
          </p:nvSpPr>
          <p:spPr>
            <a:xfrm>
              <a:off x="3648364" y="2972213"/>
              <a:ext cx="4980709" cy="338554"/>
            </a:xfrm>
            <a:prstGeom prst="rect">
              <a:avLst/>
            </a:prstGeom>
          </p:spPr>
          <p:txBody>
            <a:bodyPr vert="horz" wrap="square" lIns="0" tIns="0" rIns="0" bIns="0" rtlCol="0">
              <a:spAutoFit/>
            </a:bodyPr>
            <a:lstStyle/>
            <a:p>
              <a:pPr marL="11397"/>
              <a:r>
                <a:rPr sz="1100" spc="-4" dirty="0">
                  <a:latin typeface="Times New Roman"/>
                  <a:cs typeface="Times New Roman"/>
                </a:rPr>
                <a:t>th</a:t>
              </a:r>
              <a:r>
                <a:rPr sz="1100" spc="-31" dirty="0">
                  <a:latin typeface="Times New Roman"/>
                  <a:cs typeface="Times New Roman"/>
                </a:rPr>
                <a:t>a</a:t>
              </a:r>
              <a:r>
                <a:rPr sz="1100" spc="-4" dirty="0">
                  <a:latin typeface="Times New Roman"/>
                  <a:cs typeface="Times New Roman"/>
                </a:rPr>
                <a:t>t</a:t>
              </a:r>
              <a:r>
                <a:rPr sz="1100" spc="13" dirty="0">
                  <a:latin typeface="Times New Roman"/>
                  <a:cs typeface="Times New Roman"/>
                </a:rPr>
                <a:t> </a:t>
              </a:r>
              <a:r>
                <a:rPr sz="1100" spc="-9" dirty="0">
                  <a:latin typeface="Times New Roman"/>
                  <a:cs typeface="Times New Roman"/>
                </a:rPr>
                <a:t>su</a:t>
              </a:r>
              <a:r>
                <a:rPr sz="1100" spc="13" dirty="0">
                  <a:latin typeface="Times New Roman"/>
                  <a:cs typeface="Times New Roman"/>
                </a:rPr>
                <a:t>b</a:t>
              </a:r>
              <a:r>
                <a:rPr sz="1100" dirty="0">
                  <a:latin typeface="Times New Roman"/>
                  <a:cs typeface="Times New Roman"/>
                </a:rPr>
                <a:t>o</a:t>
              </a:r>
              <a:r>
                <a:rPr sz="1100" spc="-4" dirty="0">
                  <a:latin typeface="Times New Roman"/>
                  <a:cs typeface="Times New Roman"/>
                </a:rPr>
                <a:t>rd</a:t>
              </a:r>
              <a:r>
                <a:rPr sz="1100" spc="18" dirty="0">
                  <a:latin typeface="Times New Roman"/>
                  <a:cs typeface="Times New Roman"/>
                </a:rPr>
                <a:t>i</a:t>
              </a:r>
              <a:r>
                <a:rPr sz="1100" dirty="0">
                  <a:latin typeface="Times New Roman"/>
                  <a:cs typeface="Times New Roman"/>
                </a:rPr>
                <a:t>n</a:t>
              </a:r>
              <a:r>
                <a:rPr sz="1100" spc="-31" dirty="0">
                  <a:latin typeface="Times New Roman"/>
                  <a:cs typeface="Times New Roman"/>
                </a:rPr>
                <a:t>a</a:t>
              </a:r>
              <a:r>
                <a:rPr sz="1100" spc="9" dirty="0">
                  <a:latin typeface="Times New Roman"/>
                  <a:cs typeface="Times New Roman"/>
                </a:rPr>
                <a:t>t</a:t>
              </a:r>
              <a:r>
                <a:rPr sz="1100" spc="-4" dirty="0">
                  <a:latin typeface="Times New Roman"/>
                  <a:cs typeface="Times New Roman"/>
                </a:rPr>
                <a:t>i</a:t>
              </a:r>
              <a:r>
                <a:rPr sz="1100" dirty="0">
                  <a:latin typeface="Times New Roman"/>
                  <a:cs typeface="Times New Roman"/>
                </a:rPr>
                <a:t>on</a:t>
              </a:r>
              <a:r>
                <a:rPr sz="1100" spc="-9" dirty="0">
                  <a:latin typeface="Times New Roman"/>
                  <a:cs typeface="Times New Roman"/>
                </a:rPr>
                <a:t> </a:t>
              </a:r>
              <a:r>
                <a:rPr sz="1100" spc="9" dirty="0">
                  <a:latin typeface="Times New Roman"/>
                  <a:cs typeface="Times New Roman"/>
                </a:rPr>
                <a:t>i</a:t>
              </a:r>
              <a:r>
                <a:rPr sz="1100" dirty="0">
                  <a:latin typeface="Times New Roman"/>
                  <a:cs typeface="Times New Roman"/>
                </a:rPr>
                <a:t>n</a:t>
              </a:r>
              <a:r>
                <a:rPr sz="1100" spc="-22" dirty="0">
                  <a:latin typeface="Times New Roman"/>
                  <a:cs typeface="Times New Roman"/>
                </a:rPr>
                <a:t> </a:t>
              </a:r>
              <a:r>
                <a:rPr sz="1100" spc="-13" dirty="0">
                  <a:latin typeface="Times New Roman"/>
                  <a:cs typeface="Times New Roman"/>
                </a:rPr>
                <a:t>w</a:t>
              </a:r>
              <a:r>
                <a:rPr sz="1100" spc="18" dirty="0">
                  <a:latin typeface="Times New Roman"/>
                  <a:cs typeface="Times New Roman"/>
                </a:rPr>
                <a:t>h</a:t>
              </a:r>
              <a:r>
                <a:rPr sz="1100" spc="-4" dirty="0">
                  <a:latin typeface="Times New Roman"/>
                  <a:cs typeface="Times New Roman"/>
                </a:rPr>
                <a:t>i</a:t>
              </a:r>
              <a:r>
                <a:rPr sz="1100" spc="-36" dirty="0">
                  <a:latin typeface="Times New Roman"/>
                  <a:cs typeface="Times New Roman"/>
                </a:rPr>
                <a:t>c</a:t>
              </a:r>
              <a:r>
                <a:rPr sz="1100" spc="-9" dirty="0">
                  <a:latin typeface="Times New Roman"/>
                  <a:cs typeface="Times New Roman"/>
                </a:rPr>
                <a:t>h</a:t>
              </a:r>
              <a:r>
                <a:rPr sz="1100" spc="9" dirty="0">
                  <a:latin typeface="Times New Roman"/>
                  <a:cs typeface="Times New Roman"/>
                </a:rPr>
                <a:t> t</a:t>
              </a:r>
              <a:r>
                <a:rPr sz="1100" dirty="0">
                  <a:latin typeface="Times New Roman"/>
                  <a:cs typeface="Times New Roman"/>
                </a:rPr>
                <a:t>h</a:t>
              </a:r>
              <a:r>
                <a:rPr sz="1100" spc="-36" dirty="0">
                  <a:latin typeface="Times New Roman"/>
                  <a:cs typeface="Times New Roman"/>
                </a:rPr>
                <a:t>e</a:t>
              </a:r>
              <a:r>
                <a:rPr sz="1100" spc="-9" dirty="0">
                  <a:latin typeface="Times New Roman"/>
                  <a:cs typeface="Times New Roman"/>
                </a:rPr>
                <a:t>y</a:t>
              </a:r>
              <a:r>
                <a:rPr sz="1100" spc="9" dirty="0">
                  <a:latin typeface="Times New Roman"/>
                  <a:cs typeface="Times New Roman"/>
                </a:rPr>
                <a:t> </a:t>
              </a:r>
              <a:r>
                <a:rPr sz="1100" spc="18" dirty="0">
                  <a:latin typeface="Times New Roman"/>
                  <a:cs typeface="Times New Roman"/>
                </a:rPr>
                <a:t>h</a:t>
              </a:r>
              <a:r>
                <a:rPr sz="1100" spc="-36" dirty="0">
                  <a:latin typeface="Times New Roman"/>
                  <a:cs typeface="Times New Roman"/>
                </a:rPr>
                <a:t>a</a:t>
              </a:r>
              <a:r>
                <a:rPr sz="1100" spc="4" dirty="0">
                  <a:latin typeface="Times New Roman"/>
                  <a:cs typeface="Times New Roman"/>
                </a:rPr>
                <a:t>v</a:t>
              </a:r>
              <a:r>
                <a:rPr sz="1100" spc="-9" dirty="0">
                  <a:latin typeface="Times New Roman"/>
                  <a:cs typeface="Times New Roman"/>
                </a:rPr>
                <a:t>e</a:t>
              </a:r>
              <a:r>
                <a:rPr sz="1100" spc="-36" dirty="0">
                  <a:latin typeface="Times New Roman"/>
                  <a:cs typeface="Times New Roman"/>
                </a:rPr>
                <a:t> </a:t>
              </a:r>
              <a:r>
                <a:rPr sz="1100" spc="18" dirty="0">
                  <a:latin typeface="Times New Roman"/>
                  <a:cs typeface="Times New Roman"/>
                </a:rPr>
                <a:t>h</a:t>
              </a:r>
              <a:r>
                <a:rPr sz="1100" spc="-4" dirty="0">
                  <a:latin typeface="Times New Roman"/>
                  <a:cs typeface="Times New Roman"/>
                </a:rPr>
                <a:t>it</a:t>
              </a:r>
              <a:r>
                <a:rPr sz="1100" dirty="0">
                  <a:latin typeface="Times New Roman"/>
                  <a:cs typeface="Times New Roman"/>
                </a:rPr>
                <a:t>h</a:t>
              </a:r>
              <a:r>
                <a:rPr sz="1100" spc="-13" dirty="0">
                  <a:latin typeface="Times New Roman"/>
                  <a:cs typeface="Times New Roman"/>
                </a:rPr>
                <a:t>er</a:t>
              </a:r>
              <a:r>
                <a:rPr sz="1100" spc="9" dirty="0">
                  <a:latin typeface="Times New Roman"/>
                  <a:cs typeface="Times New Roman"/>
                </a:rPr>
                <a:t>t</a:t>
              </a:r>
              <a:r>
                <a:rPr sz="1100" dirty="0">
                  <a:latin typeface="Times New Roman"/>
                  <a:cs typeface="Times New Roman"/>
                </a:rPr>
                <a:t>o</a:t>
              </a:r>
              <a:r>
                <a:rPr sz="1100" spc="-31" dirty="0">
                  <a:latin typeface="Times New Roman"/>
                  <a:cs typeface="Times New Roman"/>
                </a:rPr>
                <a:t> </a:t>
              </a:r>
              <a:r>
                <a:rPr sz="1100" spc="-13" dirty="0">
                  <a:latin typeface="Times New Roman"/>
                  <a:cs typeface="Times New Roman"/>
                </a:rPr>
                <a:t>re</a:t>
              </a:r>
              <a:r>
                <a:rPr sz="1100" dirty="0">
                  <a:latin typeface="Times New Roman"/>
                  <a:cs typeface="Times New Roman"/>
                </a:rPr>
                <a:t>m</a:t>
              </a:r>
              <a:r>
                <a:rPr sz="1100" spc="-31" dirty="0">
                  <a:latin typeface="Times New Roman"/>
                  <a:cs typeface="Times New Roman"/>
                </a:rPr>
                <a:t>a</a:t>
              </a:r>
              <a:r>
                <a:rPr sz="1100" spc="9" dirty="0">
                  <a:latin typeface="Times New Roman"/>
                  <a:cs typeface="Times New Roman"/>
                </a:rPr>
                <a:t>i</a:t>
              </a:r>
              <a:r>
                <a:rPr sz="1100" dirty="0">
                  <a:latin typeface="Times New Roman"/>
                  <a:cs typeface="Times New Roman"/>
                </a:rPr>
                <a:t>n</a:t>
              </a:r>
              <a:r>
                <a:rPr sz="1100" spc="-4" dirty="0">
                  <a:latin typeface="Times New Roman"/>
                  <a:cs typeface="Times New Roman"/>
                </a:rPr>
                <a:t>ed</a:t>
              </a:r>
              <a:r>
                <a:rPr sz="1100" dirty="0">
                  <a:latin typeface="Times New Roman"/>
                  <a:cs typeface="Times New Roman"/>
                </a:rPr>
                <a:t>,</a:t>
              </a:r>
              <a:r>
                <a:rPr sz="1100" spc="-4" dirty="0">
                  <a:latin typeface="Times New Roman"/>
                  <a:cs typeface="Times New Roman"/>
                </a:rPr>
                <a:t> </a:t>
              </a:r>
              <a:r>
                <a:rPr sz="1100" spc="-13" dirty="0">
                  <a:latin typeface="Times New Roman"/>
                  <a:cs typeface="Times New Roman"/>
                </a:rPr>
                <a:t>a</a:t>
              </a:r>
              <a:r>
                <a:rPr sz="1100" spc="4" dirty="0">
                  <a:latin typeface="Times New Roman"/>
                  <a:cs typeface="Times New Roman"/>
                </a:rPr>
                <a:t>n</a:t>
              </a:r>
              <a:r>
                <a:rPr sz="1100" dirty="0">
                  <a:latin typeface="Times New Roman"/>
                  <a:cs typeface="Times New Roman"/>
                </a:rPr>
                <a:t>d</a:t>
              </a:r>
              <a:r>
                <a:rPr sz="1100" spc="-9" dirty="0">
                  <a:latin typeface="Times New Roman"/>
                  <a:cs typeface="Times New Roman"/>
                </a:rPr>
                <a:t> </a:t>
              </a:r>
              <a:r>
                <a:rPr sz="1100" spc="9" dirty="0">
                  <a:latin typeface="Times New Roman"/>
                  <a:cs typeface="Times New Roman"/>
                </a:rPr>
                <a:t>t</a:t>
              </a:r>
              <a:r>
                <a:rPr sz="1100" dirty="0">
                  <a:latin typeface="Times New Roman"/>
                  <a:cs typeface="Times New Roman"/>
                </a:rPr>
                <a:t>o</a:t>
              </a:r>
              <a:r>
                <a:rPr sz="1100" spc="-27" dirty="0">
                  <a:latin typeface="Times New Roman"/>
                  <a:cs typeface="Times New Roman"/>
                </a:rPr>
                <a:t> </a:t>
              </a:r>
              <a:r>
                <a:rPr sz="1100" spc="-9" dirty="0">
                  <a:latin typeface="Times New Roman"/>
                  <a:cs typeface="Times New Roman"/>
                </a:rPr>
                <a:t>assu</a:t>
              </a:r>
              <a:r>
                <a:rPr sz="1100" spc="13" dirty="0">
                  <a:latin typeface="Times New Roman"/>
                  <a:cs typeface="Times New Roman"/>
                </a:rPr>
                <a:t>m</a:t>
              </a:r>
              <a:r>
                <a:rPr sz="1100" spc="-9" dirty="0">
                  <a:latin typeface="Times New Roman"/>
                  <a:cs typeface="Times New Roman"/>
                </a:rPr>
                <a:t>e </a:t>
              </a:r>
              <a:r>
                <a:rPr sz="1100" spc="-13" dirty="0">
                  <a:latin typeface="Times New Roman"/>
                  <a:cs typeface="Times New Roman"/>
                </a:rPr>
                <a:t>a</a:t>
              </a:r>
              <a:r>
                <a:rPr sz="1100" dirty="0">
                  <a:latin typeface="Times New Roman"/>
                  <a:cs typeface="Times New Roman"/>
                </a:rPr>
                <a:t>mong</a:t>
              </a:r>
              <a:r>
                <a:rPr sz="1100" spc="-4" dirty="0">
                  <a:latin typeface="Times New Roman"/>
                  <a:cs typeface="Times New Roman"/>
                </a:rPr>
                <a:t> p</a:t>
              </a:r>
              <a:r>
                <a:rPr sz="1100" spc="13" dirty="0">
                  <a:latin typeface="Times New Roman"/>
                  <a:cs typeface="Times New Roman"/>
                </a:rPr>
                <a:t>o</a:t>
              </a:r>
              <a:r>
                <a:rPr sz="1100" spc="-4" dirty="0">
                  <a:latin typeface="Times New Roman"/>
                  <a:cs typeface="Times New Roman"/>
                </a:rPr>
                <a:t>wer</a:t>
              </a:r>
              <a:r>
                <a:rPr sz="1100" dirty="0">
                  <a:latin typeface="Times New Roman"/>
                  <a:cs typeface="Times New Roman"/>
                </a:rPr>
                <a:t>s</a:t>
              </a:r>
              <a:r>
                <a:rPr sz="1100" spc="-9" dirty="0">
                  <a:latin typeface="Times New Roman"/>
                  <a:cs typeface="Times New Roman"/>
                </a:rPr>
                <a:t> </a:t>
              </a:r>
              <a:r>
                <a:rPr sz="1100" spc="13" dirty="0">
                  <a:latin typeface="Times New Roman"/>
                  <a:cs typeface="Times New Roman"/>
                </a:rPr>
                <a:t>o</a:t>
              </a:r>
              <a:r>
                <a:rPr sz="1100" dirty="0">
                  <a:latin typeface="Times New Roman"/>
                  <a:cs typeface="Times New Roman"/>
                </a:rPr>
                <a:t>f</a:t>
              </a:r>
            </a:p>
          </p:txBody>
        </p:sp>
        <p:sp>
          <p:nvSpPr>
            <p:cNvPr id="50" name="object 50"/>
            <p:cNvSpPr/>
            <p:nvPr/>
          </p:nvSpPr>
          <p:spPr>
            <a:xfrm>
              <a:off x="3659910" y="3121228"/>
              <a:ext cx="169141" cy="156322"/>
            </a:xfrm>
            <a:custGeom>
              <a:avLst/>
              <a:gdLst/>
              <a:ahLst/>
              <a:cxnLst/>
              <a:rect l="l" t="t" r="r" b="b"/>
              <a:pathLst>
                <a:path w="186054" h="177164">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sz="1100"/>
            </a:p>
          </p:txBody>
        </p:sp>
        <p:sp>
          <p:nvSpPr>
            <p:cNvPr id="51" name="object 51"/>
            <p:cNvSpPr/>
            <p:nvPr/>
          </p:nvSpPr>
          <p:spPr>
            <a:xfrm>
              <a:off x="3865015" y="3121228"/>
              <a:ext cx="277668" cy="156322"/>
            </a:xfrm>
            <a:custGeom>
              <a:avLst/>
              <a:gdLst/>
              <a:ahLst/>
              <a:cxnLst/>
              <a:rect l="l" t="t" r="r" b="b"/>
              <a:pathLst>
                <a:path w="305435" h="177164">
                  <a:moveTo>
                    <a:pt x="0" y="176809"/>
                  </a:moveTo>
                  <a:lnTo>
                    <a:pt x="304888" y="176809"/>
                  </a:lnTo>
                  <a:lnTo>
                    <a:pt x="304888" y="0"/>
                  </a:lnTo>
                  <a:lnTo>
                    <a:pt x="0" y="0"/>
                  </a:lnTo>
                  <a:lnTo>
                    <a:pt x="0" y="176809"/>
                  </a:lnTo>
                  <a:close/>
                </a:path>
              </a:pathLst>
            </a:custGeom>
            <a:solidFill>
              <a:srgbClr val="FF2800"/>
            </a:solidFill>
          </p:spPr>
          <p:txBody>
            <a:bodyPr wrap="square" lIns="0" tIns="0" rIns="0" bIns="0" rtlCol="0"/>
            <a:lstStyle/>
            <a:p>
              <a:endParaRPr sz="1100"/>
            </a:p>
          </p:txBody>
        </p:sp>
        <p:sp>
          <p:nvSpPr>
            <p:cNvPr id="52" name="object 52"/>
            <p:cNvSpPr/>
            <p:nvPr/>
          </p:nvSpPr>
          <p:spPr>
            <a:xfrm>
              <a:off x="4178219" y="3121228"/>
              <a:ext cx="169141" cy="156322"/>
            </a:xfrm>
            <a:custGeom>
              <a:avLst/>
              <a:gdLst/>
              <a:ahLst/>
              <a:cxnLst/>
              <a:rect l="l" t="t" r="r" b="b"/>
              <a:pathLst>
                <a:path w="186054" h="177164">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sz="1100"/>
            </a:p>
          </p:txBody>
        </p:sp>
        <p:sp>
          <p:nvSpPr>
            <p:cNvPr id="53" name="object 53"/>
            <p:cNvSpPr/>
            <p:nvPr/>
          </p:nvSpPr>
          <p:spPr>
            <a:xfrm>
              <a:off x="4383326" y="3121228"/>
              <a:ext cx="296718" cy="156322"/>
            </a:xfrm>
            <a:custGeom>
              <a:avLst/>
              <a:gdLst/>
              <a:ahLst/>
              <a:cxnLst/>
              <a:rect l="l" t="t" r="r" b="b"/>
              <a:pathLst>
                <a:path w="326389" h="177164">
                  <a:moveTo>
                    <a:pt x="0" y="176809"/>
                  </a:moveTo>
                  <a:lnTo>
                    <a:pt x="326230" y="176809"/>
                  </a:lnTo>
                  <a:lnTo>
                    <a:pt x="326230" y="0"/>
                  </a:lnTo>
                  <a:lnTo>
                    <a:pt x="0" y="0"/>
                  </a:lnTo>
                  <a:lnTo>
                    <a:pt x="0" y="176809"/>
                  </a:lnTo>
                  <a:close/>
                </a:path>
              </a:pathLst>
            </a:custGeom>
            <a:solidFill>
              <a:srgbClr val="FF2800"/>
            </a:solidFill>
          </p:spPr>
          <p:txBody>
            <a:bodyPr wrap="square" lIns="0" tIns="0" rIns="0" bIns="0" rtlCol="0"/>
            <a:lstStyle/>
            <a:p>
              <a:endParaRPr sz="1100"/>
            </a:p>
          </p:txBody>
        </p:sp>
        <p:sp>
          <p:nvSpPr>
            <p:cNvPr id="54" name="object 54"/>
            <p:cNvSpPr/>
            <p:nvPr/>
          </p:nvSpPr>
          <p:spPr>
            <a:xfrm>
              <a:off x="4715930" y="3121228"/>
              <a:ext cx="199736" cy="156322"/>
            </a:xfrm>
            <a:custGeom>
              <a:avLst/>
              <a:gdLst/>
              <a:ahLst/>
              <a:cxnLst/>
              <a:rect l="l" t="t" r="r" b="b"/>
              <a:pathLst>
                <a:path w="219710" h="177164">
                  <a:moveTo>
                    <a:pt x="0" y="176809"/>
                  </a:moveTo>
                  <a:lnTo>
                    <a:pt x="219519" y="176809"/>
                  </a:lnTo>
                  <a:lnTo>
                    <a:pt x="219519" y="0"/>
                  </a:lnTo>
                  <a:lnTo>
                    <a:pt x="0" y="0"/>
                  </a:lnTo>
                  <a:lnTo>
                    <a:pt x="0" y="176809"/>
                  </a:lnTo>
                  <a:close/>
                </a:path>
              </a:pathLst>
            </a:custGeom>
            <a:solidFill>
              <a:srgbClr val="0A31FF"/>
            </a:solidFill>
          </p:spPr>
          <p:txBody>
            <a:bodyPr wrap="square" lIns="0" tIns="0" rIns="0" bIns="0" rtlCol="0"/>
            <a:lstStyle/>
            <a:p>
              <a:endParaRPr sz="1100"/>
            </a:p>
          </p:txBody>
        </p:sp>
        <p:sp>
          <p:nvSpPr>
            <p:cNvPr id="55" name="object 55"/>
            <p:cNvSpPr/>
            <p:nvPr/>
          </p:nvSpPr>
          <p:spPr>
            <a:xfrm>
              <a:off x="4951525" y="3121228"/>
              <a:ext cx="676564" cy="156322"/>
            </a:xfrm>
            <a:custGeom>
              <a:avLst/>
              <a:gdLst/>
              <a:ahLst/>
              <a:cxnLst/>
              <a:rect l="l" t="t" r="r" b="b"/>
              <a:pathLst>
                <a:path w="744220" h="177164">
                  <a:moveTo>
                    <a:pt x="0" y="176809"/>
                  </a:moveTo>
                  <a:lnTo>
                    <a:pt x="743927" y="176809"/>
                  </a:lnTo>
                  <a:lnTo>
                    <a:pt x="743927" y="0"/>
                  </a:lnTo>
                  <a:lnTo>
                    <a:pt x="0" y="0"/>
                  </a:lnTo>
                  <a:lnTo>
                    <a:pt x="0" y="176809"/>
                  </a:lnTo>
                  <a:close/>
                </a:path>
              </a:pathLst>
            </a:custGeom>
            <a:solidFill>
              <a:srgbClr val="FFFC00"/>
            </a:solidFill>
          </p:spPr>
          <p:txBody>
            <a:bodyPr wrap="square" lIns="0" tIns="0" rIns="0" bIns="0" rtlCol="0"/>
            <a:lstStyle/>
            <a:p>
              <a:endParaRPr sz="1100"/>
            </a:p>
          </p:txBody>
        </p:sp>
        <p:sp>
          <p:nvSpPr>
            <p:cNvPr id="56" name="object 56"/>
            <p:cNvSpPr/>
            <p:nvPr/>
          </p:nvSpPr>
          <p:spPr>
            <a:xfrm>
              <a:off x="5663856" y="3121228"/>
              <a:ext cx="368877" cy="156322"/>
            </a:xfrm>
            <a:custGeom>
              <a:avLst/>
              <a:gdLst/>
              <a:ahLst/>
              <a:cxnLst/>
              <a:rect l="l" t="t" r="r" b="b"/>
              <a:pathLst>
                <a:path w="405765" h="177164">
                  <a:moveTo>
                    <a:pt x="0" y="176809"/>
                  </a:moveTo>
                  <a:lnTo>
                    <a:pt x="405501" y="176809"/>
                  </a:lnTo>
                  <a:lnTo>
                    <a:pt x="405501" y="0"/>
                  </a:lnTo>
                  <a:lnTo>
                    <a:pt x="0" y="0"/>
                  </a:lnTo>
                  <a:lnTo>
                    <a:pt x="0" y="176809"/>
                  </a:lnTo>
                  <a:close/>
                </a:path>
              </a:pathLst>
            </a:custGeom>
            <a:solidFill>
              <a:srgbClr val="FF2800"/>
            </a:solidFill>
          </p:spPr>
          <p:txBody>
            <a:bodyPr wrap="square" lIns="0" tIns="0" rIns="0" bIns="0" rtlCol="0"/>
            <a:lstStyle/>
            <a:p>
              <a:endParaRPr sz="1100"/>
            </a:p>
          </p:txBody>
        </p:sp>
        <p:sp>
          <p:nvSpPr>
            <p:cNvPr id="57" name="object 57"/>
            <p:cNvSpPr/>
            <p:nvPr/>
          </p:nvSpPr>
          <p:spPr>
            <a:xfrm>
              <a:off x="6068527" y="3121228"/>
              <a:ext cx="105641" cy="156322"/>
            </a:xfrm>
            <a:custGeom>
              <a:avLst/>
              <a:gdLst/>
              <a:ahLst/>
              <a:cxnLst/>
              <a:rect l="l" t="t" r="r" b="b"/>
              <a:pathLst>
                <a:path w="116204" h="177164">
                  <a:moveTo>
                    <a:pt x="0" y="176809"/>
                  </a:moveTo>
                  <a:lnTo>
                    <a:pt x="115857" y="176809"/>
                  </a:lnTo>
                  <a:lnTo>
                    <a:pt x="115857" y="0"/>
                  </a:lnTo>
                  <a:lnTo>
                    <a:pt x="0" y="0"/>
                  </a:lnTo>
                  <a:lnTo>
                    <a:pt x="0" y="176809"/>
                  </a:lnTo>
                  <a:close/>
                </a:path>
              </a:pathLst>
            </a:custGeom>
            <a:solidFill>
              <a:srgbClr val="0A31FF"/>
            </a:solidFill>
          </p:spPr>
          <p:txBody>
            <a:bodyPr wrap="square" lIns="0" tIns="0" rIns="0" bIns="0" rtlCol="0"/>
            <a:lstStyle/>
            <a:p>
              <a:endParaRPr sz="1100"/>
            </a:p>
          </p:txBody>
        </p:sp>
        <p:sp>
          <p:nvSpPr>
            <p:cNvPr id="58" name="object 58"/>
            <p:cNvSpPr/>
            <p:nvPr/>
          </p:nvSpPr>
          <p:spPr>
            <a:xfrm>
              <a:off x="6209883" y="3121228"/>
              <a:ext cx="335395" cy="156322"/>
            </a:xfrm>
            <a:custGeom>
              <a:avLst/>
              <a:gdLst/>
              <a:ahLst/>
              <a:cxnLst/>
              <a:rect l="l" t="t" r="r" b="b"/>
              <a:pathLst>
                <a:path w="368934" h="177164">
                  <a:moveTo>
                    <a:pt x="0" y="176809"/>
                  </a:moveTo>
                  <a:lnTo>
                    <a:pt x="368914" y="176809"/>
                  </a:lnTo>
                  <a:lnTo>
                    <a:pt x="368914" y="0"/>
                  </a:lnTo>
                  <a:lnTo>
                    <a:pt x="0" y="0"/>
                  </a:lnTo>
                  <a:lnTo>
                    <a:pt x="0" y="176809"/>
                  </a:lnTo>
                  <a:close/>
                </a:path>
              </a:pathLst>
            </a:custGeom>
            <a:solidFill>
              <a:srgbClr val="FF2800"/>
            </a:solidFill>
          </p:spPr>
          <p:txBody>
            <a:bodyPr wrap="square" lIns="0" tIns="0" rIns="0" bIns="0" rtlCol="0"/>
            <a:lstStyle/>
            <a:p>
              <a:endParaRPr sz="1100"/>
            </a:p>
          </p:txBody>
        </p:sp>
        <p:sp>
          <p:nvSpPr>
            <p:cNvPr id="59" name="object 59"/>
            <p:cNvSpPr/>
            <p:nvPr/>
          </p:nvSpPr>
          <p:spPr>
            <a:xfrm>
              <a:off x="6581292" y="3121228"/>
              <a:ext cx="169141" cy="156322"/>
            </a:xfrm>
            <a:custGeom>
              <a:avLst/>
              <a:gdLst/>
              <a:ahLst/>
              <a:cxnLst/>
              <a:rect l="l" t="t" r="r" b="b"/>
              <a:pathLst>
                <a:path w="186054" h="177164">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sz="1100"/>
            </a:p>
          </p:txBody>
        </p:sp>
        <p:sp>
          <p:nvSpPr>
            <p:cNvPr id="60" name="object 60"/>
            <p:cNvSpPr/>
            <p:nvPr/>
          </p:nvSpPr>
          <p:spPr>
            <a:xfrm>
              <a:off x="6786399" y="3121228"/>
              <a:ext cx="252268" cy="156322"/>
            </a:xfrm>
            <a:custGeom>
              <a:avLst/>
              <a:gdLst/>
              <a:ahLst/>
              <a:cxnLst/>
              <a:rect l="l" t="t" r="r" b="b"/>
              <a:pathLst>
                <a:path w="277495" h="177164">
                  <a:moveTo>
                    <a:pt x="0" y="176809"/>
                  </a:moveTo>
                  <a:lnTo>
                    <a:pt x="277448" y="176809"/>
                  </a:lnTo>
                  <a:lnTo>
                    <a:pt x="277448" y="0"/>
                  </a:lnTo>
                  <a:lnTo>
                    <a:pt x="0" y="0"/>
                  </a:lnTo>
                  <a:lnTo>
                    <a:pt x="0" y="176809"/>
                  </a:lnTo>
                  <a:close/>
                </a:path>
              </a:pathLst>
            </a:custGeom>
            <a:solidFill>
              <a:srgbClr val="0A31FF"/>
            </a:solidFill>
          </p:spPr>
          <p:txBody>
            <a:bodyPr wrap="square" lIns="0" tIns="0" rIns="0" bIns="0" rtlCol="0"/>
            <a:lstStyle/>
            <a:p>
              <a:endParaRPr sz="1100"/>
            </a:p>
          </p:txBody>
        </p:sp>
        <p:sp>
          <p:nvSpPr>
            <p:cNvPr id="61" name="object 61"/>
            <p:cNvSpPr/>
            <p:nvPr/>
          </p:nvSpPr>
          <p:spPr>
            <a:xfrm>
              <a:off x="7074658" y="3121228"/>
              <a:ext cx="113723" cy="156322"/>
            </a:xfrm>
            <a:custGeom>
              <a:avLst/>
              <a:gdLst/>
              <a:ahLst/>
              <a:cxnLst/>
              <a:rect l="l" t="t" r="r" b="b"/>
              <a:pathLst>
                <a:path w="125095" h="177164">
                  <a:moveTo>
                    <a:pt x="0" y="176809"/>
                  </a:moveTo>
                  <a:lnTo>
                    <a:pt x="125004" y="176809"/>
                  </a:lnTo>
                  <a:lnTo>
                    <a:pt x="125004" y="0"/>
                  </a:lnTo>
                  <a:lnTo>
                    <a:pt x="0" y="0"/>
                  </a:lnTo>
                  <a:lnTo>
                    <a:pt x="0" y="176809"/>
                  </a:lnTo>
                  <a:close/>
                </a:path>
              </a:pathLst>
            </a:custGeom>
            <a:solidFill>
              <a:srgbClr val="0A31FF"/>
            </a:solidFill>
          </p:spPr>
          <p:txBody>
            <a:bodyPr wrap="square" lIns="0" tIns="0" rIns="0" bIns="0" rtlCol="0"/>
            <a:lstStyle/>
            <a:p>
              <a:endParaRPr sz="1100"/>
            </a:p>
          </p:txBody>
        </p:sp>
        <p:sp>
          <p:nvSpPr>
            <p:cNvPr id="62" name="object 62"/>
            <p:cNvSpPr/>
            <p:nvPr/>
          </p:nvSpPr>
          <p:spPr>
            <a:xfrm>
              <a:off x="7224330" y="3121228"/>
              <a:ext cx="346941" cy="156322"/>
            </a:xfrm>
            <a:custGeom>
              <a:avLst/>
              <a:gdLst/>
              <a:ahLst/>
              <a:cxnLst/>
              <a:rect l="l" t="t" r="r" b="b"/>
              <a:pathLst>
                <a:path w="381634" h="177164">
                  <a:moveTo>
                    <a:pt x="0" y="176809"/>
                  </a:moveTo>
                  <a:lnTo>
                    <a:pt x="381110" y="176809"/>
                  </a:lnTo>
                  <a:lnTo>
                    <a:pt x="381110" y="0"/>
                  </a:lnTo>
                  <a:lnTo>
                    <a:pt x="0" y="0"/>
                  </a:lnTo>
                  <a:lnTo>
                    <a:pt x="0" y="176809"/>
                  </a:lnTo>
                  <a:close/>
                </a:path>
              </a:pathLst>
            </a:custGeom>
            <a:solidFill>
              <a:srgbClr val="FF2800"/>
            </a:solidFill>
          </p:spPr>
          <p:txBody>
            <a:bodyPr wrap="square" lIns="0" tIns="0" rIns="0" bIns="0" rtlCol="0"/>
            <a:lstStyle/>
            <a:p>
              <a:endParaRPr sz="1100"/>
            </a:p>
          </p:txBody>
        </p:sp>
        <p:sp>
          <p:nvSpPr>
            <p:cNvPr id="63" name="object 63"/>
            <p:cNvSpPr/>
            <p:nvPr/>
          </p:nvSpPr>
          <p:spPr>
            <a:xfrm>
              <a:off x="7606825" y="3121228"/>
              <a:ext cx="196850" cy="156322"/>
            </a:xfrm>
            <a:custGeom>
              <a:avLst/>
              <a:gdLst/>
              <a:ahLst/>
              <a:cxnLst/>
              <a:rect l="l" t="t" r="r" b="b"/>
              <a:pathLst>
                <a:path w="216534" h="177164">
                  <a:moveTo>
                    <a:pt x="0" y="176809"/>
                  </a:moveTo>
                  <a:lnTo>
                    <a:pt x="216470" y="176809"/>
                  </a:lnTo>
                  <a:lnTo>
                    <a:pt x="216470" y="0"/>
                  </a:lnTo>
                  <a:lnTo>
                    <a:pt x="0" y="0"/>
                  </a:lnTo>
                  <a:lnTo>
                    <a:pt x="0" y="176809"/>
                  </a:lnTo>
                  <a:close/>
                </a:path>
              </a:pathLst>
            </a:custGeom>
            <a:solidFill>
              <a:srgbClr val="0A31FF"/>
            </a:solidFill>
          </p:spPr>
          <p:txBody>
            <a:bodyPr wrap="square" lIns="0" tIns="0" rIns="0" bIns="0" rtlCol="0"/>
            <a:lstStyle/>
            <a:p>
              <a:endParaRPr sz="1100"/>
            </a:p>
          </p:txBody>
        </p:sp>
        <p:sp>
          <p:nvSpPr>
            <p:cNvPr id="64" name="object 64"/>
            <p:cNvSpPr/>
            <p:nvPr/>
          </p:nvSpPr>
          <p:spPr>
            <a:xfrm>
              <a:off x="7839648" y="3121228"/>
              <a:ext cx="116609" cy="156322"/>
            </a:xfrm>
            <a:custGeom>
              <a:avLst/>
              <a:gdLst/>
              <a:ahLst/>
              <a:cxnLst/>
              <a:rect l="l" t="t" r="r" b="b"/>
              <a:pathLst>
                <a:path w="128270" h="177164">
                  <a:moveTo>
                    <a:pt x="0" y="176809"/>
                  </a:moveTo>
                  <a:lnTo>
                    <a:pt x="128053" y="176809"/>
                  </a:lnTo>
                  <a:lnTo>
                    <a:pt x="128053" y="0"/>
                  </a:lnTo>
                  <a:lnTo>
                    <a:pt x="0" y="0"/>
                  </a:lnTo>
                  <a:lnTo>
                    <a:pt x="0" y="176809"/>
                  </a:lnTo>
                  <a:close/>
                </a:path>
              </a:pathLst>
            </a:custGeom>
            <a:solidFill>
              <a:srgbClr val="0A31FF"/>
            </a:solidFill>
          </p:spPr>
          <p:txBody>
            <a:bodyPr wrap="square" lIns="0" tIns="0" rIns="0" bIns="0" rtlCol="0"/>
            <a:lstStyle/>
            <a:p>
              <a:endParaRPr sz="1100"/>
            </a:p>
          </p:txBody>
        </p:sp>
        <p:sp>
          <p:nvSpPr>
            <p:cNvPr id="65" name="object 65"/>
            <p:cNvSpPr/>
            <p:nvPr/>
          </p:nvSpPr>
          <p:spPr>
            <a:xfrm>
              <a:off x="7992093" y="3121228"/>
              <a:ext cx="421409" cy="156322"/>
            </a:xfrm>
            <a:custGeom>
              <a:avLst/>
              <a:gdLst/>
              <a:ahLst/>
              <a:cxnLst/>
              <a:rect l="l" t="t" r="r" b="b"/>
              <a:pathLst>
                <a:path w="463550" h="177164">
                  <a:moveTo>
                    <a:pt x="0" y="176809"/>
                  </a:moveTo>
                  <a:lnTo>
                    <a:pt x="463429" y="176809"/>
                  </a:lnTo>
                  <a:lnTo>
                    <a:pt x="463429" y="0"/>
                  </a:lnTo>
                  <a:lnTo>
                    <a:pt x="0" y="0"/>
                  </a:lnTo>
                  <a:lnTo>
                    <a:pt x="0" y="176809"/>
                  </a:lnTo>
                  <a:close/>
                </a:path>
              </a:pathLst>
            </a:custGeom>
            <a:solidFill>
              <a:srgbClr val="FF2800"/>
            </a:solidFill>
          </p:spPr>
          <p:txBody>
            <a:bodyPr wrap="square" lIns="0" tIns="0" rIns="0" bIns="0" rtlCol="0"/>
            <a:lstStyle/>
            <a:p>
              <a:endParaRPr sz="1100"/>
            </a:p>
          </p:txBody>
        </p:sp>
        <p:sp>
          <p:nvSpPr>
            <p:cNvPr id="66" name="object 66"/>
            <p:cNvSpPr txBox="1"/>
            <p:nvPr/>
          </p:nvSpPr>
          <p:spPr>
            <a:xfrm>
              <a:off x="3648364" y="3125532"/>
              <a:ext cx="4962236" cy="169277"/>
            </a:xfrm>
            <a:prstGeom prst="rect">
              <a:avLst/>
            </a:prstGeom>
          </p:spPr>
          <p:txBody>
            <a:bodyPr vert="horz" wrap="square" lIns="0" tIns="0" rIns="0" bIns="0" rtlCol="0">
              <a:spAutoFit/>
            </a:bodyPr>
            <a:lstStyle/>
            <a:p>
              <a:pPr marL="11397"/>
              <a:r>
                <a:rPr sz="1100" spc="-4" dirty="0">
                  <a:latin typeface="Times New Roman"/>
                  <a:cs typeface="Times New Roman"/>
                </a:rPr>
                <a:t>th</a:t>
              </a:r>
              <a:r>
                <a:rPr sz="1100" spc="-9" dirty="0">
                  <a:latin typeface="Times New Roman"/>
                  <a:cs typeface="Times New Roman"/>
                </a:rPr>
                <a:t>e</a:t>
              </a:r>
              <a:r>
                <a:rPr sz="1100" spc="-4" dirty="0">
                  <a:latin typeface="Times New Roman"/>
                  <a:cs typeface="Times New Roman"/>
                </a:rPr>
                <a:t> </a:t>
              </a:r>
              <a:r>
                <a:rPr sz="1100" spc="-9" dirty="0">
                  <a:latin typeface="Times New Roman"/>
                  <a:cs typeface="Times New Roman"/>
                </a:rPr>
                <a:t>ear</a:t>
              </a:r>
              <a:r>
                <a:rPr sz="1100" spc="4" dirty="0">
                  <a:latin typeface="Times New Roman"/>
                  <a:cs typeface="Times New Roman"/>
                </a:rPr>
                <a:t>t</a:t>
              </a:r>
              <a:r>
                <a:rPr sz="1100" dirty="0">
                  <a:latin typeface="Times New Roman"/>
                  <a:cs typeface="Times New Roman"/>
                </a:rPr>
                <a:t>h</a:t>
              </a:r>
              <a:r>
                <a:rPr sz="1100" spc="-9"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a:t>
              </a:r>
              <a:r>
                <a:rPr sz="1100" spc="-13" dirty="0">
                  <a:latin typeface="Times New Roman"/>
                  <a:cs typeface="Times New Roman"/>
                </a:rPr>
                <a:t> </a:t>
              </a:r>
              <a:r>
                <a:rPr sz="1100" spc="-18" dirty="0">
                  <a:latin typeface="Times New Roman"/>
                  <a:cs typeface="Times New Roman"/>
                </a:rPr>
                <a:t>equa</a:t>
              </a:r>
              <a:r>
                <a:rPr sz="1100" spc="-4" dirty="0">
                  <a:latin typeface="Times New Roman"/>
                  <a:cs typeface="Times New Roman"/>
                </a:rPr>
                <a:t>l</a:t>
              </a:r>
              <a:r>
                <a:rPr sz="1100" spc="9" dirty="0">
                  <a:latin typeface="Times New Roman"/>
                  <a:cs typeface="Times New Roman"/>
                </a:rPr>
                <a:t> </a:t>
              </a:r>
              <a:r>
                <a:rPr sz="1100" spc="-18" dirty="0">
                  <a:latin typeface="Times New Roman"/>
                  <a:cs typeface="Times New Roman"/>
                </a:rPr>
                <a:t>a</a:t>
              </a:r>
              <a:r>
                <a:rPr sz="1100" spc="4" dirty="0">
                  <a:latin typeface="Times New Roman"/>
                  <a:cs typeface="Times New Roman"/>
                </a:rPr>
                <a:t>n</a:t>
              </a:r>
              <a:r>
                <a:rPr sz="1100" dirty="0">
                  <a:latin typeface="Times New Roman"/>
                  <a:cs typeface="Times New Roman"/>
                </a:rPr>
                <a:t>d</a:t>
              </a:r>
              <a:r>
                <a:rPr sz="1100" spc="-9" dirty="0">
                  <a:latin typeface="Times New Roman"/>
                  <a:cs typeface="Times New Roman"/>
                </a:rPr>
                <a:t> </a:t>
              </a:r>
              <a:r>
                <a:rPr sz="1100" spc="9" dirty="0">
                  <a:latin typeface="Times New Roman"/>
                  <a:cs typeface="Times New Roman"/>
                </a:rPr>
                <a:t>i</a:t>
              </a:r>
              <a:r>
                <a:rPr sz="1100" dirty="0">
                  <a:latin typeface="Times New Roman"/>
                  <a:cs typeface="Times New Roman"/>
                </a:rPr>
                <a:t>n</a:t>
              </a:r>
              <a:r>
                <a:rPr sz="1100" spc="-9" dirty="0">
                  <a:latin typeface="Times New Roman"/>
                  <a:cs typeface="Times New Roman"/>
                </a:rPr>
                <a:t>depe</a:t>
              </a:r>
              <a:r>
                <a:rPr sz="1100" spc="13" dirty="0">
                  <a:latin typeface="Times New Roman"/>
                  <a:cs typeface="Times New Roman"/>
                </a:rPr>
                <a:t>n</a:t>
              </a:r>
              <a:r>
                <a:rPr sz="1100" spc="-13" dirty="0">
                  <a:latin typeface="Times New Roman"/>
                  <a:cs typeface="Times New Roman"/>
                </a:rPr>
                <a:t>de</a:t>
              </a:r>
              <a:r>
                <a:rPr sz="1100" spc="18" dirty="0">
                  <a:latin typeface="Times New Roman"/>
                  <a:cs typeface="Times New Roman"/>
                </a:rPr>
                <a:t>n</a:t>
              </a:r>
              <a:r>
                <a:rPr sz="1100" spc="-4" dirty="0">
                  <a:latin typeface="Times New Roman"/>
                  <a:cs typeface="Times New Roman"/>
                </a:rPr>
                <a:t>t</a:t>
              </a:r>
              <a:r>
                <a:rPr sz="1100" spc="-9" dirty="0">
                  <a:latin typeface="Times New Roman"/>
                  <a:cs typeface="Times New Roman"/>
                </a:rPr>
                <a:t> s</a:t>
              </a:r>
              <a:r>
                <a:rPr sz="1100" spc="18" dirty="0">
                  <a:latin typeface="Times New Roman"/>
                  <a:cs typeface="Times New Roman"/>
                </a:rPr>
                <a:t>t</a:t>
              </a:r>
              <a:r>
                <a:rPr sz="1100" spc="-31" dirty="0">
                  <a:latin typeface="Times New Roman"/>
                  <a:cs typeface="Times New Roman"/>
                </a:rPr>
                <a:t>a</a:t>
              </a:r>
              <a:r>
                <a:rPr sz="1100" spc="9" dirty="0">
                  <a:latin typeface="Times New Roman"/>
                  <a:cs typeface="Times New Roman"/>
                </a:rPr>
                <a:t>t</a:t>
              </a:r>
              <a:r>
                <a:rPr sz="1100" spc="-4" dirty="0">
                  <a:latin typeface="Times New Roman"/>
                  <a:cs typeface="Times New Roman"/>
                </a:rPr>
                <a:t>i</a:t>
              </a:r>
              <a:r>
                <a:rPr sz="1100" dirty="0">
                  <a:latin typeface="Times New Roman"/>
                  <a:cs typeface="Times New Roman"/>
                </a:rPr>
                <a:t>on</a:t>
              </a:r>
              <a:r>
                <a:rPr sz="1100" spc="-31" dirty="0">
                  <a:latin typeface="Times New Roman"/>
                  <a:cs typeface="Times New Roman"/>
                </a:rPr>
                <a:t> </a:t>
              </a:r>
              <a:r>
                <a:rPr sz="1100" spc="9" dirty="0">
                  <a:latin typeface="Times New Roman"/>
                  <a:cs typeface="Times New Roman"/>
                </a:rPr>
                <a:t>t</a:t>
              </a:r>
              <a:r>
                <a:rPr sz="1100" dirty="0">
                  <a:latin typeface="Times New Roman"/>
                  <a:cs typeface="Times New Roman"/>
                </a:rPr>
                <a:t>o</a:t>
              </a:r>
              <a:r>
                <a:rPr sz="1100" spc="-9" dirty="0">
                  <a:latin typeface="Times New Roman"/>
                  <a:cs typeface="Times New Roman"/>
                </a:rPr>
                <a:t> w</a:t>
              </a:r>
              <a:r>
                <a:rPr sz="1100" spc="18" dirty="0">
                  <a:latin typeface="Times New Roman"/>
                  <a:cs typeface="Times New Roman"/>
                </a:rPr>
                <a:t>h</a:t>
              </a:r>
              <a:r>
                <a:rPr sz="1100" spc="-4" dirty="0">
                  <a:latin typeface="Times New Roman"/>
                  <a:cs typeface="Times New Roman"/>
                </a:rPr>
                <a:t>i</a:t>
              </a:r>
              <a:r>
                <a:rPr sz="1100" spc="-36" dirty="0">
                  <a:latin typeface="Times New Roman"/>
                  <a:cs typeface="Times New Roman"/>
                </a:rPr>
                <a:t>c</a:t>
              </a:r>
              <a:r>
                <a:rPr sz="1100" dirty="0">
                  <a:latin typeface="Times New Roman"/>
                  <a:cs typeface="Times New Roman"/>
                </a:rPr>
                <a:t>h</a:t>
              </a:r>
              <a:r>
                <a:rPr sz="1100" spc="-9"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a:t>
              </a:r>
              <a:r>
                <a:rPr sz="1100" spc="-13" dirty="0">
                  <a:latin typeface="Times New Roman"/>
                  <a:cs typeface="Times New Roman"/>
                </a:rPr>
                <a:t> </a:t>
              </a:r>
              <a:r>
                <a:rPr sz="1100" spc="9" dirty="0">
                  <a:latin typeface="Times New Roman"/>
                  <a:cs typeface="Times New Roman"/>
                </a:rPr>
                <a:t>l</a:t>
              </a:r>
              <a:r>
                <a:rPr sz="1100" spc="-9" dirty="0">
                  <a:latin typeface="Times New Roman"/>
                  <a:cs typeface="Times New Roman"/>
                </a:rPr>
                <a:t>aw</a:t>
              </a:r>
              <a:r>
                <a:rPr sz="1100" dirty="0">
                  <a:latin typeface="Times New Roman"/>
                  <a:cs typeface="Times New Roman"/>
                </a:rPr>
                <a:t>s</a:t>
              </a:r>
              <a:r>
                <a:rPr sz="1100" spc="-13" dirty="0">
                  <a:latin typeface="Times New Roman"/>
                  <a:cs typeface="Times New Roman"/>
                </a:rPr>
                <a:t> </a:t>
              </a:r>
              <a:r>
                <a:rPr sz="1100" spc="13" dirty="0">
                  <a:latin typeface="Times New Roman"/>
                  <a:cs typeface="Times New Roman"/>
                </a:rPr>
                <a:t>o</a:t>
              </a:r>
              <a:r>
                <a:rPr sz="1100" dirty="0">
                  <a:latin typeface="Times New Roman"/>
                  <a:cs typeface="Times New Roman"/>
                </a:rPr>
                <a:t>f</a:t>
              </a:r>
              <a:r>
                <a:rPr sz="1100" spc="-27" dirty="0">
                  <a:latin typeface="Times New Roman"/>
                  <a:cs typeface="Times New Roman"/>
                </a:rPr>
                <a:t> </a:t>
              </a:r>
              <a:r>
                <a:rPr sz="1100" spc="18" dirty="0">
                  <a:latin typeface="Times New Roman"/>
                  <a:cs typeface="Times New Roman"/>
                </a:rPr>
                <a:t>n</a:t>
              </a:r>
              <a:r>
                <a:rPr sz="1100" spc="-31" dirty="0">
                  <a:latin typeface="Times New Roman"/>
                  <a:cs typeface="Times New Roman"/>
                </a:rPr>
                <a:t>a</a:t>
              </a:r>
              <a:r>
                <a:rPr sz="1100" spc="9" dirty="0">
                  <a:latin typeface="Times New Roman"/>
                  <a:cs typeface="Times New Roman"/>
                </a:rPr>
                <a:t>t</a:t>
              </a:r>
              <a:r>
                <a:rPr sz="1100" spc="-4" dirty="0">
                  <a:latin typeface="Times New Roman"/>
                  <a:cs typeface="Times New Roman"/>
                </a:rPr>
                <a:t>ur</a:t>
              </a:r>
              <a:r>
                <a:rPr sz="1100" dirty="0">
                  <a:latin typeface="Times New Roman"/>
                  <a:cs typeface="Times New Roman"/>
                </a:rPr>
                <a:t>e</a:t>
              </a:r>
              <a:r>
                <a:rPr sz="1100" spc="-4" dirty="0">
                  <a:latin typeface="Times New Roman"/>
                  <a:cs typeface="Times New Roman"/>
                </a:rPr>
                <a:t> </a:t>
              </a:r>
              <a:r>
                <a:rPr sz="1100" spc="-13" dirty="0">
                  <a:latin typeface="Times New Roman"/>
                  <a:cs typeface="Times New Roman"/>
                </a:rPr>
                <a:t>a</a:t>
              </a:r>
              <a:r>
                <a:rPr sz="1100" dirty="0">
                  <a:latin typeface="Times New Roman"/>
                  <a:cs typeface="Times New Roman"/>
                </a:rPr>
                <a:t>nd</a:t>
              </a:r>
              <a:r>
                <a:rPr sz="1100" spc="-31" dirty="0">
                  <a:latin typeface="Times New Roman"/>
                  <a:cs typeface="Times New Roman"/>
                </a:rPr>
                <a:t> </a:t>
              </a:r>
              <a:r>
                <a:rPr sz="1100" spc="18" dirty="0">
                  <a:latin typeface="Times New Roman"/>
                  <a:cs typeface="Times New Roman"/>
                </a:rPr>
                <a:t>o</a:t>
              </a:r>
              <a:r>
                <a:rPr sz="1100" dirty="0">
                  <a:latin typeface="Times New Roman"/>
                  <a:cs typeface="Times New Roman"/>
                </a:rPr>
                <a:t>f</a:t>
              </a:r>
              <a:r>
                <a:rPr sz="1100" spc="-4" dirty="0">
                  <a:latin typeface="Times New Roman"/>
                  <a:cs typeface="Times New Roman"/>
                </a:rPr>
                <a:t> </a:t>
              </a:r>
              <a:r>
                <a:rPr sz="1100" spc="18" dirty="0">
                  <a:latin typeface="Times New Roman"/>
                  <a:cs typeface="Times New Roman"/>
                </a:rPr>
                <a:t>n</a:t>
              </a:r>
              <a:r>
                <a:rPr sz="1100" spc="-27" dirty="0">
                  <a:latin typeface="Times New Roman"/>
                  <a:cs typeface="Times New Roman"/>
                </a:rPr>
                <a:t>at</a:t>
              </a:r>
              <a:r>
                <a:rPr sz="1100" spc="4" dirty="0">
                  <a:latin typeface="Times New Roman"/>
                  <a:cs typeface="Times New Roman"/>
                </a:rPr>
                <a:t>u</a:t>
              </a:r>
              <a:r>
                <a:rPr sz="1100" spc="-9" dirty="0">
                  <a:latin typeface="Times New Roman"/>
                  <a:cs typeface="Times New Roman"/>
                </a:rPr>
                <a:t>re</a:t>
              </a:r>
              <a:r>
                <a:rPr sz="1100" spc="18" dirty="0">
                  <a:latin typeface="Times New Roman"/>
                  <a:cs typeface="Times New Roman"/>
                </a:rPr>
                <a:t>'</a:t>
              </a:r>
              <a:r>
                <a:rPr sz="1100" dirty="0">
                  <a:latin typeface="Times New Roman"/>
                  <a:cs typeface="Times New Roman"/>
                </a:rPr>
                <a:t>s</a:t>
              </a:r>
            </a:p>
          </p:txBody>
        </p:sp>
        <p:sp>
          <p:nvSpPr>
            <p:cNvPr id="67" name="object 67"/>
            <p:cNvSpPr/>
            <p:nvPr/>
          </p:nvSpPr>
          <p:spPr>
            <a:xfrm>
              <a:off x="3659910" y="3277236"/>
              <a:ext cx="208395" cy="153521"/>
            </a:xfrm>
            <a:custGeom>
              <a:avLst/>
              <a:gdLst/>
              <a:ahLst/>
              <a:cxnLst/>
              <a:rect l="l" t="t" r="r" b="b"/>
              <a:pathLst>
                <a:path w="229235" h="173989">
                  <a:moveTo>
                    <a:pt x="0" y="173761"/>
                  </a:moveTo>
                  <a:lnTo>
                    <a:pt x="228666" y="173761"/>
                  </a:lnTo>
                  <a:lnTo>
                    <a:pt x="228666" y="0"/>
                  </a:lnTo>
                  <a:lnTo>
                    <a:pt x="0" y="0"/>
                  </a:lnTo>
                  <a:lnTo>
                    <a:pt x="0" y="173761"/>
                  </a:lnTo>
                  <a:close/>
                </a:path>
              </a:pathLst>
            </a:custGeom>
            <a:solidFill>
              <a:srgbClr val="0A31FF"/>
            </a:solidFill>
          </p:spPr>
          <p:txBody>
            <a:bodyPr wrap="square" lIns="0" tIns="0" rIns="0" bIns="0" rtlCol="0"/>
            <a:lstStyle/>
            <a:p>
              <a:endParaRPr sz="1100"/>
            </a:p>
          </p:txBody>
        </p:sp>
        <p:sp>
          <p:nvSpPr>
            <p:cNvPr id="68" name="object 68"/>
            <p:cNvSpPr/>
            <p:nvPr/>
          </p:nvSpPr>
          <p:spPr>
            <a:xfrm>
              <a:off x="3903819" y="3277236"/>
              <a:ext cx="346941" cy="153521"/>
            </a:xfrm>
            <a:custGeom>
              <a:avLst/>
              <a:gdLst/>
              <a:ahLst/>
              <a:cxnLst/>
              <a:rect l="l" t="t" r="r" b="b"/>
              <a:pathLst>
                <a:path w="381635" h="173989">
                  <a:moveTo>
                    <a:pt x="0" y="173761"/>
                  </a:moveTo>
                  <a:lnTo>
                    <a:pt x="381110" y="173761"/>
                  </a:lnTo>
                  <a:lnTo>
                    <a:pt x="381110" y="0"/>
                  </a:lnTo>
                  <a:lnTo>
                    <a:pt x="0" y="0"/>
                  </a:lnTo>
                  <a:lnTo>
                    <a:pt x="0" y="173761"/>
                  </a:lnTo>
                  <a:close/>
                </a:path>
              </a:pathLst>
            </a:custGeom>
            <a:solidFill>
              <a:srgbClr val="FF2800"/>
            </a:solidFill>
          </p:spPr>
          <p:txBody>
            <a:bodyPr wrap="square" lIns="0" tIns="0" rIns="0" bIns="0" rtlCol="0"/>
            <a:lstStyle/>
            <a:p>
              <a:endParaRPr sz="1100"/>
            </a:p>
          </p:txBody>
        </p:sp>
        <p:sp>
          <p:nvSpPr>
            <p:cNvPr id="69" name="object 69"/>
            <p:cNvSpPr/>
            <p:nvPr/>
          </p:nvSpPr>
          <p:spPr>
            <a:xfrm>
              <a:off x="4286315" y="3277236"/>
              <a:ext cx="274782" cy="153521"/>
            </a:xfrm>
            <a:custGeom>
              <a:avLst/>
              <a:gdLst/>
              <a:ahLst/>
              <a:cxnLst/>
              <a:rect l="l" t="t" r="r" b="b"/>
              <a:pathLst>
                <a:path w="302260" h="173989">
                  <a:moveTo>
                    <a:pt x="0" y="173761"/>
                  </a:moveTo>
                  <a:lnTo>
                    <a:pt x="301839" y="173761"/>
                  </a:lnTo>
                  <a:lnTo>
                    <a:pt x="301839" y="0"/>
                  </a:lnTo>
                  <a:lnTo>
                    <a:pt x="0" y="0"/>
                  </a:lnTo>
                  <a:lnTo>
                    <a:pt x="0" y="173761"/>
                  </a:lnTo>
                  <a:close/>
                </a:path>
              </a:pathLst>
            </a:custGeom>
            <a:solidFill>
              <a:srgbClr val="0A31FF"/>
            </a:solidFill>
          </p:spPr>
          <p:txBody>
            <a:bodyPr wrap="square" lIns="0" tIns="0" rIns="0" bIns="0" rtlCol="0"/>
            <a:lstStyle/>
            <a:p>
              <a:endParaRPr sz="1100"/>
            </a:p>
          </p:txBody>
        </p:sp>
        <p:sp>
          <p:nvSpPr>
            <p:cNvPr id="70" name="object 70"/>
            <p:cNvSpPr/>
            <p:nvPr/>
          </p:nvSpPr>
          <p:spPr>
            <a:xfrm>
              <a:off x="4632778" y="3277236"/>
              <a:ext cx="61191" cy="153521"/>
            </a:xfrm>
            <a:custGeom>
              <a:avLst/>
              <a:gdLst/>
              <a:ahLst/>
              <a:cxnLst/>
              <a:rect l="l" t="t" r="r" b="b"/>
              <a:pathLst>
                <a:path w="67310" h="173989">
                  <a:moveTo>
                    <a:pt x="0" y="173761"/>
                  </a:moveTo>
                  <a:lnTo>
                    <a:pt x="67075" y="173761"/>
                  </a:lnTo>
                  <a:lnTo>
                    <a:pt x="67075" y="0"/>
                  </a:lnTo>
                  <a:lnTo>
                    <a:pt x="0" y="0"/>
                  </a:lnTo>
                  <a:lnTo>
                    <a:pt x="0" y="173761"/>
                  </a:lnTo>
                  <a:close/>
                </a:path>
              </a:pathLst>
            </a:custGeom>
            <a:solidFill>
              <a:srgbClr val="FF40FF"/>
            </a:solidFill>
          </p:spPr>
          <p:txBody>
            <a:bodyPr wrap="square" lIns="0" tIns="0" rIns="0" bIns="0" rtlCol="0"/>
            <a:lstStyle/>
            <a:p>
              <a:endParaRPr sz="1100"/>
            </a:p>
          </p:txBody>
        </p:sp>
        <p:sp>
          <p:nvSpPr>
            <p:cNvPr id="71" name="object 71"/>
            <p:cNvSpPr/>
            <p:nvPr/>
          </p:nvSpPr>
          <p:spPr>
            <a:xfrm>
              <a:off x="4729790" y="3277236"/>
              <a:ext cx="360795" cy="153521"/>
            </a:xfrm>
            <a:custGeom>
              <a:avLst/>
              <a:gdLst/>
              <a:ahLst/>
              <a:cxnLst/>
              <a:rect l="l" t="t" r="r" b="b"/>
              <a:pathLst>
                <a:path w="396875" h="173989">
                  <a:moveTo>
                    <a:pt x="0" y="173761"/>
                  </a:moveTo>
                  <a:lnTo>
                    <a:pt x="396354" y="173761"/>
                  </a:lnTo>
                  <a:lnTo>
                    <a:pt x="396354" y="0"/>
                  </a:lnTo>
                  <a:lnTo>
                    <a:pt x="0" y="0"/>
                  </a:lnTo>
                  <a:lnTo>
                    <a:pt x="0" y="173761"/>
                  </a:lnTo>
                  <a:close/>
                </a:path>
              </a:pathLst>
            </a:custGeom>
            <a:solidFill>
              <a:srgbClr val="FF2800"/>
            </a:solidFill>
          </p:spPr>
          <p:txBody>
            <a:bodyPr wrap="square" lIns="0" tIns="0" rIns="0" bIns="0" rtlCol="0"/>
            <a:lstStyle/>
            <a:p>
              <a:endParaRPr sz="1100"/>
            </a:p>
          </p:txBody>
        </p:sp>
        <p:sp>
          <p:nvSpPr>
            <p:cNvPr id="72" name="object 72"/>
            <p:cNvSpPr/>
            <p:nvPr/>
          </p:nvSpPr>
          <p:spPr>
            <a:xfrm>
              <a:off x="5123373" y="3277236"/>
              <a:ext cx="390814" cy="153521"/>
            </a:xfrm>
            <a:custGeom>
              <a:avLst/>
              <a:gdLst/>
              <a:ahLst/>
              <a:cxnLst/>
              <a:rect l="l" t="t" r="r" b="b"/>
              <a:pathLst>
                <a:path w="429895" h="173989">
                  <a:moveTo>
                    <a:pt x="0" y="173761"/>
                  </a:moveTo>
                  <a:lnTo>
                    <a:pt x="429892" y="173761"/>
                  </a:lnTo>
                  <a:lnTo>
                    <a:pt x="429892" y="0"/>
                  </a:lnTo>
                  <a:lnTo>
                    <a:pt x="0" y="0"/>
                  </a:lnTo>
                  <a:lnTo>
                    <a:pt x="0" y="173761"/>
                  </a:lnTo>
                  <a:close/>
                </a:path>
              </a:pathLst>
            </a:custGeom>
            <a:solidFill>
              <a:srgbClr val="FF2800"/>
            </a:solidFill>
          </p:spPr>
          <p:txBody>
            <a:bodyPr wrap="square" lIns="0" tIns="0" rIns="0" bIns="0" rtlCol="0"/>
            <a:lstStyle/>
            <a:p>
              <a:endParaRPr sz="1100"/>
            </a:p>
          </p:txBody>
        </p:sp>
        <p:sp>
          <p:nvSpPr>
            <p:cNvPr id="73" name="object 73"/>
            <p:cNvSpPr/>
            <p:nvPr/>
          </p:nvSpPr>
          <p:spPr>
            <a:xfrm>
              <a:off x="5550215" y="3277236"/>
              <a:ext cx="108527" cy="153521"/>
            </a:xfrm>
            <a:custGeom>
              <a:avLst/>
              <a:gdLst/>
              <a:ahLst/>
              <a:cxnLst/>
              <a:rect l="l" t="t" r="r" b="b"/>
              <a:pathLst>
                <a:path w="119379" h="173989">
                  <a:moveTo>
                    <a:pt x="0" y="173761"/>
                  </a:moveTo>
                  <a:lnTo>
                    <a:pt x="118906" y="173761"/>
                  </a:lnTo>
                  <a:lnTo>
                    <a:pt x="118906" y="0"/>
                  </a:lnTo>
                  <a:lnTo>
                    <a:pt x="0" y="0"/>
                  </a:lnTo>
                  <a:lnTo>
                    <a:pt x="0" y="173761"/>
                  </a:lnTo>
                  <a:close/>
                </a:path>
              </a:pathLst>
            </a:custGeom>
            <a:solidFill>
              <a:srgbClr val="0A31FF"/>
            </a:solidFill>
          </p:spPr>
          <p:txBody>
            <a:bodyPr wrap="square" lIns="0" tIns="0" rIns="0" bIns="0" rtlCol="0"/>
            <a:lstStyle/>
            <a:p>
              <a:endParaRPr sz="1100"/>
            </a:p>
          </p:txBody>
        </p:sp>
        <p:sp>
          <p:nvSpPr>
            <p:cNvPr id="74" name="object 74"/>
            <p:cNvSpPr/>
            <p:nvPr/>
          </p:nvSpPr>
          <p:spPr>
            <a:xfrm>
              <a:off x="5694345" y="3277236"/>
              <a:ext cx="169141" cy="153521"/>
            </a:xfrm>
            <a:custGeom>
              <a:avLst/>
              <a:gdLst/>
              <a:ahLst/>
              <a:cxnLst/>
              <a:rect l="l" t="t" r="r" b="b"/>
              <a:pathLst>
                <a:path w="186054" h="173989">
                  <a:moveTo>
                    <a:pt x="0" y="173761"/>
                  </a:moveTo>
                  <a:lnTo>
                    <a:pt x="185981" y="173761"/>
                  </a:lnTo>
                  <a:lnTo>
                    <a:pt x="185981" y="0"/>
                  </a:lnTo>
                  <a:lnTo>
                    <a:pt x="0" y="0"/>
                  </a:lnTo>
                  <a:lnTo>
                    <a:pt x="0" y="173761"/>
                  </a:lnTo>
                  <a:close/>
                </a:path>
              </a:pathLst>
            </a:custGeom>
            <a:solidFill>
              <a:srgbClr val="0A31FF"/>
            </a:solidFill>
          </p:spPr>
          <p:txBody>
            <a:bodyPr wrap="square" lIns="0" tIns="0" rIns="0" bIns="0" rtlCol="0"/>
            <a:lstStyle/>
            <a:p>
              <a:endParaRPr sz="1100"/>
            </a:p>
          </p:txBody>
        </p:sp>
        <p:sp>
          <p:nvSpPr>
            <p:cNvPr id="75" name="object 75"/>
            <p:cNvSpPr/>
            <p:nvPr/>
          </p:nvSpPr>
          <p:spPr>
            <a:xfrm>
              <a:off x="5899451" y="3277236"/>
              <a:ext cx="474518" cy="153521"/>
            </a:xfrm>
            <a:custGeom>
              <a:avLst/>
              <a:gdLst/>
              <a:ahLst/>
              <a:cxnLst/>
              <a:rect l="l" t="t" r="r" b="b"/>
              <a:pathLst>
                <a:path w="521970" h="173989">
                  <a:moveTo>
                    <a:pt x="0" y="173761"/>
                  </a:moveTo>
                  <a:lnTo>
                    <a:pt x="521358" y="173761"/>
                  </a:lnTo>
                  <a:lnTo>
                    <a:pt x="521358" y="0"/>
                  </a:lnTo>
                  <a:lnTo>
                    <a:pt x="0" y="0"/>
                  </a:lnTo>
                  <a:lnTo>
                    <a:pt x="0" y="173761"/>
                  </a:lnTo>
                  <a:close/>
                </a:path>
              </a:pathLst>
            </a:custGeom>
            <a:solidFill>
              <a:srgbClr val="FF2800"/>
            </a:solidFill>
          </p:spPr>
          <p:txBody>
            <a:bodyPr wrap="square" lIns="0" tIns="0" rIns="0" bIns="0" rtlCol="0"/>
            <a:lstStyle/>
            <a:p>
              <a:endParaRPr sz="1100"/>
            </a:p>
          </p:txBody>
        </p:sp>
        <p:sp>
          <p:nvSpPr>
            <p:cNvPr id="76" name="object 76"/>
            <p:cNvSpPr/>
            <p:nvPr/>
          </p:nvSpPr>
          <p:spPr>
            <a:xfrm>
              <a:off x="6409447" y="3277236"/>
              <a:ext cx="113723" cy="153521"/>
            </a:xfrm>
            <a:custGeom>
              <a:avLst/>
              <a:gdLst/>
              <a:ahLst/>
              <a:cxnLst/>
              <a:rect l="l" t="t" r="r" b="b"/>
              <a:pathLst>
                <a:path w="125095" h="173989">
                  <a:moveTo>
                    <a:pt x="0" y="173761"/>
                  </a:moveTo>
                  <a:lnTo>
                    <a:pt x="125004" y="173761"/>
                  </a:lnTo>
                  <a:lnTo>
                    <a:pt x="125004" y="0"/>
                  </a:lnTo>
                  <a:lnTo>
                    <a:pt x="0" y="0"/>
                  </a:lnTo>
                  <a:lnTo>
                    <a:pt x="0" y="173761"/>
                  </a:lnTo>
                  <a:close/>
                </a:path>
              </a:pathLst>
            </a:custGeom>
            <a:solidFill>
              <a:srgbClr val="0A31FF"/>
            </a:solidFill>
          </p:spPr>
          <p:txBody>
            <a:bodyPr wrap="square" lIns="0" tIns="0" rIns="0" bIns="0" rtlCol="0"/>
            <a:lstStyle/>
            <a:p>
              <a:endParaRPr sz="1100"/>
            </a:p>
          </p:txBody>
        </p:sp>
        <p:sp>
          <p:nvSpPr>
            <p:cNvPr id="77" name="object 77"/>
            <p:cNvSpPr/>
            <p:nvPr/>
          </p:nvSpPr>
          <p:spPr>
            <a:xfrm>
              <a:off x="6559119" y="3277236"/>
              <a:ext cx="485486" cy="153521"/>
            </a:xfrm>
            <a:custGeom>
              <a:avLst/>
              <a:gdLst/>
              <a:ahLst/>
              <a:cxnLst/>
              <a:rect l="l" t="t" r="r" b="b"/>
              <a:pathLst>
                <a:path w="534034" h="173989">
                  <a:moveTo>
                    <a:pt x="0" y="173761"/>
                  </a:moveTo>
                  <a:lnTo>
                    <a:pt x="533554" y="173761"/>
                  </a:lnTo>
                  <a:lnTo>
                    <a:pt x="533554" y="0"/>
                  </a:lnTo>
                  <a:lnTo>
                    <a:pt x="0" y="0"/>
                  </a:lnTo>
                  <a:lnTo>
                    <a:pt x="0" y="173761"/>
                  </a:lnTo>
                  <a:close/>
                </a:path>
              </a:pathLst>
            </a:custGeom>
            <a:solidFill>
              <a:srgbClr val="FF2800"/>
            </a:solidFill>
          </p:spPr>
          <p:txBody>
            <a:bodyPr wrap="square" lIns="0" tIns="0" rIns="0" bIns="0" rtlCol="0"/>
            <a:lstStyle/>
            <a:p>
              <a:endParaRPr sz="1100"/>
            </a:p>
          </p:txBody>
        </p:sp>
        <p:sp>
          <p:nvSpPr>
            <p:cNvPr id="78" name="object 78"/>
            <p:cNvSpPr/>
            <p:nvPr/>
          </p:nvSpPr>
          <p:spPr>
            <a:xfrm>
              <a:off x="7077428" y="3277236"/>
              <a:ext cx="446809" cy="153521"/>
            </a:xfrm>
            <a:custGeom>
              <a:avLst/>
              <a:gdLst/>
              <a:ahLst/>
              <a:cxnLst/>
              <a:rect l="l" t="t" r="r" b="b"/>
              <a:pathLst>
                <a:path w="491490" h="173989">
                  <a:moveTo>
                    <a:pt x="0" y="173761"/>
                  </a:moveTo>
                  <a:lnTo>
                    <a:pt x="490870" y="173761"/>
                  </a:lnTo>
                  <a:lnTo>
                    <a:pt x="490870" y="0"/>
                  </a:lnTo>
                  <a:lnTo>
                    <a:pt x="0" y="0"/>
                  </a:lnTo>
                  <a:lnTo>
                    <a:pt x="0" y="173761"/>
                  </a:lnTo>
                  <a:close/>
                </a:path>
              </a:pathLst>
            </a:custGeom>
            <a:solidFill>
              <a:srgbClr val="FF2800"/>
            </a:solidFill>
          </p:spPr>
          <p:txBody>
            <a:bodyPr wrap="square" lIns="0" tIns="0" rIns="0" bIns="0" rtlCol="0"/>
            <a:lstStyle/>
            <a:p>
              <a:endParaRPr sz="1100"/>
            </a:p>
          </p:txBody>
        </p:sp>
        <p:sp>
          <p:nvSpPr>
            <p:cNvPr id="79" name="object 79"/>
            <p:cNvSpPr/>
            <p:nvPr/>
          </p:nvSpPr>
          <p:spPr>
            <a:xfrm>
              <a:off x="7559706" y="3277236"/>
              <a:ext cx="208395" cy="153521"/>
            </a:xfrm>
            <a:custGeom>
              <a:avLst/>
              <a:gdLst/>
              <a:ahLst/>
              <a:cxnLst/>
              <a:rect l="l" t="t" r="r" b="b"/>
              <a:pathLst>
                <a:path w="229234" h="173989">
                  <a:moveTo>
                    <a:pt x="0" y="173761"/>
                  </a:moveTo>
                  <a:lnTo>
                    <a:pt x="228666" y="173761"/>
                  </a:lnTo>
                  <a:lnTo>
                    <a:pt x="228666" y="0"/>
                  </a:lnTo>
                  <a:lnTo>
                    <a:pt x="0" y="0"/>
                  </a:lnTo>
                  <a:lnTo>
                    <a:pt x="0" y="173761"/>
                  </a:lnTo>
                  <a:close/>
                </a:path>
              </a:pathLst>
            </a:custGeom>
            <a:solidFill>
              <a:srgbClr val="0A31FF"/>
            </a:solidFill>
          </p:spPr>
          <p:txBody>
            <a:bodyPr wrap="square" lIns="0" tIns="0" rIns="0" bIns="0" rtlCol="0"/>
            <a:lstStyle/>
            <a:p>
              <a:endParaRPr sz="1100"/>
            </a:p>
          </p:txBody>
        </p:sp>
        <p:sp>
          <p:nvSpPr>
            <p:cNvPr id="80" name="object 80"/>
            <p:cNvSpPr/>
            <p:nvPr/>
          </p:nvSpPr>
          <p:spPr>
            <a:xfrm>
              <a:off x="7800846" y="3277236"/>
              <a:ext cx="238414" cy="153521"/>
            </a:xfrm>
            <a:custGeom>
              <a:avLst/>
              <a:gdLst/>
              <a:ahLst/>
              <a:cxnLst/>
              <a:rect l="l" t="t" r="r" b="b"/>
              <a:pathLst>
                <a:path w="262254" h="173989">
                  <a:moveTo>
                    <a:pt x="0" y="173761"/>
                  </a:moveTo>
                  <a:lnTo>
                    <a:pt x="262203" y="173761"/>
                  </a:lnTo>
                  <a:lnTo>
                    <a:pt x="262203" y="0"/>
                  </a:lnTo>
                  <a:lnTo>
                    <a:pt x="0" y="0"/>
                  </a:lnTo>
                  <a:lnTo>
                    <a:pt x="0" y="173761"/>
                  </a:lnTo>
                  <a:close/>
                </a:path>
              </a:pathLst>
            </a:custGeom>
            <a:solidFill>
              <a:srgbClr val="0A31FF"/>
            </a:solidFill>
          </p:spPr>
          <p:txBody>
            <a:bodyPr wrap="square" lIns="0" tIns="0" rIns="0" bIns="0" rtlCol="0"/>
            <a:lstStyle/>
            <a:p>
              <a:endParaRPr sz="1100"/>
            </a:p>
          </p:txBody>
        </p:sp>
        <p:sp>
          <p:nvSpPr>
            <p:cNvPr id="81" name="object 81"/>
            <p:cNvSpPr/>
            <p:nvPr/>
          </p:nvSpPr>
          <p:spPr>
            <a:xfrm>
              <a:off x="8075244" y="3277236"/>
              <a:ext cx="368877" cy="153521"/>
            </a:xfrm>
            <a:custGeom>
              <a:avLst/>
              <a:gdLst/>
              <a:ahLst/>
              <a:cxnLst/>
              <a:rect l="l" t="t" r="r" b="b"/>
              <a:pathLst>
                <a:path w="405765" h="173989">
                  <a:moveTo>
                    <a:pt x="0" y="173761"/>
                  </a:moveTo>
                  <a:lnTo>
                    <a:pt x="405501" y="173761"/>
                  </a:lnTo>
                  <a:lnTo>
                    <a:pt x="405501" y="0"/>
                  </a:lnTo>
                  <a:lnTo>
                    <a:pt x="0" y="0"/>
                  </a:lnTo>
                  <a:lnTo>
                    <a:pt x="0" y="173761"/>
                  </a:lnTo>
                  <a:close/>
                </a:path>
              </a:pathLst>
            </a:custGeom>
            <a:solidFill>
              <a:srgbClr val="FF2800"/>
            </a:solidFill>
          </p:spPr>
          <p:txBody>
            <a:bodyPr wrap="square" lIns="0" tIns="0" rIns="0" bIns="0" rtlCol="0"/>
            <a:lstStyle/>
            <a:p>
              <a:endParaRPr sz="1100"/>
            </a:p>
          </p:txBody>
        </p:sp>
        <p:sp>
          <p:nvSpPr>
            <p:cNvPr id="82" name="object 82"/>
            <p:cNvSpPr txBox="1"/>
            <p:nvPr/>
          </p:nvSpPr>
          <p:spPr>
            <a:xfrm>
              <a:off x="3648364" y="3281541"/>
              <a:ext cx="4962236" cy="169277"/>
            </a:xfrm>
            <a:prstGeom prst="rect">
              <a:avLst/>
            </a:prstGeom>
          </p:spPr>
          <p:txBody>
            <a:bodyPr vert="horz" wrap="square" lIns="0" tIns="0" rIns="0" bIns="0" rtlCol="0">
              <a:spAutoFit/>
            </a:bodyPr>
            <a:lstStyle/>
            <a:p>
              <a:pPr marL="11397"/>
              <a:r>
                <a:rPr sz="1100" spc="-22" dirty="0">
                  <a:latin typeface="Times New Roman"/>
                  <a:cs typeface="Times New Roman"/>
                </a:rPr>
                <a:t>g</a:t>
              </a:r>
              <a:r>
                <a:rPr sz="1100" spc="18" dirty="0">
                  <a:latin typeface="Times New Roman"/>
                  <a:cs typeface="Times New Roman"/>
                </a:rPr>
                <a:t>o</a:t>
              </a:r>
              <a:r>
                <a:rPr sz="1100" dirty="0">
                  <a:latin typeface="Times New Roman"/>
                  <a:cs typeface="Times New Roman"/>
                </a:rPr>
                <a:t>d</a:t>
              </a:r>
              <a:r>
                <a:rPr sz="1100" spc="-9" dirty="0">
                  <a:latin typeface="Times New Roman"/>
                  <a:cs typeface="Times New Roman"/>
                </a:rPr>
                <a:t> </a:t>
              </a:r>
              <a:r>
                <a:rPr sz="1100" spc="-13" dirty="0">
                  <a:latin typeface="Times New Roman"/>
                  <a:cs typeface="Times New Roman"/>
                </a:rPr>
                <a:t>e</a:t>
              </a:r>
              <a:r>
                <a:rPr sz="1100" spc="4" dirty="0">
                  <a:latin typeface="Times New Roman"/>
                  <a:cs typeface="Times New Roman"/>
                </a:rPr>
                <a:t>n</a:t>
              </a:r>
              <a:r>
                <a:rPr sz="1100" spc="-4" dirty="0">
                  <a:latin typeface="Times New Roman"/>
                  <a:cs typeface="Times New Roman"/>
                </a:rPr>
                <a:t>title</a:t>
              </a:r>
              <a:r>
                <a:rPr sz="1100" spc="-13"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54" dirty="0">
                  <a:latin typeface="Times New Roman"/>
                  <a:cs typeface="Times New Roman"/>
                </a:rPr>
                <a:t>e</a:t>
              </a:r>
              <a:r>
                <a:rPr sz="1100" spc="4" dirty="0">
                  <a:latin typeface="Times New Roman"/>
                  <a:cs typeface="Times New Roman"/>
                </a:rPr>
                <a:t>m</a:t>
              </a:r>
              <a:r>
                <a:rPr sz="1100" dirty="0">
                  <a:latin typeface="Times New Roman"/>
                  <a:cs typeface="Times New Roman"/>
                </a:rPr>
                <a:t>, </a:t>
              </a:r>
              <a:r>
                <a:rPr sz="1100" spc="-9" dirty="0">
                  <a:latin typeface="Times New Roman"/>
                  <a:cs typeface="Times New Roman"/>
                </a:rPr>
                <a:t>a</a:t>
              </a:r>
              <a:r>
                <a:rPr sz="1100" dirty="0">
                  <a:latin typeface="Times New Roman"/>
                  <a:cs typeface="Times New Roman"/>
                </a:rPr>
                <a:t> </a:t>
              </a:r>
              <a:r>
                <a:rPr sz="1100" spc="-9" dirty="0">
                  <a:latin typeface="Times New Roman"/>
                  <a:cs typeface="Times New Roman"/>
                </a:rPr>
                <a:t>dece</a:t>
              </a:r>
              <a:r>
                <a:rPr sz="1100" dirty="0">
                  <a:latin typeface="Times New Roman"/>
                  <a:cs typeface="Times New Roman"/>
                </a:rPr>
                <a:t>n</a:t>
              </a:r>
              <a:r>
                <a:rPr sz="1100" spc="-4" dirty="0">
                  <a:latin typeface="Times New Roman"/>
                  <a:cs typeface="Times New Roman"/>
                </a:rPr>
                <a:t>t </a:t>
              </a:r>
              <a:r>
                <a:rPr sz="1100" spc="-18" dirty="0">
                  <a:latin typeface="Times New Roman"/>
                  <a:cs typeface="Times New Roman"/>
                </a:rPr>
                <a:t>respec</a:t>
              </a:r>
              <a:r>
                <a:rPr sz="1100" spc="-4" dirty="0">
                  <a:latin typeface="Times New Roman"/>
                  <a:cs typeface="Times New Roman"/>
                </a:rPr>
                <a:t>t</a:t>
              </a:r>
              <a:r>
                <a:rPr sz="1100" spc="9" dirty="0">
                  <a:latin typeface="Times New Roman"/>
                  <a:cs typeface="Times New Roman"/>
                </a:rPr>
                <a:t> </a:t>
              </a:r>
              <a:r>
                <a:rPr sz="1100" spc="-9" dirty="0">
                  <a:latin typeface="Times New Roman"/>
                  <a:cs typeface="Times New Roman"/>
                </a:rPr>
                <a:t>to</a:t>
              </a:r>
              <a:r>
                <a:rPr sz="1100" spc="9" dirty="0">
                  <a:latin typeface="Times New Roman"/>
                  <a:cs typeface="Times New Roman"/>
                </a:rPr>
                <a:t> t</a:t>
              </a:r>
              <a:r>
                <a:rPr sz="1100" dirty="0">
                  <a:latin typeface="Times New Roman"/>
                  <a:cs typeface="Times New Roman"/>
                </a:rPr>
                <a:t>h</a:t>
              </a:r>
              <a:r>
                <a:rPr sz="1100" spc="-9" dirty="0">
                  <a:latin typeface="Times New Roman"/>
                  <a:cs typeface="Times New Roman"/>
                </a:rPr>
                <a:t>e</a:t>
              </a:r>
              <a:r>
                <a:rPr sz="1100" spc="-22" dirty="0">
                  <a:latin typeface="Times New Roman"/>
                  <a:cs typeface="Times New Roman"/>
                </a:rPr>
                <a:t> </a:t>
              </a:r>
              <a:r>
                <a:rPr sz="1100" spc="-13" dirty="0">
                  <a:latin typeface="Times New Roman"/>
                  <a:cs typeface="Times New Roman"/>
                </a:rPr>
                <a:t>o</a:t>
              </a:r>
              <a:r>
                <a:rPr sz="1100" spc="13" dirty="0">
                  <a:latin typeface="Times New Roman"/>
                  <a:cs typeface="Times New Roman"/>
                </a:rPr>
                <a:t>p</a:t>
              </a:r>
              <a:r>
                <a:rPr sz="1100" spc="-4" dirty="0">
                  <a:latin typeface="Times New Roman"/>
                  <a:cs typeface="Times New Roman"/>
                </a:rPr>
                <a:t>i</a:t>
              </a:r>
              <a:r>
                <a:rPr sz="1100" dirty="0">
                  <a:latin typeface="Times New Roman"/>
                  <a:cs typeface="Times New Roman"/>
                </a:rPr>
                <a:t>n</a:t>
              </a:r>
              <a:r>
                <a:rPr sz="1100" spc="-4" dirty="0">
                  <a:latin typeface="Times New Roman"/>
                  <a:cs typeface="Times New Roman"/>
                </a:rPr>
                <a:t>i</a:t>
              </a:r>
              <a:r>
                <a:rPr sz="1100" dirty="0">
                  <a:latin typeface="Times New Roman"/>
                  <a:cs typeface="Times New Roman"/>
                </a:rPr>
                <a:t>ons</a:t>
              </a:r>
              <a:r>
                <a:rPr sz="1100" spc="-40" dirty="0">
                  <a:latin typeface="Times New Roman"/>
                  <a:cs typeface="Times New Roman"/>
                </a:rPr>
                <a:t> </a:t>
              </a:r>
              <a:r>
                <a:rPr sz="1100" spc="18" dirty="0">
                  <a:latin typeface="Times New Roman"/>
                  <a:cs typeface="Times New Roman"/>
                </a:rPr>
                <a:t>o</a:t>
              </a:r>
              <a:r>
                <a:rPr sz="1100" dirty="0">
                  <a:latin typeface="Times New Roman"/>
                  <a:cs typeface="Times New Roman"/>
                </a:rPr>
                <a:t>f </a:t>
              </a:r>
              <a:r>
                <a:rPr sz="1100" spc="4" dirty="0">
                  <a:latin typeface="Times New Roman"/>
                  <a:cs typeface="Times New Roman"/>
                </a:rPr>
                <a:t>m</a:t>
              </a:r>
              <a:r>
                <a:rPr sz="1100" spc="-36" dirty="0">
                  <a:latin typeface="Times New Roman"/>
                  <a:cs typeface="Times New Roman"/>
                </a:rPr>
                <a:t>a</a:t>
              </a:r>
              <a:r>
                <a:rPr sz="1100" spc="4" dirty="0">
                  <a:latin typeface="Times New Roman"/>
                  <a:cs typeface="Times New Roman"/>
                </a:rPr>
                <a:t>n</a:t>
              </a:r>
              <a:r>
                <a:rPr sz="1100" spc="-31" dirty="0">
                  <a:latin typeface="Times New Roman"/>
                  <a:cs typeface="Times New Roman"/>
                </a:rPr>
                <a:t>k</a:t>
              </a:r>
              <a:r>
                <a:rPr sz="1100" spc="9" dirty="0">
                  <a:latin typeface="Times New Roman"/>
                  <a:cs typeface="Times New Roman"/>
                </a:rPr>
                <a:t>i</a:t>
              </a:r>
              <a:r>
                <a:rPr sz="1100" dirty="0">
                  <a:latin typeface="Times New Roman"/>
                  <a:cs typeface="Times New Roman"/>
                </a:rPr>
                <a:t>nd</a:t>
              </a:r>
              <a:r>
                <a:rPr sz="1100" spc="-9" dirty="0">
                  <a:latin typeface="Times New Roman"/>
                  <a:cs typeface="Times New Roman"/>
                </a:rPr>
                <a:t> </a:t>
              </a:r>
              <a:r>
                <a:rPr sz="1100" spc="-13" dirty="0">
                  <a:latin typeface="Times New Roman"/>
                  <a:cs typeface="Times New Roman"/>
                </a:rPr>
                <a:t>requ</a:t>
              </a:r>
              <a:r>
                <a:rPr sz="1100" spc="4" dirty="0">
                  <a:latin typeface="Times New Roman"/>
                  <a:cs typeface="Times New Roman"/>
                </a:rPr>
                <a:t>i</a:t>
              </a:r>
              <a:r>
                <a:rPr sz="1100" spc="-9" dirty="0">
                  <a:latin typeface="Times New Roman"/>
                  <a:cs typeface="Times New Roman"/>
                </a:rPr>
                <a:t>re</a:t>
              </a:r>
              <a:r>
                <a:rPr sz="1100" dirty="0">
                  <a:latin typeface="Times New Roman"/>
                  <a:cs typeface="Times New Roman"/>
                </a:rPr>
                <a:t>s</a:t>
              </a:r>
              <a:r>
                <a:rPr sz="1100" spc="-4" dirty="0">
                  <a:latin typeface="Times New Roman"/>
                  <a:cs typeface="Times New Roman"/>
                </a:rPr>
                <a:t> </a:t>
              </a:r>
              <a:r>
                <a:rPr sz="1100" spc="4" dirty="0">
                  <a:latin typeface="Times New Roman"/>
                  <a:cs typeface="Times New Roman"/>
                </a:rPr>
                <a:t>t</a:t>
              </a:r>
              <a:r>
                <a:rPr sz="1100" dirty="0">
                  <a:latin typeface="Times New Roman"/>
                  <a:cs typeface="Times New Roman"/>
                </a:rPr>
                <a:t>h</a:t>
              </a:r>
              <a:r>
                <a:rPr sz="1100" spc="-31" dirty="0">
                  <a:latin typeface="Times New Roman"/>
                  <a:cs typeface="Times New Roman"/>
                </a:rPr>
                <a:t>a</a:t>
              </a:r>
              <a:r>
                <a:rPr sz="1100" spc="-4" dirty="0">
                  <a:latin typeface="Times New Roman"/>
                  <a:cs typeface="Times New Roman"/>
                </a:rPr>
                <a:t>t</a:t>
              </a:r>
              <a:r>
                <a:rPr sz="1100" spc="-9"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36" dirty="0">
                  <a:latin typeface="Times New Roman"/>
                  <a:cs typeface="Times New Roman"/>
                </a:rPr>
                <a:t>e</a:t>
              </a:r>
              <a:r>
                <a:rPr sz="1100" spc="-9" dirty="0">
                  <a:latin typeface="Times New Roman"/>
                  <a:cs typeface="Times New Roman"/>
                </a:rPr>
                <a:t>y</a:t>
              </a:r>
              <a:r>
                <a:rPr sz="1100" spc="9" dirty="0">
                  <a:latin typeface="Times New Roman"/>
                  <a:cs typeface="Times New Roman"/>
                </a:rPr>
                <a:t> </a:t>
              </a:r>
              <a:r>
                <a:rPr sz="1100" spc="-9" dirty="0">
                  <a:latin typeface="Times New Roman"/>
                  <a:cs typeface="Times New Roman"/>
                </a:rPr>
                <a:t>s</a:t>
              </a:r>
              <a:r>
                <a:rPr sz="1100" spc="18" dirty="0">
                  <a:latin typeface="Times New Roman"/>
                  <a:cs typeface="Times New Roman"/>
                </a:rPr>
                <a:t>h</a:t>
              </a:r>
              <a:r>
                <a:rPr sz="1100" dirty="0">
                  <a:latin typeface="Times New Roman"/>
                  <a:cs typeface="Times New Roman"/>
                </a:rPr>
                <a:t>o</a:t>
              </a:r>
              <a:r>
                <a:rPr sz="1100" spc="-31" dirty="0">
                  <a:latin typeface="Times New Roman"/>
                  <a:cs typeface="Times New Roman"/>
                </a:rPr>
                <a:t>u</a:t>
              </a:r>
              <a:r>
                <a:rPr sz="1100" spc="9" dirty="0">
                  <a:latin typeface="Times New Roman"/>
                  <a:cs typeface="Times New Roman"/>
                </a:rPr>
                <a:t>l</a:t>
              </a:r>
              <a:r>
                <a:rPr sz="1100" dirty="0">
                  <a:latin typeface="Times New Roman"/>
                  <a:cs typeface="Times New Roman"/>
                </a:rPr>
                <a:t>d</a:t>
              </a:r>
              <a:endParaRPr sz="1100">
                <a:latin typeface="Times New Roman"/>
                <a:cs typeface="Times New Roman"/>
              </a:endParaRPr>
            </a:p>
          </p:txBody>
        </p:sp>
        <p:sp>
          <p:nvSpPr>
            <p:cNvPr id="83" name="object 83"/>
            <p:cNvSpPr/>
            <p:nvPr/>
          </p:nvSpPr>
          <p:spPr>
            <a:xfrm>
              <a:off x="3659909" y="3430555"/>
              <a:ext cx="399473" cy="156322"/>
            </a:xfrm>
            <a:custGeom>
              <a:avLst/>
              <a:gdLst/>
              <a:ahLst/>
              <a:cxnLst/>
              <a:rect l="l" t="t" r="r" b="b"/>
              <a:pathLst>
                <a:path w="439420" h="177164">
                  <a:moveTo>
                    <a:pt x="0" y="176809"/>
                  </a:moveTo>
                  <a:lnTo>
                    <a:pt x="439038" y="176809"/>
                  </a:lnTo>
                  <a:lnTo>
                    <a:pt x="439038" y="0"/>
                  </a:lnTo>
                  <a:lnTo>
                    <a:pt x="0" y="0"/>
                  </a:lnTo>
                  <a:lnTo>
                    <a:pt x="0" y="176809"/>
                  </a:lnTo>
                  <a:close/>
                </a:path>
              </a:pathLst>
            </a:custGeom>
            <a:solidFill>
              <a:srgbClr val="FF2800"/>
            </a:solidFill>
          </p:spPr>
          <p:txBody>
            <a:bodyPr wrap="square" lIns="0" tIns="0" rIns="0" bIns="0" rtlCol="0"/>
            <a:lstStyle/>
            <a:p>
              <a:endParaRPr sz="1100"/>
            </a:p>
          </p:txBody>
        </p:sp>
        <p:sp>
          <p:nvSpPr>
            <p:cNvPr id="84" name="object 84"/>
            <p:cNvSpPr/>
            <p:nvPr/>
          </p:nvSpPr>
          <p:spPr>
            <a:xfrm>
              <a:off x="4095068" y="3430555"/>
              <a:ext cx="169141" cy="156322"/>
            </a:xfrm>
            <a:custGeom>
              <a:avLst/>
              <a:gdLst/>
              <a:ahLst/>
              <a:cxnLst/>
              <a:rect l="l" t="t" r="r" b="b"/>
              <a:pathLst>
                <a:path w="186054" h="177164">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sz="1100"/>
            </a:p>
          </p:txBody>
        </p:sp>
        <p:sp>
          <p:nvSpPr>
            <p:cNvPr id="85" name="object 85"/>
            <p:cNvSpPr/>
            <p:nvPr/>
          </p:nvSpPr>
          <p:spPr>
            <a:xfrm>
              <a:off x="4300174" y="3430555"/>
              <a:ext cx="357909" cy="156322"/>
            </a:xfrm>
            <a:custGeom>
              <a:avLst/>
              <a:gdLst/>
              <a:ahLst/>
              <a:cxnLst/>
              <a:rect l="l" t="t" r="r" b="b"/>
              <a:pathLst>
                <a:path w="393700" h="177164">
                  <a:moveTo>
                    <a:pt x="0" y="176809"/>
                  </a:moveTo>
                  <a:lnTo>
                    <a:pt x="393305" y="176809"/>
                  </a:lnTo>
                  <a:lnTo>
                    <a:pt x="393305" y="0"/>
                  </a:lnTo>
                  <a:lnTo>
                    <a:pt x="0" y="0"/>
                  </a:lnTo>
                  <a:lnTo>
                    <a:pt x="0" y="176809"/>
                  </a:lnTo>
                  <a:close/>
                </a:path>
              </a:pathLst>
            </a:custGeom>
            <a:solidFill>
              <a:srgbClr val="FF2800"/>
            </a:solidFill>
          </p:spPr>
          <p:txBody>
            <a:bodyPr wrap="square" lIns="0" tIns="0" rIns="0" bIns="0" rtlCol="0"/>
            <a:lstStyle/>
            <a:p>
              <a:endParaRPr sz="1100"/>
            </a:p>
          </p:txBody>
        </p:sp>
        <p:sp>
          <p:nvSpPr>
            <p:cNvPr id="86" name="object 86"/>
            <p:cNvSpPr/>
            <p:nvPr/>
          </p:nvSpPr>
          <p:spPr>
            <a:xfrm>
              <a:off x="4693756" y="3430555"/>
              <a:ext cx="338282" cy="156322"/>
            </a:xfrm>
            <a:custGeom>
              <a:avLst/>
              <a:gdLst/>
              <a:ahLst/>
              <a:cxnLst/>
              <a:rect l="l" t="t" r="r" b="b"/>
              <a:pathLst>
                <a:path w="372110" h="177164">
                  <a:moveTo>
                    <a:pt x="0" y="176809"/>
                  </a:moveTo>
                  <a:lnTo>
                    <a:pt x="371963" y="176809"/>
                  </a:lnTo>
                  <a:lnTo>
                    <a:pt x="371963" y="0"/>
                  </a:lnTo>
                  <a:lnTo>
                    <a:pt x="0" y="0"/>
                  </a:lnTo>
                  <a:lnTo>
                    <a:pt x="0" y="176809"/>
                  </a:lnTo>
                  <a:close/>
                </a:path>
              </a:pathLst>
            </a:custGeom>
            <a:solidFill>
              <a:srgbClr val="FF2800"/>
            </a:solidFill>
          </p:spPr>
          <p:txBody>
            <a:bodyPr wrap="square" lIns="0" tIns="0" rIns="0" bIns="0" rtlCol="0"/>
            <a:lstStyle/>
            <a:p>
              <a:endParaRPr sz="1100"/>
            </a:p>
          </p:txBody>
        </p:sp>
        <p:sp>
          <p:nvSpPr>
            <p:cNvPr id="87" name="object 87"/>
            <p:cNvSpPr/>
            <p:nvPr/>
          </p:nvSpPr>
          <p:spPr>
            <a:xfrm>
              <a:off x="5067938" y="3430555"/>
              <a:ext cx="316345" cy="156322"/>
            </a:xfrm>
            <a:custGeom>
              <a:avLst/>
              <a:gdLst/>
              <a:ahLst/>
              <a:cxnLst/>
              <a:rect l="l" t="t" r="r" b="b"/>
              <a:pathLst>
                <a:path w="347979" h="177164">
                  <a:moveTo>
                    <a:pt x="0" y="176809"/>
                  </a:moveTo>
                  <a:lnTo>
                    <a:pt x="347572" y="176809"/>
                  </a:lnTo>
                  <a:lnTo>
                    <a:pt x="347572" y="0"/>
                  </a:lnTo>
                  <a:lnTo>
                    <a:pt x="0" y="0"/>
                  </a:lnTo>
                  <a:lnTo>
                    <a:pt x="0" y="176809"/>
                  </a:lnTo>
                  <a:close/>
                </a:path>
              </a:pathLst>
            </a:custGeom>
            <a:solidFill>
              <a:srgbClr val="FF2800"/>
            </a:solidFill>
          </p:spPr>
          <p:txBody>
            <a:bodyPr wrap="square" lIns="0" tIns="0" rIns="0" bIns="0" rtlCol="0"/>
            <a:lstStyle/>
            <a:p>
              <a:endParaRPr sz="1100"/>
            </a:p>
          </p:txBody>
        </p:sp>
        <p:sp>
          <p:nvSpPr>
            <p:cNvPr id="88" name="object 88"/>
            <p:cNvSpPr/>
            <p:nvPr/>
          </p:nvSpPr>
          <p:spPr>
            <a:xfrm>
              <a:off x="5419945" y="3430555"/>
              <a:ext cx="277668" cy="156322"/>
            </a:xfrm>
            <a:custGeom>
              <a:avLst/>
              <a:gdLst/>
              <a:ahLst/>
              <a:cxnLst/>
              <a:rect l="l" t="t" r="r" b="b"/>
              <a:pathLst>
                <a:path w="305435" h="177164">
                  <a:moveTo>
                    <a:pt x="0" y="176809"/>
                  </a:moveTo>
                  <a:lnTo>
                    <a:pt x="304888" y="176809"/>
                  </a:lnTo>
                  <a:lnTo>
                    <a:pt x="304888" y="0"/>
                  </a:lnTo>
                  <a:lnTo>
                    <a:pt x="0" y="0"/>
                  </a:lnTo>
                  <a:lnTo>
                    <a:pt x="0" y="176809"/>
                  </a:lnTo>
                  <a:close/>
                </a:path>
              </a:pathLst>
            </a:custGeom>
            <a:solidFill>
              <a:srgbClr val="0A31FF"/>
            </a:solidFill>
          </p:spPr>
          <p:txBody>
            <a:bodyPr wrap="square" lIns="0" tIns="0" rIns="0" bIns="0" rtlCol="0"/>
            <a:lstStyle/>
            <a:p>
              <a:endParaRPr sz="1100"/>
            </a:p>
          </p:txBody>
        </p:sp>
        <p:sp>
          <p:nvSpPr>
            <p:cNvPr id="89" name="object 89"/>
            <p:cNvSpPr/>
            <p:nvPr/>
          </p:nvSpPr>
          <p:spPr>
            <a:xfrm>
              <a:off x="5733149" y="3430555"/>
              <a:ext cx="105641" cy="156322"/>
            </a:xfrm>
            <a:custGeom>
              <a:avLst/>
              <a:gdLst/>
              <a:ahLst/>
              <a:cxnLst/>
              <a:rect l="l" t="t" r="r" b="b"/>
              <a:pathLst>
                <a:path w="116204" h="177164">
                  <a:moveTo>
                    <a:pt x="0" y="176809"/>
                  </a:moveTo>
                  <a:lnTo>
                    <a:pt x="115857" y="176809"/>
                  </a:lnTo>
                  <a:lnTo>
                    <a:pt x="115857" y="0"/>
                  </a:lnTo>
                  <a:lnTo>
                    <a:pt x="0" y="0"/>
                  </a:lnTo>
                  <a:lnTo>
                    <a:pt x="0" y="176809"/>
                  </a:lnTo>
                  <a:close/>
                </a:path>
              </a:pathLst>
            </a:custGeom>
            <a:solidFill>
              <a:srgbClr val="0A31FF"/>
            </a:solidFill>
          </p:spPr>
          <p:txBody>
            <a:bodyPr wrap="square" lIns="0" tIns="0" rIns="0" bIns="0" rtlCol="0"/>
            <a:lstStyle/>
            <a:p>
              <a:endParaRPr sz="1100"/>
            </a:p>
          </p:txBody>
        </p:sp>
        <p:sp>
          <p:nvSpPr>
            <p:cNvPr id="90" name="object 90"/>
            <p:cNvSpPr/>
            <p:nvPr/>
          </p:nvSpPr>
          <p:spPr>
            <a:xfrm>
              <a:off x="5874506" y="3430555"/>
              <a:ext cx="169141" cy="156322"/>
            </a:xfrm>
            <a:custGeom>
              <a:avLst/>
              <a:gdLst/>
              <a:ahLst/>
              <a:cxnLst/>
              <a:rect l="l" t="t" r="r" b="b"/>
              <a:pathLst>
                <a:path w="186054" h="177164">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sz="1100"/>
            </a:p>
          </p:txBody>
        </p:sp>
        <p:sp>
          <p:nvSpPr>
            <p:cNvPr id="91" name="object 91"/>
            <p:cNvSpPr/>
            <p:nvPr/>
          </p:nvSpPr>
          <p:spPr>
            <a:xfrm>
              <a:off x="6079612" y="3430555"/>
              <a:ext cx="388505" cy="156322"/>
            </a:xfrm>
            <a:custGeom>
              <a:avLst/>
              <a:gdLst/>
              <a:ahLst/>
              <a:cxnLst/>
              <a:rect l="l" t="t" r="r" b="b"/>
              <a:pathLst>
                <a:path w="427354" h="177164">
                  <a:moveTo>
                    <a:pt x="0" y="176809"/>
                  </a:moveTo>
                  <a:lnTo>
                    <a:pt x="426843" y="176809"/>
                  </a:lnTo>
                  <a:lnTo>
                    <a:pt x="426843" y="0"/>
                  </a:lnTo>
                  <a:lnTo>
                    <a:pt x="0" y="0"/>
                  </a:lnTo>
                  <a:lnTo>
                    <a:pt x="0" y="176809"/>
                  </a:lnTo>
                  <a:close/>
                </a:path>
              </a:pathLst>
            </a:custGeom>
            <a:solidFill>
              <a:srgbClr val="FF2800"/>
            </a:solidFill>
          </p:spPr>
          <p:txBody>
            <a:bodyPr wrap="square" lIns="0" tIns="0" rIns="0" bIns="0" rtlCol="0"/>
            <a:lstStyle/>
            <a:p>
              <a:endParaRPr sz="1100"/>
            </a:p>
          </p:txBody>
        </p:sp>
        <p:sp>
          <p:nvSpPr>
            <p:cNvPr id="92" name="object 92"/>
            <p:cNvSpPr txBox="1"/>
            <p:nvPr/>
          </p:nvSpPr>
          <p:spPr>
            <a:xfrm>
              <a:off x="3648364" y="3434859"/>
              <a:ext cx="2865582" cy="338554"/>
            </a:xfrm>
            <a:prstGeom prst="rect">
              <a:avLst/>
            </a:prstGeom>
          </p:spPr>
          <p:txBody>
            <a:bodyPr vert="horz" wrap="square" lIns="0" tIns="0" rIns="0" bIns="0" rtlCol="0">
              <a:spAutoFit/>
            </a:bodyPr>
            <a:lstStyle/>
            <a:p>
              <a:pPr marL="11397"/>
              <a:r>
                <a:rPr sz="1100" spc="-18" dirty="0">
                  <a:latin typeface="Times New Roman"/>
                  <a:cs typeface="Times New Roman"/>
                </a:rPr>
                <a:t>dec</a:t>
              </a:r>
              <a:r>
                <a:rPr sz="1100" spc="9" dirty="0">
                  <a:latin typeface="Times New Roman"/>
                  <a:cs typeface="Times New Roman"/>
                </a:rPr>
                <a:t>l</a:t>
              </a:r>
              <a:r>
                <a:rPr sz="1100" spc="-9" dirty="0">
                  <a:latin typeface="Times New Roman"/>
                  <a:cs typeface="Times New Roman"/>
                </a:rPr>
                <a:t>are</a:t>
              </a:r>
              <a:r>
                <a:rPr sz="1100" spc="-4" dirty="0">
                  <a:latin typeface="Times New Roman"/>
                  <a:cs typeface="Times New Roman"/>
                </a:rPr>
                <a:t> </a:t>
              </a:r>
              <a:r>
                <a:rPr sz="1100" spc="4" dirty="0">
                  <a:latin typeface="Times New Roman"/>
                  <a:cs typeface="Times New Roman"/>
                </a:rPr>
                <a:t>t</a:t>
              </a:r>
              <a:r>
                <a:rPr sz="1100" dirty="0">
                  <a:latin typeface="Times New Roman"/>
                  <a:cs typeface="Times New Roman"/>
                </a:rPr>
                <a:t>h</a:t>
              </a:r>
              <a:r>
                <a:rPr sz="1100" spc="-9" dirty="0">
                  <a:latin typeface="Times New Roman"/>
                  <a:cs typeface="Times New Roman"/>
                </a:rPr>
                <a:t>e </a:t>
              </a:r>
              <a:r>
                <a:rPr sz="1100" spc="-4" dirty="0">
                  <a:latin typeface="Times New Roman"/>
                  <a:cs typeface="Times New Roman"/>
                </a:rPr>
                <a:t>cause</a:t>
              </a:r>
              <a:r>
                <a:rPr sz="1100" dirty="0">
                  <a:latin typeface="Times New Roman"/>
                  <a:cs typeface="Times New Roman"/>
                </a:rPr>
                <a:t>s</a:t>
              </a:r>
              <a:r>
                <a:rPr sz="1100" spc="-9" dirty="0">
                  <a:latin typeface="Times New Roman"/>
                  <a:cs typeface="Times New Roman"/>
                </a:rPr>
                <a:t> </a:t>
              </a:r>
              <a:r>
                <a:rPr sz="1100" spc="-4" dirty="0">
                  <a:latin typeface="Times New Roman"/>
                  <a:cs typeface="Times New Roman"/>
                </a:rPr>
                <a:t>w</a:t>
              </a:r>
              <a:r>
                <a:rPr sz="1100" spc="9" dirty="0">
                  <a:latin typeface="Times New Roman"/>
                  <a:cs typeface="Times New Roman"/>
                </a:rPr>
                <a:t>h</a:t>
              </a:r>
              <a:r>
                <a:rPr sz="1100" spc="-4" dirty="0">
                  <a:latin typeface="Times New Roman"/>
                  <a:cs typeface="Times New Roman"/>
                </a:rPr>
                <a:t>i</a:t>
              </a:r>
              <a:r>
                <a:rPr sz="1100" spc="-36" dirty="0">
                  <a:latin typeface="Times New Roman"/>
                  <a:cs typeface="Times New Roman"/>
                </a:rPr>
                <a:t>c</a:t>
              </a:r>
              <a:r>
                <a:rPr sz="1100" spc="-9" dirty="0">
                  <a:latin typeface="Times New Roman"/>
                  <a:cs typeface="Times New Roman"/>
                </a:rPr>
                <a:t>h</a:t>
              </a:r>
              <a:r>
                <a:rPr sz="1100" spc="9" dirty="0">
                  <a:latin typeface="Times New Roman"/>
                  <a:cs typeface="Times New Roman"/>
                </a:rPr>
                <a:t> i</a:t>
              </a:r>
              <a:r>
                <a:rPr sz="1100" spc="-9" dirty="0">
                  <a:latin typeface="Times New Roman"/>
                  <a:cs typeface="Times New Roman"/>
                </a:rPr>
                <a:t>m</a:t>
              </a:r>
              <a:r>
                <a:rPr sz="1100" spc="-22" dirty="0">
                  <a:latin typeface="Times New Roman"/>
                  <a:cs typeface="Times New Roman"/>
                </a:rPr>
                <a:t>pe</a:t>
              </a:r>
              <a:r>
                <a:rPr sz="1100" spc="-4" dirty="0">
                  <a:latin typeface="Times New Roman"/>
                  <a:cs typeface="Times New Roman"/>
                </a:rPr>
                <a:t>l</a:t>
              </a:r>
              <a:r>
                <a:rPr sz="1100" spc="9" dirty="0">
                  <a:latin typeface="Times New Roman"/>
                  <a:cs typeface="Times New Roman"/>
                </a:rPr>
                <a:t> t</a:t>
              </a:r>
              <a:r>
                <a:rPr sz="1100" dirty="0">
                  <a:latin typeface="Times New Roman"/>
                  <a:cs typeface="Times New Roman"/>
                </a:rPr>
                <a:t>h</a:t>
              </a:r>
              <a:r>
                <a:rPr sz="1100" spc="-31" dirty="0">
                  <a:latin typeface="Times New Roman"/>
                  <a:cs typeface="Times New Roman"/>
                </a:rPr>
                <a:t>e</a:t>
              </a:r>
              <a:r>
                <a:rPr sz="1100" spc="-9" dirty="0">
                  <a:latin typeface="Times New Roman"/>
                  <a:cs typeface="Times New Roman"/>
                </a:rPr>
                <a:t>m</a:t>
              </a:r>
              <a:r>
                <a:rPr sz="1100" spc="9" dirty="0">
                  <a:latin typeface="Times New Roman"/>
                  <a:cs typeface="Times New Roman"/>
                </a:rPr>
                <a:t> t</a:t>
              </a:r>
              <a:r>
                <a:rPr sz="1100" dirty="0">
                  <a:latin typeface="Times New Roman"/>
                  <a:cs typeface="Times New Roman"/>
                </a:rPr>
                <a:t>o</a:t>
              </a:r>
              <a:r>
                <a:rPr sz="1100" spc="-31"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a:t>
              </a:r>
              <a:r>
                <a:rPr sz="1100" spc="-13" dirty="0">
                  <a:latin typeface="Times New Roman"/>
                  <a:cs typeface="Times New Roman"/>
                </a:rPr>
                <a:t> </a:t>
              </a:r>
              <a:r>
                <a:rPr sz="1100" spc="-18" dirty="0">
                  <a:latin typeface="Times New Roman"/>
                  <a:cs typeface="Times New Roman"/>
                </a:rPr>
                <a:t>c</a:t>
              </a:r>
              <a:r>
                <a:rPr sz="1100" spc="4" dirty="0">
                  <a:latin typeface="Times New Roman"/>
                  <a:cs typeface="Times New Roman"/>
                </a:rPr>
                <a:t>h</a:t>
              </a:r>
              <a:r>
                <a:rPr sz="1100" spc="-36" dirty="0">
                  <a:latin typeface="Times New Roman"/>
                  <a:cs typeface="Times New Roman"/>
                </a:rPr>
                <a:t>a</a:t>
              </a:r>
              <a:r>
                <a:rPr sz="1100" spc="4" dirty="0">
                  <a:latin typeface="Times New Roman"/>
                  <a:cs typeface="Times New Roman"/>
                </a:rPr>
                <a:t>n</a:t>
              </a:r>
              <a:r>
                <a:rPr sz="1100" spc="-58" dirty="0">
                  <a:latin typeface="Times New Roman"/>
                  <a:cs typeface="Times New Roman"/>
                </a:rPr>
                <a:t>g</a:t>
              </a:r>
              <a:r>
                <a:rPr sz="1100" spc="4" dirty="0">
                  <a:latin typeface="Times New Roman"/>
                  <a:cs typeface="Times New Roman"/>
                </a:rPr>
                <a:t>e</a:t>
              </a:r>
              <a:r>
                <a:rPr sz="1100" dirty="0">
                  <a:latin typeface="Times New Roman"/>
                  <a:cs typeface="Times New Roman"/>
                </a:rPr>
                <a:t>.</a:t>
              </a:r>
            </a:p>
          </p:txBody>
        </p:sp>
        <p:sp>
          <p:nvSpPr>
            <p:cNvPr id="93" name="object 93"/>
            <p:cNvSpPr/>
            <p:nvPr/>
          </p:nvSpPr>
          <p:spPr>
            <a:xfrm>
              <a:off x="3659909" y="3586563"/>
              <a:ext cx="191655" cy="153521"/>
            </a:xfrm>
            <a:custGeom>
              <a:avLst/>
              <a:gdLst/>
              <a:ahLst/>
              <a:cxnLst/>
              <a:rect l="l" t="t" r="r" b="b"/>
              <a:pathLst>
                <a:path w="210820" h="173989">
                  <a:moveTo>
                    <a:pt x="0" y="173761"/>
                  </a:moveTo>
                  <a:lnTo>
                    <a:pt x="210372" y="173761"/>
                  </a:lnTo>
                  <a:lnTo>
                    <a:pt x="210372" y="0"/>
                  </a:lnTo>
                  <a:lnTo>
                    <a:pt x="0" y="0"/>
                  </a:lnTo>
                  <a:lnTo>
                    <a:pt x="0" y="173761"/>
                  </a:lnTo>
                  <a:close/>
                </a:path>
              </a:pathLst>
            </a:custGeom>
            <a:solidFill>
              <a:srgbClr val="0A31FF"/>
            </a:solidFill>
          </p:spPr>
          <p:txBody>
            <a:bodyPr wrap="square" lIns="0" tIns="0" rIns="0" bIns="0" rtlCol="0"/>
            <a:lstStyle/>
            <a:p>
              <a:endParaRPr sz="1100"/>
            </a:p>
          </p:txBody>
        </p:sp>
        <p:sp>
          <p:nvSpPr>
            <p:cNvPr id="94" name="object 94"/>
            <p:cNvSpPr/>
            <p:nvPr/>
          </p:nvSpPr>
          <p:spPr>
            <a:xfrm>
              <a:off x="3887189" y="3586563"/>
              <a:ext cx="247073" cy="153521"/>
            </a:xfrm>
            <a:custGeom>
              <a:avLst/>
              <a:gdLst/>
              <a:ahLst/>
              <a:cxnLst/>
              <a:rect l="l" t="t" r="r" b="b"/>
              <a:pathLst>
                <a:path w="271779" h="173989">
                  <a:moveTo>
                    <a:pt x="0" y="173761"/>
                  </a:moveTo>
                  <a:lnTo>
                    <a:pt x="271350" y="173761"/>
                  </a:lnTo>
                  <a:lnTo>
                    <a:pt x="271350" y="0"/>
                  </a:lnTo>
                  <a:lnTo>
                    <a:pt x="0" y="0"/>
                  </a:lnTo>
                  <a:lnTo>
                    <a:pt x="0" y="173761"/>
                  </a:lnTo>
                  <a:close/>
                </a:path>
              </a:pathLst>
            </a:custGeom>
            <a:solidFill>
              <a:srgbClr val="0A31FF"/>
            </a:solidFill>
          </p:spPr>
          <p:txBody>
            <a:bodyPr wrap="square" lIns="0" tIns="0" rIns="0" bIns="0" rtlCol="0"/>
            <a:lstStyle/>
            <a:p>
              <a:endParaRPr sz="1100"/>
            </a:p>
          </p:txBody>
        </p:sp>
        <p:sp>
          <p:nvSpPr>
            <p:cNvPr id="95" name="object 95"/>
            <p:cNvSpPr/>
            <p:nvPr/>
          </p:nvSpPr>
          <p:spPr>
            <a:xfrm>
              <a:off x="4169903" y="3586563"/>
              <a:ext cx="282864" cy="153521"/>
            </a:xfrm>
            <a:custGeom>
              <a:avLst/>
              <a:gdLst/>
              <a:ahLst/>
              <a:cxnLst/>
              <a:rect l="l" t="t" r="r" b="b"/>
              <a:pathLst>
                <a:path w="311150" h="173989">
                  <a:moveTo>
                    <a:pt x="0" y="173761"/>
                  </a:moveTo>
                  <a:lnTo>
                    <a:pt x="310986" y="173761"/>
                  </a:lnTo>
                  <a:lnTo>
                    <a:pt x="310986" y="0"/>
                  </a:lnTo>
                  <a:lnTo>
                    <a:pt x="0" y="0"/>
                  </a:lnTo>
                  <a:lnTo>
                    <a:pt x="0" y="173761"/>
                  </a:lnTo>
                  <a:close/>
                </a:path>
              </a:pathLst>
            </a:custGeom>
            <a:solidFill>
              <a:srgbClr val="FF2800"/>
            </a:solidFill>
          </p:spPr>
          <p:txBody>
            <a:bodyPr wrap="square" lIns="0" tIns="0" rIns="0" bIns="0" rtlCol="0"/>
            <a:lstStyle/>
            <a:p>
              <a:endParaRPr sz="1100"/>
            </a:p>
          </p:txBody>
        </p:sp>
        <p:sp>
          <p:nvSpPr>
            <p:cNvPr id="96" name="object 96"/>
            <p:cNvSpPr/>
            <p:nvPr/>
          </p:nvSpPr>
          <p:spPr>
            <a:xfrm>
              <a:off x="4488649" y="3586563"/>
              <a:ext cx="316345" cy="153521"/>
            </a:xfrm>
            <a:custGeom>
              <a:avLst/>
              <a:gdLst/>
              <a:ahLst/>
              <a:cxnLst/>
              <a:rect l="l" t="t" r="r" b="b"/>
              <a:pathLst>
                <a:path w="347979" h="173989">
                  <a:moveTo>
                    <a:pt x="0" y="173761"/>
                  </a:moveTo>
                  <a:lnTo>
                    <a:pt x="347572" y="173761"/>
                  </a:lnTo>
                  <a:lnTo>
                    <a:pt x="347572" y="0"/>
                  </a:lnTo>
                  <a:lnTo>
                    <a:pt x="0" y="0"/>
                  </a:lnTo>
                  <a:lnTo>
                    <a:pt x="0" y="173761"/>
                  </a:lnTo>
                  <a:close/>
                </a:path>
              </a:pathLst>
            </a:custGeom>
            <a:solidFill>
              <a:srgbClr val="FF2800"/>
            </a:solidFill>
          </p:spPr>
          <p:txBody>
            <a:bodyPr wrap="square" lIns="0" tIns="0" rIns="0" bIns="0" rtlCol="0"/>
            <a:lstStyle/>
            <a:p>
              <a:endParaRPr sz="1100"/>
            </a:p>
          </p:txBody>
        </p:sp>
        <p:sp>
          <p:nvSpPr>
            <p:cNvPr id="97" name="object 97"/>
            <p:cNvSpPr/>
            <p:nvPr/>
          </p:nvSpPr>
          <p:spPr>
            <a:xfrm>
              <a:off x="4840658" y="3586563"/>
              <a:ext cx="105641" cy="153521"/>
            </a:xfrm>
            <a:custGeom>
              <a:avLst/>
              <a:gdLst/>
              <a:ahLst/>
              <a:cxnLst/>
              <a:rect l="l" t="t" r="r" b="b"/>
              <a:pathLst>
                <a:path w="116204" h="173989">
                  <a:moveTo>
                    <a:pt x="0" y="173761"/>
                  </a:moveTo>
                  <a:lnTo>
                    <a:pt x="115857" y="173761"/>
                  </a:lnTo>
                  <a:lnTo>
                    <a:pt x="115857" y="0"/>
                  </a:lnTo>
                  <a:lnTo>
                    <a:pt x="0" y="0"/>
                  </a:lnTo>
                  <a:lnTo>
                    <a:pt x="0" y="173761"/>
                  </a:lnTo>
                  <a:close/>
                </a:path>
              </a:pathLst>
            </a:custGeom>
            <a:solidFill>
              <a:srgbClr val="0A31FF"/>
            </a:solidFill>
          </p:spPr>
          <p:txBody>
            <a:bodyPr wrap="square" lIns="0" tIns="0" rIns="0" bIns="0" rtlCol="0"/>
            <a:lstStyle/>
            <a:p>
              <a:endParaRPr sz="1100"/>
            </a:p>
          </p:txBody>
        </p:sp>
        <p:sp>
          <p:nvSpPr>
            <p:cNvPr id="98" name="object 98"/>
            <p:cNvSpPr/>
            <p:nvPr/>
          </p:nvSpPr>
          <p:spPr>
            <a:xfrm>
              <a:off x="4982014" y="3586563"/>
              <a:ext cx="130464" cy="153521"/>
            </a:xfrm>
            <a:custGeom>
              <a:avLst/>
              <a:gdLst/>
              <a:ahLst/>
              <a:cxnLst/>
              <a:rect l="l" t="t" r="r" b="b"/>
              <a:pathLst>
                <a:path w="143510" h="173989">
                  <a:moveTo>
                    <a:pt x="0" y="173761"/>
                  </a:moveTo>
                  <a:lnTo>
                    <a:pt x="143297" y="173761"/>
                  </a:lnTo>
                  <a:lnTo>
                    <a:pt x="143297" y="0"/>
                  </a:lnTo>
                  <a:lnTo>
                    <a:pt x="0" y="0"/>
                  </a:lnTo>
                  <a:lnTo>
                    <a:pt x="0" y="173761"/>
                  </a:lnTo>
                  <a:close/>
                </a:path>
              </a:pathLst>
            </a:custGeom>
            <a:solidFill>
              <a:srgbClr val="0A31FF"/>
            </a:solidFill>
          </p:spPr>
          <p:txBody>
            <a:bodyPr wrap="square" lIns="0" tIns="0" rIns="0" bIns="0" rtlCol="0"/>
            <a:lstStyle/>
            <a:p>
              <a:endParaRPr sz="1100"/>
            </a:p>
          </p:txBody>
        </p:sp>
        <p:sp>
          <p:nvSpPr>
            <p:cNvPr id="99" name="object 99"/>
            <p:cNvSpPr/>
            <p:nvPr/>
          </p:nvSpPr>
          <p:spPr>
            <a:xfrm>
              <a:off x="5148317" y="3586563"/>
              <a:ext cx="654627" cy="153521"/>
            </a:xfrm>
            <a:custGeom>
              <a:avLst/>
              <a:gdLst/>
              <a:ahLst/>
              <a:cxnLst/>
              <a:rect l="l" t="t" r="r" b="b"/>
              <a:pathLst>
                <a:path w="720089" h="173989">
                  <a:moveTo>
                    <a:pt x="0" y="173761"/>
                  </a:moveTo>
                  <a:lnTo>
                    <a:pt x="719536" y="173761"/>
                  </a:lnTo>
                  <a:lnTo>
                    <a:pt x="719536" y="0"/>
                  </a:lnTo>
                  <a:lnTo>
                    <a:pt x="0" y="0"/>
                  </a:lnTo>
                  <a:lnTo>
                    <a:pt x="0" y="173761"/>
                  </a:lnTo>
                  <a:close/>
                </a:path>
              </a:pathLst>
            </a:custGeom>
            <a:solidFill>
              <a:srgbClr val="FFFC00"/>
            </a:solidFill>
          </p:spPr>
          <p:txBody>
            <a:bodyPr wrap="square" lIns="0" tIns="0" rIns="0" bIns="0" rtlCol="0"/>
            <a:lstStyle/>
            <a:p>
              <a:endParaRPr sz="1100"/>
            </a:p>
          </p:txBody>
        </p:sp>
        <p:sp>
          <p:nvSpPr>
            <p:cNvPr id="100" name="object 100"/>
            <p:cNvSpPr/>
            <p:nvPr/>
          </p:nvSpPr>
          <p:spPr>
            <a:xfrm>
              <a:off x="5874506" y="3586563"/>
              <a:ext cx="208395" cy="153521"/>
            </a:xfrm>
            <a:custGeom>
              <a:avLst/>
              <a:gdLst/>
              <a:ahLst/>
              <a:cxnLst/>
              <a:rect l="l" t="t" r="r" b="b"/>
              <a:pathLst>
                <a:path w="229234" h="173989">
                  <a:moveTo>
                    <a:pt x="0" y="173761"/>
                  </a:moveTo>
                  <a:lnTo>
                    <a:pt x="228666" y="173761"/>
                  </a:lnTo>
                  <a:lnTo>
                    <a:pt x="228666" y="0"/>
                  </a:lnTo>
                  <a:lnTo>
                    <a:pt x="0" y="0"/>
                  </a:lnTo>
                  <a:lnTo>
                    <a:pt x="0" y="173761"/>
                  </a:lnTo>
                  <a:close/>
                </a:path>
              </a:pathLst>
            </a:custGeom>
            <a:solidFill>
              <a:srgbClr val="0A31FF"/>
            </a:solidFill>
          </p:spPr>
          <p:txBody>
            <a:bodyPr wrap="square" lIns="0" tIns="0" rIns="0" bIns="0" rtlCol="0"/>
            <a:lstStyle/>
            <a:p>
              <a:endParaRPr sz="1100"/>
            </a:p>
          </p:txBody>
        </p:sp>
        <p:sp>
          <p:nvSpPr>
            <p:cNvPr id="101" name="object 101"/>
            <p:cNvSpPr/>
            <p:nvPr/>
          </p:nvSpPr>
          <p:spPr>
            <a:xfrm>
              <a:off x="6118417" y="3586563"/>
              <a:ext cx="136236" cy="153521"/>
            </a:xfrm>
            <a:custGeom>
              <a:avLst/>
              <a:gdLst/>
              <a:ahLst/>
              <a:cxnLst/>
              <a:rect l="l" t="t" r="r" b="b"/>
              <a:pathLst>
                <a:path w="149859" h="173989">
                  <a:moveTo>
                    <a:pt x="0" y="173761"/>
                  </a:moveTo>
                  <a:lnTo>
                    <a:pt x="149395" y="173761"/>
                  </a:lnTo>
                  <a:lnTo>
                    <a:pt x="149395" y="0"/>
                  </a:lnTo>
                  <a:lnTo>
                    <a:pt x="0" y="0"/>
                  </a:lnTo>
                  <a:lnTo>
                    <a:pt x="0" y="173761"/>
                  </a:lnTo>
                  <a:close/>
                </a:path>
              </a:pathLst>
            </a:custGeom>
            <a:solidFill>
              <a:srgbClr val="0A31FF"/>
            </a:solidFill>
          </p:spPr>
          <p:txBody>
            <a:bodyPr wrap="square" lIns="0" tIns="0" rIns="0" bIns="0" rtlCol="0"/>
            <a:lstStyle/>
            <a:p>
              <a:endParaRPr sz="1100"/>
            </a:p>
          </p:txBody>
        </p:sp>
        <p:sp>
          <p:nvSpPr>
            <p:cNvPr id="102" name="object 102"/>
            <p:cNvSpPr/>
            <p:nvPr/>
          </p:nvSpPr>
          <p:spPr>
            <a:xfrm>
              <a:off x="6290263" y="3586563"/>
              <a:ext cx="236105" cy="153521"/>
            </a:xfrm>
            <a:custGeom>
              <a:avLst/>
              <a:gdLst/>
              <a:ahLst/>
              <a:cxnLst/>
              <a:rect l="l" t="t" r="r" b="b"/>
              <a:pathLst>
                <a:path w="259715" h="173989">
                  <a:moveTo>
                    <a:pt x="0" y="173761"/>
                  </a:moveTo>
                  <a:lnTo>
                    <a:pt x="259154" y="173761"/>
                  </a:lnTo>
                  <a:lnTo>
                    <a:pt x="259154" y="0"/>
                  </a:lnTo>
                  <a:lnTo>
                    <a:pt x="0" y="0"/>
                  </a:lnTo>
                  <a:lnTo>
                    <a:pt x="0" y="173761"/>
                  </a:lnTo>
                  <a:close/>
                </a:path>
              </a:pathLst>
            </a:custGeom>
            <a:solidFill>
              <a:srgbClr val="0A31FF"/>
            </a:solidFill>
          </p:spPr>
          <p:txBody>
            <a:bodyPr wrap="square" lIns="0" tIns="0" rIns="0" bIns="0" rtlCol="0"/>
            <a:lstStyle/>
            <a:p>
              <a:endParaRPr sz="1100"/>
            </a:p>
          </p:txBody>
        </p:sp>
        <p:sp>
          <p:nvSpPr>
            <p:cNvPr id="103" name="object 103"/>
            <p:cNvSpPr/>
            <p:nvPr/>
          </p:nvSpPr>
          <p:spPr>
            <a:xfrm>
              <a:off x="6561890" y="3586563"/>
              <a:ext cx="169141" cy="153521"/>
            </a:xfrm>
            <a:custGeom>
              <a:avLst/>
              <a:gdLst/>
              <a:ahLst/>
              <a:cxnLst/>
              <a:rect l="l" t="t" r="r" b="b"/>
              <a:pathLst>
                <a:path w="186054" h="173989">
                  <a:moveTo>
                    <a:pt x="0" y="173761"/>
                  </a:moveTo>
                  <a:lnTo>
                    <a:pt x="185981" y="173761"/>
                  </a:lnTo>
                  <a:lnTo>
                    <a:pt x="185981" y="0"/>
                  </a:lnTo>
                  <a:lnTo>
                    <a:pt x="0" y="0"/>
                  </a:lnTo>
                  <a:lnTo>
                    <a:pt x="0" y="173761"/>
                  </a:lnTo>
                  <a:close/>
                </a:path>
              </a:pathLst>
            </a:custGeom>
            <a:solidFill>
              <a:srgbClr val="0A31FF"/>
            </a:solidFill>
          </p:spPr>
          <p:txBody>
            <a:bodyPr wrap="square" lIns="0" tIns="0" rIns="0" bIns="0" rtlCol="0"/>
            <a:lstStyle/>
            <a:p>
              <a:endParaRPr sz="1100"/>
            </a:p>
          </p:txBody>
        </p:sp>
        <p:sp>
          <p:nvSpPr>
            <p:cNvPr id="104" name="object 104"/>
            <p:cNvSpPr/>
            <p:nvPr/>
          </p:nvSpPr>
          <p:spPr>
            <a:xfrm>
              <a:off x="6766997" y="3586563"/>
              <a:ext cx="399473" cy="153521"/>
            </a:xfrm>
            <a:custGeom>
              <a:avLst/>
              <a:gdLst/>
              <a:ahLst/>
              <a:cxnLst/>
              <a:rect l="l" t="t" r="r" b="b"/>
              <a:pathLst>
                <a:path w="439420" h="173989">
                  <a:moveTo>
                    <a:pt x="0" y="173761"/>
                  </a:moveTo>
                  <a:lnTo>
                    <a:pt x="439039" y="173761"/>
                  </a:lnTo>
                  <a:lnTo>
                    <a:pt x="439039" y="0"/>
                  </a:lnTo>
                  <a:lnTo>
                    <a:pt x="0" y="0"/>
                  </a:lnTo>
                  <a:lnTo>
                    <a:pt x="0" y="173761"/>
                  </a:lnTo>
                  <a:close/>
                </a:path>
              </a:pathLst>
            </a:custGeom>
            <a:solidFill>
              <a:srgbClr val="FF2800"/>
            </a:solidFill>
          </p:spPr>
          <p:txBody>
            <a:bodyPr wrap="square" lIns="0" tIns="0" rIns="0" bIns="0" rtlCol="0"/>
            <a:lstStyle/>
            <a:p>
              <a:endParaRPr sz="1100"/>
            </a:p>
          </p:txBody>
        </p:sp>
        <p:sp>
          <p:nvSpPr>
            <p:cNvPr id="105" name="object 105"/>
            <p:cNvSpPr/>
            <p:nvPr/>
          </p:nvSpPr>
          <p:spPr>
            <a:xfrm>
              <a:off x="7202156" y="3586563"/>
              <a:ext cx="299605" cy="153521"/>
            </a:xfrm>
            <a:custGeom>
              <a:avLst/>
              <a:gdLst/>
              <a:ahLst/>
              <a:cxnLst/>
              <a:rect l="l" t="t" r="r" b="b"/>
              <a:pathLst>
                <a:path w="329565" h="173989">
                  <a:moveTo>
                    <a:pt x="0" y="173761"/>
                  </a:moveTo>
                  <a:lnTo>
                    <a:pt x="329278" y="173761"/>
                  </a:lnTo>
                  <a:lnTo>
                    <a:pt x="329278" y="0"/>
                  </a:lnTo>
                  <a:lnTo>
                    <a:pt x="0" y="0"/>
                  </a:lnTo>
                  <a:lnTo>
                    <a:pt x="0" y="173761"/>
                  </a:lnTo>
                  <a:close/>
                </a:path>
              </a:pathLst>
            </a:custGeom>
            <a:solidFill>
              <a:srgbClr val="FF2800"/>
            </a:solidFill>
          </p:spPr>
          <p:txBody>
            <a:bodyPr wrap="square" lIns="0" tIns="0" rIns="0" bIns="0" rtlCol="0"/>
            <a:lstStyle/>
            <a:p>
              <a:endParaRPr sz="1100"/>
            </a:p>
          </p:txBody>
        </p:sp>
        <p:sp>
          <p:nvSpPr>
            <p:cNvPr id="106" name="object 106"/>
            <p:cNvSpPr/>
            <p:nvPr/>
          </p:nvSpPr>
          <p:spPr>
            <a:xfrm>
              <a:off x="7537532" y="3586563"/>
              <a:ext cx="196850" cy="153521"/>
            </a:xfrm>
            <a:custGeom>
              <a:avLst/>
              <a:gdLst/>
              <a:ahLst/>
              <a:cxnLst/>
              <a:rect l="l" t="t" r="r" b="b"/>
              <a:pathLst>
                <a:path w="216534" h="173989">
                  <a:moveTo>
                    <a:pt x="0" y="173761"/>
                  </a:moveTo>
                  <a:lnTo>
                    <a:pt x="216470" y="173761"/>
                  </a:lnTo>
                  <a:lnTo>
                    <a:pt x="216470" y="0"/>
                  </a:lnTo>
                  <a:lnTo>
                    <a:pt x="0" y="0"/>
                  </a:lnTo>
                  <a:lnTo>
                    <a:pt x="0" y="173761"/>
                  </a:lnTo>
                  <a:close/>
                </a:path>
              </a:pathLst>
            </a:custGeom>
            <a:solidFill>
              <a:srgbClr val="0A31FF"/>
            </a:solidFill>
          </p:spPr>
          <p:txBody>
            <a:bodyPr wrap="square" lIns="0" tIns="0" rIns="0" bIns="0" rtlCol="0"/>
            <a:lstStyle/>
            <a:p>
              <a:endParaRPr sz="1100"/>
            </a:p>
          </p:txBody>
        </p:sp>
        <p:sp>
          <p:nvSpPr>
            <p:cNvPr id="107" name="object 107"/>
            <p:cNvSpPr/>
            <p:nvPr/>
          </p:nvSpPr>
          <p:spPr>
            <a:xfrm>
              <a:off x="7770354" y="3586563"/>
              <a:ext cx="676564" cy="153521"/>
            </a:xfrm>
            <a:custGeom>
              <a:avLst/>
              <a:gdLst/>
              <a:ahLst/>
              <a:cxnLst/>
              <a:rect l="l" t="t" r="r" b="b"/>
              <a:pathLst>
                <a:path w="744220" h="173989">
                  <a:moveTo>
                    <a:pt x="0" y="173761"/>
                  </a:moveTo>
                  <a:lnTo>
                    <a:pt x="743927" y="173761"/>
                  </a:lnTo>
                  <a:lnTo>
                    <a:pt x="743927" y="0"/>
                  </a:lnTo>
                  <a:lnTo>
                    <a:pt x="0" y="0"/>
                  </a:lnTo>
                  <a:lnTo>
                    <a:pt x="0" y="173761"/>
                  </a:lnTo>
                  <a:close/>
                </a:path>
              </a:pathLst>
            </a:custGeom>
            <a:solidFill>
              <a:srgbClr val="FFFC00"/>
            </a:solidFill>
          </p:spPr>
          <p:txBody>
            <a:bodyPr wrap="square" lIns="0" tIns="0" rIns="0" bIns="0" rtlCol="0"/>
            <a:lstStyle/>
            <a:p>
              <a:endParaRPr sz="1100"/>
            </a:p>
          </p:txBody>
        </p:sp>
        <p:sp>
          <p:nvSpPr>
            <p:cNvPr id="108" name="object 108"/>
            <p:cNvSpPr txBox="1"/>
            <p:nvPr/>
          </p:nvSpPr>
          <p:spPr>
            <a:xfrm>
              <a:off x="3648364" y="3590868"/>
              <a:ext cx="5038436" cy="169277"/>
            </a:xfrm>
            <a:prstGeom prst="rect">
              <a:avLst/>
            </a:prstGeom>
          </p:spPr>
          <p:txBody>
            <a:bodyPr vert="horz" wrap="square" lIns="0" tIns="0" rIns="0" bIns="0" rtlCol="0">
              <a:spAutoFit/>
            </a:bodyPr>
            <a:lstStyle/>
            <a:p>
              <a:pPr marL="11397"/>
              <a:r>
                <a:rPr sz="1100" spc="-18" dirty="0">
                  <a:latin typeface="Times New Roman"/>
                  <a:cs typeface="Times New Roman"/>
                </a:rPr>
                <a:t>W</a:t>
              </a:r>
              <a:r>
                <a:rPr sz="1100" spc="-9" dirty="0">
                  <a:latin typeface="Times New Roman"/>
                  <a:cs typeface="Times New Roman"/>
                </a:rPr>
                <a:t>e</a:t>
              </a:r>
              <a:r>
                <a:rPr sz="1100" spc="-13" dirty="0">
                  <a:latin typeface="Times New Roman"/>
                  <a:cs typeface="Times New Roman"/>
                </a:rPr>
                <a:t> </a:t>
              </a:r>
              <a:r>
                <a:rPr sz="1100" spc="18" dirty="0">
                  <a:latin typeface="Times New Roman"/>
                  <a:cs typeface="Times New Roman"/>
                </a:rPr>
                <a:t>h</a:t>
              </a:r>
              <a:r>
                <a:rPr sz="1100" dirty="0">
                  <a:latin typeface="Times New Roman"/>
                  <a:cs typeface="Times New Roman"/>
                </a:rPr>
                <a:t>o</a:t>
              </a:r>
              <a:r>
                <a:rPr sz="1100" spc="-4" dirty="0">
                  <a:latin typeface="Times New Roman"/>
                  <a:cs typeface="Times New Roman"/>
                </a:rPr>
                <a:t>l</a:t>
              </a:r>
              <a:r>
                <a:rPr sz="1100" dirty="0">
                  <a:latin typeface="Times New Roman"/>
                  <a:cs typeface="Times New Roman"/>
                </a:rPr>
                <a:t>d</a:t>
              </a:r>
              <a:r>
                <a:rPr sz="1100" spc="-9"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es</a:t>
              </a:r>
              <a:r>
                <a:rPr sz="1100" dirty="0">
                  <a:latin typeface="Times New Roman"/>
                  <a:cs typeface="Times New Roman"/>
                </a:rPr>
                <a:t>e</a:t>
              </a:r>
              <a:r>
                <a:rPr sz="1100" spc="-13" dirty="0">
                  <a:latin typeface="Times New Roman"/>
                  <a:cs typeface="Times New Roman"/>
                </a:rPr>
                <a:t> </a:t>
              </a:r>
              <a:r>
                <a:rPr sz="1100" spc="4" dirty="0">
                  <a:latin typeface="Times New Roman"/>
                  <a:cs typeface="Times New Roman"/>
                </a:rPr>
                <a:t>t</a:t>
              </a:r>
              <a:r>
                <a:rPr sz="1100" spc="-4" dirty="0">
                  <a:latin typeface="Times New Roman"/>
                  <a:cs typeface="Times New Roman"/>
                </a:rPr>
                <a:t>ru</a:t>
              </a:r>
              <a:r>
                <a:rPr sz="1100" spc="18" dirty="0">
                  <a:latin typeface="Times New Roman"/>
                  <a:cs typeface="Times New Roman"/>
                </a:rPr>
                <a:t>t</a:t>
              </a:r>
              <a:r>
                <a:rPr sz="1100" dirty="0">
                  <a:latin typeface="Times New Roman"/>
                  <a:cs typeface="Times New Roman"/>
                </a:rPr>
                <a:t>hs</a:t>
              </a:r>
              <a:r>
                <a:rPr sz="1100" spc="-18" dirty="0">
                  <a:latin typeface="Times New Roman"/>
                  <a:cs typeface="Times New Roman"/>
                </a:rPr>
                <a:t> </a:t>
              </a:r>
              <a:r>
                <a:rPr sz="1100" spc="9" dirty="0">
                  <a:latin typeface="Times New Roman"/>
                  <a:cs typeface="Times New Roman"/>
                </a:rPr>
                <a:t>t</a:t>
              </a:r>
              <a:r>
                <a:rPr sz="1100" dirty="0">
                  <a:latin typeface="Times New Roman"/>
                  <a:cs typeface="Times New Roman"/>
                </a:rPr>
                <a:t>o</a:t>
              </a:r>
              <a:r>
                <a:rPr sz="1100" spc="-31" dirty="0">
                  <a:latin typeface="Times New Roman"/>
                  <a:cs typeface="Times New Roman"/>
                </a:rPr>
                <a:t> </a:t>
              </a:r>
              <a:r>
                <a:rPr sz="1100" spc="18" dirty="0">
                  <a:latin typeface="Times New Roman"/>
                  <a:cs typeface="Times New Roman"/>
                </a:rPr>
                <a:t>b</a:t>
              </a:r>
              <a:r>
                <a:rPr sz="1100" spc="-9" dirty="0">
                  <a:latin typeface="Times New Roman"/>
                  <a:cs typeface="Times New Roman"/>
                </a:rPr>
                <a:t>e </a:t>
              </a:r>
              <a:r>
                <a:rPr sz="1100" spc="-4" dirty="0">
                  <a:latin typeface="Times New Roman"/>
                  <a:cs typeface="Times New Roman"/>
                </a:rPr>
                <a:t>s</a:t>
              </a:r>
              <a:r>
                <a:rPr sz="1100" spc="-9" dirty="0">
                  <a:latin typeface="Times New Roman"/>
                  <a:cs typeface="Times New Roman"/>
                </a:rPr>
                <a:t>el</a:t>
              </a:r>
              <a:r>
                <a:rPr sz="1100" spc="4" dirty="0">
                  <a:latin typeface="Times New Roman"/>
                  <a:cs typeface="Times New Roman"/>
                </a:rPr>
                <a:t>f</a:t>
              </a:r>
              <a:r>
                <a:rPr sz="1100" spc="-13" dirty="0">
                  <a:latin typeface="Times New Roman"/>
                  <a:cs typeface="Times New Roman"/>
                </a:rPr>
                <a:t>-e</a:t>
              </a:r>
              <a:r>
                <a:rPr sz="1100" spc="18" dirty="0">
                  <a:latin typeface="Times New Roman"/>
                  <a:cs typeface="Times New Roman"/>
                </a:rPr>
                <a:t>v</a:t>
              </a:r>
              <a:r>
                <a:rPr sz="1100" spc="-4" dirty="0">
                  <a:latin typeface="Times New Roman"/>
                  <a:cs typeface="Times New Roman"/>
                </a:rPr>
                <a:t>i</a:t>
              </a:r>
              <a:r>
                <a:rPr sz="1100" spc="-13" dirty="0">
                  <a:latin typeface="Times New Roman"/>
                  <a:cs typeface="Times New Roman"/>
                </a:rPr>
                <a:t>de</a:t>
              </a:r>
              <a:r>
                <a:rPr sz="1100" spc="18" dirty="0">
                  <a:latin typeface="Times New Roman"/>
                  <a:cs typeface="Times New Roman"/>
                </a:rPr>
                <a:t>n</a:t>
              </a:r>
              <a:r>
                <a:rPr sz="1100" spc="-4" dirty="0">
                  <a:latin typeface="Times New Roman"/>
                  <a:cs typeface="Times New Roman"/>
                </a:rPr>
                <a:t>t;</a:t>
              </a:r>
              <a:r>
                <a:rPr sz="1100" spc="-27"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31" dirty="0">
                  <a:latin typeface="Times New Roman"/>
                  <a:cs typeface="Times New Roman"/>
                </a:rPr>
                <a:t>a</a:t>
              </a:r>
              <a:r>
                <a:rPr sz="1100" spc="-4" dirty="0">
                  <a:latin typeface="Times New Roman"/>
                  <a:cs typeface="Times New Roman"/>
                </a:rPr>
                <a:t>t</a:t>
              </a:r>
              <a:r>
                <a:rPr sz="1100" spc="13" dirty="0">
                  <a:latin typeface="Times New Roman"/>
                  <a:cs typeface="Times New Roman"/>
                </a:rPr>
                <a:t> </a:t>
              </a:r>
              <a:r>
                <a:rPr sz="1100" spc="-18" dirty="0">
                  <a:latin typeface="Times New Roman"/>
                  <a:cs typeface="Times New Roman"/>
                </a:rPr>
                <a:t>a</a:t>
              </a:r>
              <a:r>
                <a:rPr sz="1100" spc="9" dirty="0">
                  <a:latin typeface="Times New Roman"/>
                  <a:cs typeface="Times New Roman"/>
                </a:rPr>
                <a:t>l</a:t>
              </a:r>
              <a:r>
                <a:rPr sz="1100" spc="-4" dirty="0">
                  <a:latin typeface="Times New Roman"/>
                  <a:cs typeface="Times New Roman"/>
                </a:rPr>
                <a:t>l</a:t>
              </a:r>
              <a:r>
                <a:rPr sz="1100" spc="-27" dirty="0">
                  <a:latin typeface="Times New Roman"/>
                  <a:cs typeface="Times New Roman"/>
                </a:rPr>
                <a:t> </a:t>
              </a:r>
              <a:r>
                <a:rPr sz="1100" spc="4" dirty="0">
                  <a:latin typeface="Times New Roman"/>
                  <a:cs typeface="Times New Roman"/>
                </a:rPr>
                <a:t>m</a:t>
              </a:r>
              <a:r>
                <a:rPr sz="1100" spc="-36" dirty="0">
                  <a:latin typeface="Times New Roman"/>
                  <a:cs typeface="Times New Roman"/>
                </a:rPr>
                <a:t>e</a:t>
              </a:r>
              <a:r>
                <a:rPr sz="1100" dirty="0">
                  <a:latin typeface="Times New Roman"/>
                  <a:cs typeface="Times New Roman"/>
                </a:rPr>
                <a:t>n </a:t>
              </a:r>
              <a:r>
                <a:rPr sz="1100" spc="-4" dirty="0">
                  <a:latin typeface="Times New Roman"/>
                  <a:cs typeface="Times New Roman"/>
                </a:rPr>
                <a:t>are crea</a:t>
              </a:r>
              <a:r>
                <a:rPr sz="1100" spc="4" dirty="0">
                  <a:latin typeface="Times New Roman"/>
                  <a:cs typeface="Times New Roman"/>
                </a:rPr>
                <a:t>t</a:t>
              </a:r>
              <a:r>
                <a:rPr sz="1100" spc="-13" dirty="0">
                  <a:latin typeface="Times New Roman"/>
                  <a:cs typeface="Times New Roman"/>
                </a:rPr>
                <a:t>e</a:t>
              </a:r>
              <a:r>
                <a:rPr sz="1100" spc="-9" dirty="0">
                  <a:latin typeface="Times New Roman"/>
                  <a:cs typeface="Times New Roman"/>
                </a:rPr>
                <a:t>d</a:t>
              </a:r>
              <a:r>
                <a:rPr sz="1100" spc="-4" dirty="0">
                  <a:latin typeface="Times New Roman"/>
                  <a:cs typeface="Times New Roman"/>
                </a:rPr>
                <a:t> </a:t>
              </a:r>
              <a:r>
                <a:rPr sz="1100" spc="-13" dirty="0">
                  <a:latin typeface="Times New Roman"/>
                  <a:cs typeface="Times New Roman"/>
                </a:rPr>
                <a:t>equa</a:t>
              </a:r>
              <a:r>
                <a:rPr sz="1100" spc="-4" dirty="0">
                  <a:latin typeface="Times New Roman"/>
                  <a:cs typeface="Times New Roman"/>
                </a:rPr>
                <a:t>l</a:t>
              </a:r>
              <a:r>
                <a:rPr sz="1100" spc="4" dirty="0">
                  <a:latin typeface="Times New Roman"/>
                  <a:cs typeface="Times New Roman"/>
                </a:rPr>
                <a:t> </a:t>
              </a:r>
              <a:r>
                <a:rPr sz="1100" spc="-18" dirty="0">
                  <a:latin typeface="Times New Roman"/>
                  <a:cs typeface="Times New Roman"/>
                </a:rPr>
                <a:t>a</a:t>
              </a:r>
              <a:r>
                <a:rPr sz="1100" spc="4" dirty="0">
                  <a:latin typeface="Times New Roman"/>
                  <a:cs typeface="Times New Roman"/>
                </a:rPr>
                <a:t>n</a:t>
              </a:r>
              <a:r>
                <a:rPr sz="1100" dirty="0">
                  <a:latin typeface="Times New Roman"/>
                  <a:cs typeface="Times New Roman"/>
                </a:rPr>
                <a:t>d</a:t>
              </a:r>
              <a:r>
                <a:rPr sz="1100" spc="-31" dirty="0">
                  <a:latin typeface="Times New Roman"/>
                  <a:cs typeface="Times New Roman"/>
                </a:rPr>
                <a:t> </a:t>
              </a:r>
              <a:r>
                <a:rPr sz="1100" spc="9" dirty="0">
                  <a:latin typeface="Times New Roman"/>
                  <a:cs typeface="Times New Roman"/>
                </a:rPr>
                <a:t>i</a:t>
              </a:r>
              <a:r>
                <a:rPr sz="1100" dirty="0">
                  <a:latin typeface="Times New Roman"/>
                  <a:cs typeface="Times New Roman"/>
                </a:rPr>
                <a:t>n</a:t>
              </a:r>
              <a:r>
                <a:rPr sz="1100" spc="-9" dirty="0">
                  <a:latin typeface="Times New Roman"/>
                  <a:cs typeface="Times New Roman"/>
                </a:rPr>
                <a:t>depe</a:t>
              </a:r>
              <a:r>
                <a:rPr sz="1100" spc="13" dirty="0">
                  <a:latin typeface="Times New Roman"/>
                  <a:cs typeface="Times New Roman"/>
                </a:rPr>
                <a:t>n</a:t>
              </a:r>
              <a:r>
                <a:rPr sz="1100" spc="-13" dirty="0">
                  <a:latin typeface="Times New Roman"/>
                  <a:cs typeface="Times New Roman"/>
                </a:rPr>
                <a:t>de</a:t>
              </a:r>
              <a:r>
                <a:rPr sz="1100" spc="18" dirty="0">
                  <a:latin typeface="Times New Roman"/>
                  <a:cs typeface="Times New Roman"/>
                </a:rPr>
                <a:t>n</a:t>
              </a:r>
              <a:r>
                <a:rPr sz="1100" spc="-4" dirty="0">
                  <a:latin typeface="Times New Roman"/>
                  <a:cs typeface="Times New Roman"/>
                </a:rPr>
                <a:t>t;</a:t>
              </a:r>
              <a:endParaRPr sz="1100" dirty="0">
                <a:latin typeface="Times New Roman"/>
                <a:cs typeface="Times New Roman"/>
              </a:endParaRPr>
            </a:p>
          </p:txBody>
        </p:sp>
        <p:sp>
          <p:nvSpPr>
            <p:cNvPr id="109" name="object 109"/>
            <p:cNvSpPr/>
            <p:nvPr/>
          </p:nvSpPr>
          <p:spPr>
            <a:xfrm>
              <a:off x="3659910" y="3739883"/>
              <a:ext cx="208395" cy="156322"/>
            </a:xfrm>
            <a:custGeom>
              <a:avLst/>
              <a:gdLst/>
              <a:ahLst/>
              <a:cxnLst/>
              <a:rect l="l" t="t" r="r" b="b"/>
              <a:pathLst>
                <a:path w="229235" h="177164">
                  <a:moveTo>
                    <a:pt x="0" y="176809"/>
                  </a:moveTo>
                  <a:lnTo>
                    <a:pt x="228666" y="176809"/>
                  </a:lnTo>
                  <a:lnTo>
                    <a:pt x="228666" y="0"/>
                  </a:lnTo>
                  <a:lnTo>
                    <a:pt x="0" y="0"/>
                  </a:lnTo>
                  <a:lnTo>
                    <a:pt x="0" y="176809"/>
                  </a:lnTo>
                  <a:close/>
                </a:path>
              </a:pathLst>
            </a:custGeom>
            <a:solidFill>
              <a:srgbClr val="0A31FF"/>
            </a:solidFill>
          </p:spPr>
          <p:txBody>
            <a:bodyPr wrap="square" lIns="0" tIns="0" rIns="0" bIns="0" rtlCol="0"/>
            <a:lstStyle/>
            <a:p>
              <a:endParaRPr sz="1100"/>
            </a:p>
          </p:txBody>
        </p:sp>
        <p:sp>
          <p:nvSpPr>
            <p:cNvPr id="110" name="object 110"/>
            <p:cNvSpPr/>
            <p:nvPr/>
          </p:nvSpPr>
          <p:spPr>
            <a:xfrm>
              <a:off x="3903819" y="3739883"/>
              <a:ext cx="269009" cy="156322"/>
            </a:xfrm>
            <a:custGeom>
              <a:avLst/>
              <a:gdLst/>
              <a:ahLst/>
              <a:cxnLst/>
              <a:rect l="l" t="t" r="r" b="b"/>
              <a:pathLst>
                <a:path w="295910" h="177164">
                  <a:moveTo>
                    <a:pt x="0" y="176809"/>
                  </a:moveTo>
                  <a:lnTo>
                    <a:pt x="295741" y="176809"/>
                  </a:lnTo>
                  <a:lnTo>
                    <a:pt x="295741" y="0"/>
                  </a:lnTo>
                  <a:lnTo>
                    <a:pt x="0" y="0"/>
                  </a:lnTo>
                  <a:lnTo>
                    <a:pt x="0" y="176809"/>
                  </a:lnTo>
                  <a:close/>
                </a:path>
              </a:pathLst>
            </a:custGeom>
            <a:solidFill>
              <a:srgbClr val="0A31FF"/>
            </a:solidFill>
          </p:spPr>
          <p:txBody>
            <a:bodyPr wrap="square" lIns="0" tIns="0" rIns="0" bIns="0" rtlCol="0"/>
            <a:lstStyle/>
            <a:p>
              <a:endParaRPr sz="1100"/>
            </a:p>
          </p:txBody>
        </p:sp>
        <p:sp>
          <p:nvSpPr>
            <p:cNvPr id="111" name="object 111"/>
            <p:cNvSpPr/>
            <p:nvPr/>
          </p:nvSpPr>
          <p:spPr>
            <a:xfrm>
              <a:off x="4208707" y="3739883"/>
              <a:ext cx="208395" cy="156322"/>
            </a:xfrm>
            <a:custGeom>
              <a:avLst/>
              <a:gdLst/>
              <a:ahLst/>
              <a:cxnLst/>
              <a:rect l="l" t="t" r="r" b="b"/>
              <a:pathLst>
                <a:path w="229235" h="177164">
                  <a:moveTo>
                    <a:pt x="0" y="176809"/>
                  </a:moveTo>
                  <a:lnTo>
                    <a:pt x="228666" y="176809"/>
                  </a:lnTo>
                  <a:lnTo>
                    <a:pt x="228666" y="0"/>
                  </a:lnTo>
                  <a:lnTo>
                    <a:pt x="0" y="0"/>
                  </a:lnTo>
                  <a:lnTo>
                    <a:pt x="0" y="176809"/>
                  </a:lnTo>
                  <a:close/>
                </a:path>
              </a:pathLst>
            </a:custGeom>
            <a:solidFill>
              <a:srgbClr val="0A31FF"/>
            </a:solidFill>
          </p:spPr>
          <p:txBody>
            <a:bodyPr wrap="square" lIns="0" tIns="0" rIns="0" bIns="0" rtlCol="0"/>
            <a:lstStyle/>
            <a:p>
              <a:endParaRPr sz="1100"/>
            </a:p>
          </p:txBody>
        </p:sp>
        <p:sp>
          <p:nvSpPr>
            <p:cNvPr id="112" name="object 112"/>
            <p:cNvSpPr/>
            <p:nvPr/>
          </p:nvSpPr>
          <p:spPr>
            <a:xfrm>
              <a:off x="4452618" y="3739883"/>
              <a:ext cx="296718" cy="156322"/>
            </a:xfrm>
            <a:custGeom>
              <a:avLst/>
              <a:gdLst/>
              <a:ahLst/>
              <a:cxnLst/>
              <a:rect l="l" t="t" r="r" b="b"/>
              <a:pathLst>
                <a:path w="326389" h="177164">
                  <a:moveTo>
                    <a:pt x="0" y="176809"/>
                  </a:moveTo>
                  <a:lnTo>
                    <a:pt x="326230" y="176809"/>
                  </a:lnTo>
                  <a:lnTo>
                    <a:pt x="326230" y="0"/>
                  </a:lnTo>
                  <a:lnTo>
                    <a:pt x="0" y="0"/>
                  </a:lnTo>
                  <a:lnTo>
                    <a:pt x="0" y="176809"/>
                  </a:lnTo>
                  <a:close/>
                </a:path>
              </a:pathLst>
            </a:custGeom>
            <a:solidFill>
              <a:srgbClr val="FF2800"/>
            </a:solidFill>
          </p:spPr>
          <p:txBody>
            <a:bodyPr wrap="square" lIns="0" tIns="0" rIns="0" bIns="0" rtlCol="0"/>
            <a:lstStyle/>
            <a:p>
              <a:endParaRPr sz="1100"/>
            </a:p>
          </p:txBody>
        </p:sp>
        <p:sp>
          <p:nvSpPr>
            <p:cNvPr id="113" name="object 113"/>
            <p:cNvSpPr/>
            <p:nvPr/>
          </p:nvSpPr>
          <p:spPr>
            <a:xfrm>
              <a:off x="4785224" y="3739883"/>
              <a:ext cx="446809" cy="156322"/>
            </a:xfrm>
            <a:custGeom>
              <a:avLst/>
              <a:gdLst/>
              <a:ahLst/>
              <a:cxnLst/>
              <a:rect l="l" t="t" r="r" b="b"/>
              <a:pathLst>
                <a:path w="491489" h="177164">
                  <a:moveTo>
                    <a:pt x="0" y="176809"/>
                  </a:moveTo>
                  <a:lnTo>
                    <a:pt x="490870" y="176809"/>
                  </a:lnTo>
                  <a:lnTo>
                    <a:pt x="490870" y="0"/>
                  </a:lnTo>
                  <a:lnTo>
                    <a:pt x="0" y="0"/>
                  </a:lnTo>
                  <a:lnTo>
                    <a:pt x="0" y="176809"/>
                  </a:lnTo>
                  <a:close/>
                </a:path>
              </a:pathLst>
            </a:custGeom>
            <a:solidFill>
              <a:srgbClr val="FF2800"/>
            </a:solidFill>
          </p:spPr>
          <p:txBody>
            <a:bodyPr wrap="square" lIns="0" tIns="0" rIns="0" bIns="0" rtlCol="0"/>
            <a:lstStyle/>
            <a:p>
              <a:endParaRPr sz="1100"/>
            </a:p>
          </p:txBody>
        </p:sp>
        <p:sp>
          <p:nvSpPr>
            <p:cNvPr id="114" name="object 114"/>
            <p:cNvSpPr/>
            <p:nvPr/>
          </p:nvSpPr>
          <p:spPr>
            <a:xfrm>
              <a:off x="5267501" y="3739883"/>
              <a:ext cx="236105" cy="156322"/>
            </a:xfrm>
            <a:custGeom>
              <a:avLst/>
              <a:gdLst/>
              <a:ahLst/>
              <a:cxnLst/>
              <a:rect l="l" t="t" r="r" b="b"/>
              <a:pathLst>
                <a:path w="259714" h="177164">
                  <a:moveTo>
                    <a:pt x="0" y="176809"/>
                  </a:moveTo>
                  <a:lnTo>
                    <a:pt x="259154" y="176809"/>
                  </a:lnTo>
                  <a:lnTo>
                    <a:pt x="259154" y="0"/>
                  </a:lnTo>
                  <a:lnTo>
                    <a:pt x="0" y="0"/>
                  </a:lnTo>
                  <a:lnTo>
                    <a:pt x="0" y="176809"/>
                  </a:lnTo>
                  <a:close/>
                </a:path>
              </a:pathLst>
            </a:custGeom>
            <a:solidFill>
              <a:srgbClr val="0A31FF"/>
            </a:solidFill>
          </p:spPr>
          <p:txBody>
            <a:bodyPr wrap="square" lIns="0" tIns="0" rIns="0" bIns="0" rtlCol="0"/>
            <a:lstStyle/>
            <a:p>
              <a:endParaRPr sz="1100"/>
            </a:p>
          </p:txBody>
        </p:sp>
        <p:sp>
          <p:nvSpPr>
            <p:cNvPr id="115" name="object 115"/>
            <p:cNvSpPr/>
            <p:nvPr/>
          </p:nvSpPr>
          <p:spPr>
            <a:xfrm>
              <a:off x="5539130" y="3739883"/>
              <a:ext cx="346941" cy="156322"/>
            </a:xfrm>
            <a:custGeom>
              <a:avLst/>
              <a:gdLst/>
              <a:ahLst/>
              <a:cxnLst/>
              <a:rect l="l" t="t" r="r" b="b"/>
              <a:pathLst>
                <a:path w="381635" h="177164">
                  <a:moveTo>
                    <a:pt x="0" y="176809"/>
                  </a:moveTo>
                  <a:lnTo>
                    <a:pt x="381110" y="176809"/>
                  </a:lnTo>
                  <a:lnTo>
                    <a:pt x="381110" y="0"/>
                  </a:lnTo>
                  <a:lnTo>
                    <a:pt x="0" y="0"/>
                  </a:lnTo>
                  <a:lnTo>
                    <a:pt x="0" y="176809"/>
                  </a:lnTo>
                  <a:close/>
                </a:path>
              </a:pathLst>
            </a:custGeom>
            <a:solidFill>
              <a:srgbClr val="FF2800"/>
            </a:solidFill>
          </p:spPr>
          <p:txBody>
            <a:bodyPr wrap="square" lIns="0" tIns="0" rIns="0" bIns="0" rtlCol="0"/>
            <a:lstStyle/>
            <a:p>
              <a:endParaRPr sz="1100"/>
            </a:p>
          </p:txBody>
        </p:sp>
        <p:sp>
          <p:nvSpPr>
            <p:cNvPr id="116" name="object 116"/>
            <p:cNvSpPr/>
            <p:nvPr/>
          </p:nvSpPr>
          <p:spPr>
            <a:xfrm>
              <a:off x="5918854" y="3739883"/>
              <a:ext cx="316345" cy="156322"/>
            </a:xfrm>
            <a:custGeom>
              <a:avLst/>
              <a:gdLst/>
              <a:ahLst/>
              <a:cxnLst/>
              <a:rect l="l" t="t" r="r" b="b"/>
              <a:pathLst>
                <a:path w="347979" h="177164">
                  <a:moveTo>
                    <a:pt x="0" y="176809"/>
                  </a:moveTo>
                  <a:lnTo>
                    <a:pt x="347572" y="176809"/>
                  </a:lnTo>
                  <a:lnTo>
                    <a:pt x="347572" y="0"/>
                  </a:lnTo>
                  <a:lnTo>
                    <a:pt x="0" y="0"/>
                  </a:lnTo>
                  <a:lnTo>
                    <a:pt x="0" y="176809"/>
                  </a:lnTo>
                  <a:close/>
                </a:path>
              </a:pathLst>
            </a:custGeom>
            <a:solidFill>
              <a:srgbClr val="FF2800"/>
            </a:solidFill>
          </p:spPr>
          <p:txBody>
            <a:bodyPr wrap="square" lIns="0" tIns="0" rIns="0" bIns="0" rtlCol="0"/>
            <a:lstStyle/>
            <a:p>
              <a:endParaRPr sz="1100"/>
            </a:p>
          </p:txBody>
        </p:sp>
        <p:sp>
          <p:nvSpPr>
            <p:cNvPr id="117" name="object 117"/>
            <p:cNvSpPr/>
            <p:nvPr/>
          </p:nvSpPr>
          <p:spPr>
            <a:xfrm>
              <a:off x="6270860" y="3739883"/>
              <a:ext cx="452005" cy="156322"/>
            </a:xfrm>
            <a:custGeom>
              <a:avLst/>
              <a:gdLst/>
              <a:ahLst/>
              <a:cxnLst/>
              <a:rect l="l" t="t" r="r" b="b"/>
              <a:pathLst>
                <a:path w="497204" h="177164">
                  <a:moveTo>
                    <a:pt x="0" y="176809"/>
                  </a:moveTo>
                  <a:lnTo>
                    <a:pt x="496967" y="176809"/>
                  </a:lnTo>
                  <a:lnTo>
                    <a:pt x="496967" y="0"/>
                  </a:lnTo>
                  <a:lnTo>
                    <a:pt x="0" y="0"/>
                  </a:lnTo>
                  <a:lnTo>
                    <a:pt x="0" y="176809"/>
                  </a:lnTo>
                  <a:close/>
                </a:path>
              </a:pathLst>
            </a:custGeom>
            <a:solidFill>
              <a:srgbClr val="FF2800"/>
            </a:solidFill>
          </p:spPr>
          <p:txBody>
            <a:bodyPr wrap="square" lIns="0" tIns="0" rIns="0" bIns="0" rtlCol="0"/>
            <a:lstStyle/>
            <a:p>
              <a:endParaRPr sz="1100"/>
            </a:p>
          </p:txBody>
        </p:sp>
        <p:sp>
          <p:nvSpPr>
            <p:cNvPr id="118" name="object 118"/>
            <p:cNvSpPr/>
            <p:nvPr/>
          </p:nvSpPr>
          <p:spPr>
            <a:xfrm>
              <a:off x="6758681" y="3739883"/>
              <a:ext cx="199736" cy="156322"/>
            </a:xfrm>
            <a:custGeom>
              <a:avLst/>
              <a:gdLst/>
              <a:ahLst/>
              <a:cxnLst/>
              <a:rect l="l" t="t" r="r" b="b"/>
              <a:pathLst>
                <a:path w="219709" h="177164">
                  <a:moveTo>
                    <a:pt x="0" y="176809"/>
                  </a:moveTo>
                  <a:lnTo>
                    <a:pt x="219519" y="176809"/>
                  </a:lnTo>
                  <a:lnTo>
                    <a:pt x="219519" y="0"/>
                  </a:lnTo>
                  <a:lnTo>
                    <a:pt x="0" y="0"/>
                  </a:lnTo>
                  <a:lnTo>
                    <a:pt x="0" y="176809"/>
                  </a:lnTo>
                  <a:close/>
                </a:path>
              </a:pathLst>
            </a:custGeom>
            <a:solidFill>
              <a:srgbClr val="0A31FF"/>
            </a:solidFill>
          </p:spPr>
          <p:txBody>
            <a:bodyPr wrap="square" lIns="0" tIns="0" rIns="0" bIns="0" rtlCol="0"/>
            <a:lstStyle/>
            <a:p>
              <a:endParaRPr sz="1100"/>
            </a:p>
          </p:txBody>
        </p:sp>
        <p:sp>
          <p:nvSpPr>
            <p:cNvPr id="119" name="object 119"/>
            <p:cNvSpPr/>
            <p:nvPr/>
          </p:nvSpPr>
          <p:spPr>
            <a:xfrm>
              <a:off x="6994276" y="3739883"/>
              <a:ext cx="607291" cy="156322"/>
            </a:xfrm>
            <a:custGeom>
              <a:avLst/>
              <a:gdLst/>
              <a:ahLst/>
              <a:cxnLst/>
              <a:rect l="l" t="t" r="r" b="b"/>
              <a:pathLst>
                <a:path w="668020" h="177164">
                  <a:moveTo>
                    <a:pt x="0" y="176809"/>
                  </a:moveTo>
                  <a:lnTo>
                    <a:pt x="667705" y="176809"/>
                  </a:lnTo>
                  <a:lnTo>
                    <a:pt x="667705" y="0"/>
                  </a:lnTo>
                  <a:lnTo>
                    <a:pt x="0" y="0"/>
                  </a:lnTo>
                  <a:lnTo>
                    <a:pt x="0" y="176809"/>
                  </a:lnTo>
                  <a:close/>
                </a:path>
              </a:pathLst>
            </a:custGeom>
            <a:solidFill>
              <a:srgbClr val="FFFC00"/>
            </a:solidFill>
          </p:spPr>
          <p:txBody>
            <a:bodyPr wrap="square" lIns="0" tIns="0" rIns="0" bIns="0" rtlCol="0"/>
            <a:lstStyle/>
            <a:p>
              <a:endParaRPr sz="1100"/>
            </a:p>
          </p:txBody>
        </p:sp>
        <p:sp>
          <p:nvSpPr>
            <p:cNvPr id="120" name="object 120"/>
            <p:cNvSpPr/>
            <p:nvPr/>
          </p:nvSpPr>
          <p:spPr>
            <a:xfrm>
              <a:off x="7670575" y="3739883"/>
              <a:ext cx="376959" cy="156322"/>
            </a:xfrm>
            <a:custGeom>
              <a:avLst/>
              <a:gdLst/>
              <a:ahLst/>
              <a:cxnLst/>
              <a:rect l="l" t="t" r="r" b="b"/>
              <a:pathLst>
                <a:path w="414654" h="177164">
                  <a:moveTo>
                    <a:pt x="0" y="176809"/>
                  </a:moveTo>
                  <a:lnTo>
                    <a:pt x="414647" y="176809"/>
                  </a:lnTo>
                  <a:lnTo>
                    <a:pt x="414647" y="0"/>
                  </a:lnTo>
                  <a:lnTo>
                    <a:pt x="0" y="0"/>
                  </a:lnTo>
                  <a:lnTo>
                    <a:pt x="0" y="176809"/>
                  </a:lnTo>
                  <a:close/>
                </a:path>
              </a:pathLst>
            </a:custGeom>
            <a:solidFill>
              <a:srgbClr val="FF2800"/>
            </a:solidFill>
          </p:spPr>
          <p:txBody>
            <a:bodyPr wrap="square" lIns="0" tIns="0" rIns="0" bIns="0" rtlCol="0"/>
            <a:lstStyle/>
            <a:p>
              <a:endParaRPr sz="1100"/>
            </a:p>
          </p:txBody>
        </p:sp>
        <p:sp>
          <p:nvSpPr>
            <p:cNvPr id="121" name="object 121"/>
            <p:cNvSpPr/>
            <p:nvPr/>
          </p:nvSpPr>
          <p:spPr>
            <a:xfrm>
              <a:off x="8083559" y="3739883"/>
              <a:ext cx="338282" cy="156322"/>
            </a:xfrm>
            <a:custGeom>
              <a:avLst/>
              <a:gdLst/>
              <a:ahLst/>
              <a:cxnLst/>
              <a:rect l="l" t="t" r="r" b="b"/>
              <a:pathLst>
                <a:path w="372109" h="177164">
                  <a:moveTo>
                    <a:pt x="0" y="176809"/>
                  </a:moveTo>
                  <a:lnTo>
                    <a:pt x="371963" y="176809"/>
                  </a:lnTo>
                  <a:lnTo>
                    <a:pt x="371963" y="0"/>
                  </a:lnTo>
                  <a:lnTo>
                    <a:pt x="0" y="0"/>
                  </a:lnTo>
                  <a:lnTo>
                    <a:pt x="0" y="176809"/>
                  </a:lnTo>
                  <a:close/>
                </a:path>
              </a:pathLst>
            </a:custGeom>
            <a:solidFill>
              <a:srgbClr val="FF2800"/>
            </a:solidFill>
          </p:spPr>
          <p:txBody>
            <a:bodyPr wrap="square" lIns="0" tIns="0" rIns="0" bIns="0" rtlCol="0"/>
            <a:lstStyle/>
            <a:p>
              <a:endParaRPr sz="1100"/>
            </a:p>
          </p:txBody>
        </p:sp>
        <p:sp>
          <p:nvSpPr>
            <p:cNvPr id="122" name="object 122"/>
            <p:cNvSpPr/>
            <p:nvPr/>
          </p:nvSpPr>
          <p:spPr>
            <a:xfrm>
              <a:off x="8457740" y="3739883"/>
              <a:ext cx="166832" cy="156322"/>
            </a:xfrm>
            <a:custGeom>
              <a:avLst/>
              <a:gdLst/>
              <a:ahLst/>
              <a:cxnLst/>
              <a:rect l="l" t="t" r="r" b="b"/>
              <a:pathLst>
                <a:path w="183515" h="177164">
                  <a:moveTo>
                    <a:pt x="0" y="176809"/>
                  </a:moveTo>
                  <a:lnTo>
                    <a:pt x="182932" y="176809"/>
                  </a:lnTo>
                  <a:lnTo>
                    <a:pt x="182932" y="0"/>
                  </a:lnTo>
                  <a:lnTo>
                    <a:pt x="0" y="0"/>
                  </a:lnTo>
                  <a:lnTo>
                    <a:pt x="0" y="176809"/>
                  </a:lnTo>
                  <a:close/>
                </a:path>
              </a:pathLst>
            </a:custGeom>
            <a:solidFill>
              <a:srgbClr val="0A31FF"/>
            </a:solidFill>
          </p:spPr>
          <p:txBody>
            <a:bodyPr wrap="square" lIns="0" tIns="0" rIns="0" bIns="0" rtlCol="0"/>
            <a:lstStyle/>
            <a:p>
              <a:endParaRPr sz="1100"/>
            </a:p>
          </p:txBody>
        </p:sp>
        <p:sp>
          <p:nvSpPr>
            <p:cNvPr id="123" name="object 123"/>
            <p:cNvSpPr txBox="1"/>
            <p:nvPr/>
          </p:nvSpPr>
          <p:spPr>
            <a:xfrm>
              <a:off x="3648364" y="3744187"/>
              <a:ext cx="4986482" cy="338554"/>
            </a:xfrm>
            <a:prstGeom prst="rect">
              <a:avLst/>
            </a:prstGeom>
          </p:spPr>
          <p:txBody>
            <a:bodyPr vert="horz" wrap="square" lIns="0" tIns="0" rIns="0" bIns="0" rtlCol="0">
              <a:spAutoFit/>
            </a:bodyPr>
            <a:lstStyle/>
            <a:p>
              <a:pPr marL="11397"/>
              <a:r>
                <a:rPr sz="1100" spc="-4" dirty="0">
                  <a:latin typeface="Times New Roman"/>
                  <a:cs typeface="Times New Roman"/>
                </a:rPr>
                <a:t>th</a:t>
              </a:r>
              <a:r>
                <a:rPr sz="1100" spc="-31" dirty="0">
                  <a:latin typeface="Times New Roman"/>
                  <a:cs typeface="Times New Roman"/>
                </a:rPr>
                <a:t>a</a:t>
              </a:r>
              <a:r>
                <a:rPr sz="1100" spc="-4" dirty="0">
                  <a:latin typeface="Times New Roman"/>
                  <a:cs typeface="Times New Roman"/>
                </a:rPr>
                <a:t>t</a:t>
              </a:r>
              <a:r>
                <a:rPr sz="1100" spc="18" dirty="0">
                  <a:latin typeface="Times New Roman"/>
                  <a:cs typeface="Times New Roman"/>
                </a:rPr>
                <a:t> f</a:t>
              </a:r>
              <a:r>
                <a:rPr sz="1100" spc="-13" dirty="0">
                  <a:latin typeface="Times New Roman"/>
                  <a:cs typeface="Times New Roman"/>
                </a:rPr>
                <a:t>r</a:t>
              </a:r>
              <a:r>
                <a:rPr sz="1100" spc="18" dirty="0">
                  <a:latin typeface="Times New Roman"/>
                  <a:cs typeface="Times New Roman"/>
                </a:rPr>
                <a:t>o</a:t>
              </a:r>
              <a:r>
                <a:rPr sz="1100" spc="-9" dirty="0">
                  <a:latin typeface="Times New Roman"/>
                  <a:cs typeface="Times New Roman"/>
                </a:rPr>
                <a:t>m</a:t>
              </a:r>
              <a:r>
                <a:rPr sz="1100" spc="-27"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31" dirty="0">
                  <a:latin typeface="Times New Roman"/>
                  <a:cs typeface="Times New Roman"/>
                </a:rPr>
                <a:t>a</a:t>
              </a:r>
              <a:r>
                <a:rPr sz="1100" spc="-4" dirty="0">
                  <a:latin typeface="Times New Roman"/>
                  <a:cs typeface="Times New Roman"/>
                </a:rPr>
                <a:t>t</a:t>
              </a:r>
              <a:r>
                <a:rPr sz="1100" spc="13" dirty="0">
                  <a:latin typeface="Times New Roman"/>
                  <a:cs typeface="Times New Roman"/>
                </a:rPr>
                <a:t> </a:t>
              </a:r>
              <a:r>
                <a:rPr sz="1100" spc="-18" dirty="0">
                  <a:latin typeface="Times New Roman"/>
                  <a:cs typeface="Times New Roman"/>
                </a:rPr>
                <a:t>equa</a:t>
              </a:r>
              <a:r>
                <a:rPr sz="1100" spc="-4" dirty="0">
                  <a:latin typeface="Times New Roman"/>
                  <a:cs typeface="Times New Roman"/>
                </a:rPr>
                <a:t>l</a:t>
              </a:r>
              <a:r>
                <a:rPr sz="1100" spc="13" dirty="0">
                  <a:latin typeface="Times New Roman"/>
                  <a:cs typeface="Times New Roman"/>
                </a:rPr>
                <a:t> </a:t>
              </a:r>
              <a:r>
                <a:rPr sz="1100" spc="-9" dirty="0">
                  <a:latin typeface="Times New Roman"/>
                  <a:cs typeface="Times New Roman"/>
                </a:rPr>
                <a:t>crea</a:t>
              </a:r>
              <a:r>
                <a:rPr sz="1100" spc="4" dirty="0">
                  <a:latin typeface="Times New Roman"/>
                  <a:cs typeface="Times New Roman"/>
                </a:rPr>
                <a:t>t</a:t>
              </a:r>
              <a:r>
                <a:rPr sz="1100" spc="-4" dirty="0">
                  <a:latin typeface="Times New Roman"/>
                  <a:cs typeface="Times New Roman"/>
                </a:rPr>
                <a:t>i</a:t>
              </a:r>
              <a:r>
                <a:rPr sz="1100" dirty="0">
                  <a:latin typeface="Times New Roman"/>
                  <a:cs typeface="Times New Roman"/>
                </a:rPr>
                <a:t>on</a:t>
              </a:r>
              <a:r>
                <a:rPr sz="1100" spc="-9"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58" dirty="0">
                  <a:latin typeface="Times New Roman"/>
                  <a:cs typeface="Times New Roman"/>
                </a:rPr>
                <a:t>e</a:t>
              </a:r>
              <a:r>
                <a:rPr sz="1100" spc="-9" dirty="0">
                  <a:latin typeface="Times New Roman"/>
                  <a:cs typeface="Times New Roman"/>
                </a:rPr>
                <a:t>y</a:t>
              </a:r>
              <a:r>
                <a:rPr sz="1100" spc="18" dirty="0">
                  <a:latin typeface="Times New Roman"/>
                  <a:cs typeface="Times New Roman"/>
                </a:rPr>
                <a:t> </a:t>
              </a:r>
              <a:r>
                <a:rPr sz="1100" spc="-9" dirty="0">
                  <a:latin typeface="Times New Roman"/>
                  <a:cs typeface="Times New Roman"/>
                </a:rPr>
                <a:t>der</a:t>
              </a:r>
              <a:r>
                <a:rPr sz="1100" spc="4" dirty="0">
                  <a:latin typeface="Times New Roman"/>
                  <a:cs typeface="Times New Roman"/>
                </a:rPr>
                <a:t>i</a:t>
              </a:r>
              <a:r>
                <a:rPr sz="1100" dirty="0">
                  <a:latin typeface="Times New Roman"/>
                  <a:cs typeface="Times New Roman"/>
                </a:rPr>
                <a:t>v</a:t>
              </a:r>
              <a:r>
                <a:rPr sz="1100" spc="-9" dirty="0">
                  <a:latin typeface="Times New Roman"/>
                  <a:cs typeface="Times New Roman"/>
                </a:rPr>
                <a:t>e</a:t>
              </a:r>
              <a:r>
                <a:rPr sz="1100" spc="-18" dirty="0">
                  <a:latin typeface="Times New Roman"/>
                  <a:cs typeface="Times New Roman"/>
                </a:rPr>
                <a:t> </a:t>
              </a:r>
              <a:r>
                <a:rPr sz="1100" spc="-13" dirty="0">
                  <a:latin typeface="Times New Roman"/>
                  <a:cs typeface="Times New Roman"/>
                </a:rPr>
                <a:t>r</a:t>
              </a:r>
              <a:r>
                <a:rPr sz="1100" spc="4" dirty="0">
                  <a:latin typeface="Times New Roman"/>
                  <a:cs typeface="Times New Roman"/>
                </a:rPr>
                <a:t>i</a:t>
              </a:r>
              <a:r>
                <a:rPr sz="1100" spc="-22" dirty="0">
                  <a:latin typeface="Times New Roman"/>
                  <a:cs typeface="Times New Roman"/>
                </a:rPr>
                <a:t>g</a:t>
              </a:r>
              <a:r>
                <a:rPr sz="1100" spc="18" dirty="0">
                  <a:latin typeface="Times New Roman"/>
                  <a:cs typeface="Times New Roman"/>
                </a:rPr>
                <a:t>h</a:t>
              </a:r>
              <a:r>
                <a:rPr sz="1100" spc="-4" dirty="0">
                  <a:latin typeface="Times New Roman"/>
                  <a:cs typeface="Times New Roman"/>
                </a:rPr>
                <a:t>t</a:t>
              </a:r>
              <a:r>
                <a:rPr sz="1100" dirty="0">
                  <a:latin typeface="Times New Roman"/>
                  <a:cs typeface="Times New Roman"/>
                </a:rPr>
                <a:t>s</a:t>
              </a:r>
              <a:r>
                <a:rPr sz="1100" spc="-18" dirty="0">
                  <a:latin typeface="Times New Roman"/>
                  <a:cs typeface="Times New Roman"/>
                </a:rPr>
                <a:t> </a:t>
              </a:r>
              <a:r>
                <a:rPr sz="1100" spc="9" dirty="0">
                  <a:latin typeface="Times New Roman"/>
                  <a:cs typeface="Times New Roman"/>
                </a:rPr>
                <a:t>i</a:t>
              </a:r>
              <a:r>
                <a:rPr sz="1100" dirty="0">
                  <a:latin typeface="Times New Roman"/>
                  <a:cs typeface="Times New Roman"/>
                </a:rPr>
                <a:t>n</a:t>
              </a:r>
              <a:r>
                <a:rPr sz="1100" spc="-13" dirty="0">
                  <a:latin typeface="Times New Roman"/>
                  <a:cs typeface="Times New Roman"/>
                </a:rPr>
                <a:t>here</a:t>
              </a:r>
              <a:r>
                <a:rPr sz="1100" spc="13" dirty="0">
                  <a:latin typeface="Times New Roman"/>
                  <a:cs typeface="Times New Roman"/>
                </a:rPr>
                <a:t>n</a:t>
              </a:r>
              <a:r>
                <a:rPr sz="1100" spc="-4" dirty="0">
                  <a:latin typeface="Times New Roman"/>
                  <a:cs typeface="Times New Roman"/>
                </a:rPr>
                <a:t>t </a:t>
              </a:r>
              <a:r>
                <a:rPr sz="1100" spc="-18" dirty="0">
                  <a:latin typeface="Times New Roman"/>
                  <a:cs typeface="Times New Roman"/>
                </a:rPr>
                <a:t>a</a:t>
              </a:r>
              <a:r>
                <a:rPr sz="1100" spc="4" dirty="0">
                  <a:latin typeface="Times New Roman"/>
                  <a:cs typeface="Times New Roman"/>
                </a:rPr>
                <a:t>n</a:t>
              </a:r>
              <a:r>
                <a:rPr sz="1100" dirty="0">
                  <a:latin typeface="Times New Roman"/>
                  <a:cs typeface="Times New Roman"/>
                </a:rPr>
                <a:t>d</a:t>
              </a:r>
              <a:r>
                <a:rPr sz="1100" spc="-9" dirty="0">
                  <a:latin typeface="Times New Roman"/>
                  <a:cs typeface="Times New Roman"/>
                </a:rPr>
                <a:t> </a:t>
              </a:r>
              <a:r>
                <a:rPr sz="1100" spc="9" dirty="0">
                  <a:latin typeface="Times New Roman"/>
                  <a:cs typeface="Times New Roman"/>
                </a:rPr>
                <a:t>i</a:t>
              </a:r>
              <a:r>
                <a:rPr sz="1100" dirty="0">
                  <a:latin typeface="Times New Roman"/>
                  <a:cs typeface="Times New Roman"/>
                </a:rPr>
                <a:t>n</a:t>
              </a:r>
              <a:r>
                <a:rPr sz="1100" spc="-18" dirty="0">
                  <a:latin typeface="Times New Roman"/>
                  <a:cs typeface="Times New Roman"/>
                </a:rPr>
                <a:t>al</a:t>
              </a:r>
              <a:r>
                <a:rPr sz="1100" spc="9" dirty="0">
                  <a:latin typeface="Times New Roman"/>
                  <a:cs typeface="Times New Roman"/>
                </a:rPr>
                <a:t>i</a:t>
              </a:r>
              <a:r>
                <a:rPr sz="1100" spc="-36" dirty="0">
                  <a:latin typeface="Times New Roman"/>
                  <a:cs typeface="Times New Roman"/>
                </a:rPr>
                <a:t>e</a:t>
              </a:r>
              <a:r>
                <a:rPr sz="1100" spc="4" dirty="0">
                  <a:latin typeface="Times New Roman"/>
                  <a:cs typeface="Times New Roman"/>
                </a:rPr>
                <a:t>n</a:t>
              </a:r>
              <a:r>
                <a:rPr sz="1100" spc="-36" dirty="0">
                  <a:latin typeface="Times New Roman"/>
                  <a:cs typeface="Times New Roman"/>
                </a:rPr>
                <a:t>a</a:t>
              </a:r>
              <a:r>
                <a:rPr sz="1100" spc="4" dirty="0">
                  <a:latin typeface="Times New Roman"/>
                  <a:cs typeface="Times New Roman"/>
                </a:rPr>
                <a:t>b</a:t>
              </a:r>
              <a:r>
                <a:rPr sz="1100" spc="-4" dirty="0">
                  <a:latin typeface="Times New Roman"/>
                  <a:cs typeface="Times New Roman"/>
                </a:rPr>
                <a:t>l</a:t>
              </a:r>
              <a:r>
                <a:rPr sz="1100" spc="-45" dirty="0">
                  <a:latin typeface="Times New Roman"/>
                  <a:cs typeface="Times New Roman"/>
                </a:rPr>
                <a:t>e</a:t>
              </a:r>
              <a:r>
                <a:rPr sz="1100" spc="-4" dirty="0">
                  <a:latin typeface="Times New Roman"/>
                  <a:cs typeface="Times New Roman"/>
                </a:rPr>
                <a:t>,</a:t>
              </a:r>
              <a:r>
                <a:rPr sz="1100" spc="13" dirty="0">
                  <a:latin typeface="Times New Roman"/>
                  <a:cs typeface="Times New Roman"/>
                </a:rPr>
                <a:t> </a:t>
              </a:r>
              <a:r>
                <a:rPr sz="1100" spc="-18" dirty="0">
                  <a:latin typeface="Times New Roman"/>
                  <a:cs typeface="Times New Roman"/>
                </a:rPr>
                <a:t>a</a:t>
              </a:r>
              <a:r>
                <a:rPr sz="1100" spc="4" dirty="0">
                  <a:latin typeface="Times New Roman"/>
                  <a:cs typeface="Times New Roman"/>
                </a:rPr>
                <a:t>m</a:t>
              </a:r>
              <a:r>
                <a:rPr sz="1100" dirty="0">
                  <a:latin typeface="Times New Roman"/>
                  <a:cs typeface="Times New Roman"/>
                </a:rPr>
                <a:t>ong</a:t>
              </a:r>
              <a:r>
                <a:rPr sz="1100" spc="-9" dirty="0">
                  <a:latin typeface="Times New Roman"/>
                  <a:cs typeface="Times New Roman"/>
                </a:rPr>
                <a:t> </a:t>
              </a:r>
              <a:r>
                <a:rPr sz="1100" spc="-4" dirty="0">
                  <a:latin typeface="Times New Roman"/>
                  <a:cs typeface="Times New Roman"/>
                </a:rPr>
                <a:t>w</a:t>
              </a:r>
              <a:r>
                <a:rPr sz="1100" spc="18" dirty="0">
                  <a:latin typeface="Times New Roman"/>
                  <a:cs typeface="Times New Roman"/>
                </a:rPr>
                <a:t>h</a:t>
              </a:r>
              <a:r>
                <a:rPr sz="1100" spc="-4" dirty="0">
                  <a:latin typeface="Times New Roman"/>
                  <a:cs typeface="Times New Roman"/>
                </a:rPr>
                <a:t>i</a:t>
              </a:r>
              <a:r>
                <a:rPr sz="1100" spc="-36" dirty="0">
                  <a:latin typeface="Times New Roman"/>
                  <a:cs typeface="Times New Roman"/>
                </a:rPr>
                <a:t>c</a:t>
              </a:r>
              <a:r>
                <a:rPr sz="1100" spc="-9" dirty="0">
                  <a:latin typeface="Times New Roman"/>
                  <a:cs typeface="Times New Roman"/>
                </a:rPr>
                <a:t>h</a:t>
              </a:r>
              <a:r>
                <a:rPr sz="1100" spc="-18" dirty="0">
                  <a:latin typeface="Times New Roman"/>
                  <a:cs typeface="Times New Roman"/>
                </a:rPr>
                <a:t> </a:t>
              </a:r>
              <a:r>
                <a:rPr sz="1100" spc="4" dirty="0">
                  <a:latin typeface="Times New Roman"/>
                  <a:cs typeface="Times New Roman"/>
                </a:rPr>
                <a:t>a</a:t>
              </a:r>
              <a:r>
                <a:rPr sz="1100" spc="-9" dirty="0">
                  <a:latin typeface="Times New Roman"/>
                  <a:cs typeface="Times New Roman"/>
                </a:rPr>
                <a:t>re</a:t>
              </a:r>
              <a:endParaRPr sz="1100" dirty="0">
                <a:latin typeface="Times New Roman"/>
                <a:cs typeface="Times New Roman"/>
              </a:endParaRPr>
            </a:p>
          </p:txBody>
        </p:sp>
        <p:sp>
          <p:nvSpPr>
            <p:cNvPr id="124" name="object 124"/>
            <p:cNvSpPr/>
            <p:nvPr/>
          </p:nvSpPr>
          <p:spPr>
            <a:xfrm>
              <a:off x="3659910" y="3895890"/>
              <a:ext cx="169141" cy="153521"/>
            </a:xfrm>
            <a:custGeom>
              <a:avLst/>
              <a:gdLst/>
              <a:ahLst/>
              <a:cxnLst/>
              <a:rect l="l" t="t" r="r" b="b"/>
              <a:pathLst>
                <a:path w="186054" h="173989">
                  <a:moveTo>
                    <a:pt x="0" y="173761"/>
                  </a:moveTo>
                  <a:lnTo>
                    <a:pt x="185981" y="173761"/>
                  </a:lnTo>
                  <a:lnTo>
                    <a:pt x="185981" y="0"/>
                  </a:lnTo>
                  <a:lnTo>
                    <a:pt x="0" y="0"/>
                  </a:lnTo>
                  <a:lnTo>
                    <a:pt x="0" y="173761"/>
                  </a:lnTo>
                  <a:close/>
                </a:path>
              </a:pathLst>
            </a:custGeom>
            <a:solidFill>
              <a:srgbClr val="0A31FF"/>
            </a:solidFill>
          </p:spPr>
          <p:txBody>
            <a:bodyPr wrap="square" lIns="0" tIns="0" rIns="0" bIns="0" rtlCol="0"/>
            <a:lstStyle/>
            <a:p>
              <a:endParaRPr sz="1100"/>
            </a:p>
          </p:txBody>
        </p:sp>
        <p:sp>
          <p:nvSpPr>
            <p:cNvPr id="125" name="object 125"/>
            <p:cNvSpPr/>
            <p:nvPr/>
          </p:nvSpPr>
          <p:spPr>
            <a:xfrm>
              <a:off x="3865015" y="3895890"/>
              <a:ext cx="684645" cy="153521"/>
            </a:xfrm>
            <a:custGeom>
              <a:avLst/>
              <a:gdLst/>
              <a:ahLst/>
              <a:cxnLst/>
              <a:rect l="l" t="t" r="r" b="b"/>
              <a:pathLst>
                <a:path w="753110" h="173989">
                  <a:moveTo>
                    <a:pt x="0" y="173761"/>
                  </a:moveTo>
                  <a:lnTo>
                    <a:pt x="753073" y="173761"/>
                  </a:lnTo>
                  <a:lnTo>
                    <a:pt x="753073" y="0"/>
                  </a:lnTo>
                  <a:lnTo>
                    <a:pt x="0" y="0"/>
                  </a:lnTo>
                  <a:lnTo>
                    <a:pt x="0" y="173761"/>
                  </a:lnTo>
                  <a:close/>
                </a:path>
              </a:pathLst>
            </a:custGeom>
            <a:solidFill>
              <a:srgbClr val="FFFC00"/>
            </a:solidFill>
          </p:spPr>
          <p:txBody>
            <a:bodyPr wrap="square" lIns="0" tIns="0" rIns="0" bIns="0" rtlCol="0"/>
            <a:lstStyle/>
            <a:p>
              <a:endParaRPr sz="1100"/>
            </a:p>
          </p:txBody>
        </p:sp>
        <p:sp>
          <p:nvSpPr>
            <p:cNvPr id="126" name="object 126"/>
            <p:cNvSpPr/>
            <p:nvPr/>
          </p:nvSpPr>
          <p:spPr>
            <a:xfrm>
              <a:off x="4585660" y="3895890"/>
              <a:ext cx="113723" cy="153521"/>
            </a:xfrm>
            <a:custGeom>
              <a:avLst/>
              <a:gdLst/>
              <a:ahLst/>
              <a:cxnLst/>
              <a:rect l="l" t="t" r="r" b="b"/>
              <a:pathLst>
                <a:path w="125095" h="173989">
                  <a:moveTo>
                    <a:pt x="0" y="173761"/>
                  </a:moveTo>
                  <a:lnTo>
                    <a:pt x="125004" y="173761"/>
                  </a:lnTo>
                  <a:lnTo>
                    <a:pt x="125004" y="0"/>
                  </a:lnTo>
                  <a:lnTo>
                    <a:pt x="0" y="0"/>
                  </a:lnTo>
                  <a:lnTo>
                    <a:pt x="0" y="173761"/>
                  </a:lnTo>
                  <a:close/>
                </a:path>
              </a:pathLst>
            </a:custGeom>
            <a:solidFill>
              <a:srgbClr val="0A31FF"/>
            </a:solidFill>
          </p:spPr>
          <p:txBody>
            <a:bodyPr wrap="square" lIns="0" tIns="0" rIns="0" bIns="0" rtlCol="0"/>
            <a:lstStyle/>
            <a:p>
              <a:endParaRPr sz="1100"/>
            </a:p>
          </p:txBody>
        </p:sp>
        <p:sp>
          <p:nvSpPr>
            <p:cNvPr id="127" name="object 127"/>
            <p:cNvSpPr/>
            <p:nvPr/>
          </p:nvSpPr>
          <p:spPr>
            <a:xfrm>
              <a:off x="4735333" y="3895890"/>
              <a:ext cx="182995" cy="153521"/>
            </a:xfrm>
            <a:custGeom>
              <a:avLst/>
              <a:gdLst/>
              <a:ahLst/>
              <a:cxnLst/>
              <a:rect l="l" t="t" r="r" b="b"/>
              <a:pathLst>
                <a:path w="201295" h="173989">
                  <a:moveTo>
                    <a:pt x="0" y="173761"/>
                  </a:moveTo>
                  <a:lnTo>
                    <a:pt x="201226" y="173761"/>
                  </a:lnTo>
                  <a:lnTo>
                    <a:pt x="201226" y="0"/>
                  </a:lnTo>
                  <a:lnTo>
                    <a:pt x="0" y="0"/>
                  </a:lnTo>
                  <a:lnTo>
                    <a:pt x="0" y="173761"/>
                  </a:lnTo>
                  <a:close/>
                </a:path>
              </a:pathLst>
            </a:custGeom>
            <a:solidFill>
              <a:srgbClr val="0A31FF"/>
            </a:solidFill>
          </p:spPr>
          <p:txBody>
            <a:bodyPr wrap="square" lIns="0" tIns="0" rIns="0" bIns="0" rtlCol="0"/>
            <a:lstStyle/>
            <a:p>
              <a:endParaRPr sz="1100"/>
            </a:p>
          </p:txBody>
        </p:sp>
        <p:sp>
          <p:nvSpPr>
            <p:cNvPr id="128" name="object 128"/>
            <p:cNvSpPr/>
            <p:nvPr/>
          </p:nvSpPr>
          <p:spPr>
            <a:xfrm>
              <a:off x="4990329" y="3895890"/>
              <a:ext cx="199736" cy="153521"/>
            </a:xfrm>
            <a:custGeom>
              <a:avLst/>
              <a:gdLst/>
              <a:ahLst/>
              <a:cxnLst/>
              <a:rect l="l" t="t" r="r" b="b"/>
              <a:pathLst>
                <a:path w="219710" h="173989">
                  <a:moveTo>
                    <a:pt x="0" y="173761"/>
                  </a:moveTo>
                  <a:lnTo>
                    <a:pt x="219519" y="173761"/>
                  </a:lnTo>
                  <a:lnTo>
                    <a:pt x="219519" y="0"/>
                  </a:lnTo>
                  <a:lnTo>
                    <a:pt x="0" y="0"/>
                  </a:lnTo>
                  <a:lnTo>
                    <a:pt x="0" y="173761"/>
                  </a:lnTo>
                  <a:close/>
                </a:path>
              </a:pathLst>
            </a:custGeom>
            <a:solidFill>
              <a:srgbClr val="0A31FF"/>
            </a:solidFill>
          </p:spPr>
          <p:txBody>
            <a:bodyPr wrap="square" lIns="0" tIns="0" rIns="0" bIns="0" rtlCol="0"/>
            <a:lstStyle/>
            <a:p>
              <a:endParaRPr sz="1100"/>
            </a:p>
          </p:txBody>
        </p:sp>
        <p:sp>
          <p:nvSpPr>
            <p:cNvPr id="129" name="object 129"/>
            <p:cNvSpPr/>
            <p:nvPr/>
          </p:nvSpPr>
          <p:spPr>
            <a:xfrm>
              <a:off x="5225925" y="3895890"/>
              <a:ext cx="360795" cy="153521"/>
            </a:xfrm>
            <a:custGeom>
              <a:avLst/>
              <a:gdLst/>
              <a:ahLst/>
              <a:cxnLst/>
              <a:rect l="l" t="t" r="r" b="b"/>
              <a:pathLst>
                <a:path w="396875" h="173989">
                  <a:moveTo>
                    <a:pt x="0" y="173761"/>
                  </a:moveTo>
                  <a:lnTo>
                    <a:pt x="396354" y="173761"/>
                  </a:lnTo>
                  <a:lnTo>
                    <a:pt x="396354" y="0"/>
                  </a:lnTo>
                  <a:lnTo>
                    <a:pt x="0" y="0"/>
                  </a:lnTo>
                  <a:lnTo>
                    <a:pt x="0" y="173761"/>
                  </a:lnTo>
                  <a:close/>
                </a:path>
              </a:pathLst>
            </a:custGeom>
            <a:solidFill>
              <a:srgbClr val="FF2800"/>
            </a:solidFill>
          </p:spPr>
          <p:txBody>
            <a:bodyPr wrap="square" lIns="0" tIns="0" rIns="0" bIns="0" rtlCol="0"/>
            <a:lstStyle/>
            <a:p>
              <a:endParaRPr sz="1100"/>
            </a:p>
          </p:txBody>
        </p:sp>
        <p:sp>
          <p:nvSpPr>
            <p:cNvPr id="130" name="object 130"/>
            <p:cNvSpPr/>
            <p:nvPr/>
          </p:nvSpPr>
          <p:spPr>
            <a:xfrm>
              <a:off x="5655541" y="3895890"/>
              <a:ext cx="199736" cy="153521"/>
            </a:xfrm>
            <a:custGeom>
              <a:avLst/>
              <a:gdLst/>
              <a:ahLst/>
              <a:cxnLst/>
              <a:rect l="l" t="t" r="r" b="b"/>
              <a:pathLst>
                <a:path w="219710" h="173989">
                  <a:moveTo>
                    <a:pt x="0" y="173761"/>
                  </a:moveTo>
                  <a:lnTo>
                    <a:pt x="219519" y="173761"/>
                  </a:lnTo>
                  <a:lnTo>
                    <a:pt x="219519" y="0"/>
                  </a:lnTo>
                  <a:lnTo>
                    <a:pt x="0" y="0"/>
                  </a:lnTo>
                  <a:lnTo>
                    <a:pt x="0" y="173761"/>
                  </a:lnTo>
                  <a:close/>
                </a:path>
              </a:pathLst>
            </a:custGeom>
            <a:solidFill>
              <a:srgbClr val="0A31FF"/>
            </a:solidFill>
          </p:spPr>
          <p:txBody>
            <a:bodyPr wrap="square" lIns="0" tIns="0" rIns="0" bIns="0" rtlCol="0"/>
            <a:lstStyle/>
            <a:p>
              <a:endParaRPr sz="1100"/>
            </a:p>
          </p:txBody>
        </p:sp>
        <p:sp>
          <p:nvSpPr>
            <p:cNvPr id="131" name="object 131"/>
            <p:cNvSpPr/>
            <p:nvPr/>
          </p:nvSpPr>
          <p:spPr>
            <a:xfrm>
              <a:off x="5891136" y="3895890"/>
              <a:ext cx="166832" cy="153521"/>
            </a:xfrm>
            <a:custGeom>
              <a:avLst/>
              <a:gdLst/>
              <a:ahLst/>
              <a:cxnLst/>
              <a:rect l="l" t="t" r="r" b="b"/>
              <a:pathLst>
                <a:path w="183515" h="173989">
                  <a:moveTo>
                    <a:pt x="0" y="173761"/>
                  </a:moveTo>
                  <a:lnTo>
                    <a:pt x="182932" y="173761"/>
                  </a:lnTo>
                  <a:lnTo>
                    <a:pt x="182932" y="0"/>
                  </a:lnTo>
                  <a:lnTo>
                    <a:pt x="0" y="0"/>
                  </a:lnTo>
                  <a:lnTo>
                    <a:pt x="0" y="173761"/>
                  </a:lnTo>
                  <a:close/>
                </a:path>
              </a:pathLst>
            </a:custGeom>
            <a:solidFill>
              <a:srgbClr val="0A31FF"/>
            </a:solidFill>
          </p:spPr>
          <p:txBody>
            <a:bodyPr wrap="square" lIns="0" tIns="0" rIns="0" bIns="0" rtlCol="0"/>
            <a:lstStyle/>
            <a:p>
              <a:endParaRPr sz="1100"/>
            </a:p>
          </p:txBody>
        </p:sp>
        <p:sp>
          <p:nvSpPr>
            <p:cNvPr id="132" name="object 132"/>
            <p:cNvSpPr/>
            <p:nvPr/>
          </p:nvSpPr>
          <p:spPr>
            <a:xfrm>
              <a:off x="6093470" y="3895890"/>
              <a:ext cx="382732" cy="153521"/>
            </a:xfrm>
            <a:custGeom>
              <a:avLst/>
              <a:gdLst/>
              <a:ahLst/>
              <a:cxnLst/>
              <a:rect l="l" t="t" r="r" b="b"/>
              <a:pathLst>
                <a:path w="421004" h="173989">
                  <a:moveTo>
                    <a:pt x="0" y="173761"/>
                  </a:moveTo>
                  <a:lnTo>
                    <a:pt x="420745" y="173761"/>
                  </a:lnTo>
                  <a:lnTo>
                    <a:pt x="420745" y="0"/>
                  </a:lnTo>
                  <a:lnTo>
                    <a:pt x="0" y="0"/>
                  </a:lnTo>
                  <a:lnTo>
                    <a:pt x="0" y="173761"/>
                  </a:lnTo>
                  <a:close/>
                </a:path>
              </a:pathLst>
            </a:custGeom>
            <a:solidFill>
              <a:srgbClr val="FF2800"/>
            </a:solidFill>
          </p:spPr>
          <p:txBody>
            <a:bodyPr wrap="square" lIns="0" tIns="0" rIns="0" bIns="0" rtlCol="0"/>
            <a:lstStyle/>
            <a:p>
              <a:endParaRPr sz="1100"/>
            </a:p>
          </p:txBody>
        </p:sp>
        <p:sp>
          <p:nvSpPr>
            <p:cNvPr id="133" name="object 133"/>
            <p:cNvSpPr/>
            <p:nvPr/>
          </p:nvSpPr>
          <p:spPr>
            <a:xfrm>
              <a:off x="6511998" y="3895890"/>
              <a:ext cx="116609" cy="153521"/>
            </a:xfrm>
            <a:custGeom>
              <a:avLst/>
              <a:gdLst/>
              <a:ahLst/>
              <a:cxnLst/>
              <a:rect l="l" t="t" r="r" b="b"/>
              <a:pathLst>
                <a:path w="128270" h="173989">
                  <a:moveTo>
                    <a:pt x="0" y="173761"/>
                  </a:moveTo>
                  <a:lnTo>
                    <a:pt x="128053" y="173761"/>
                  </a:lnTo>
                  <a:lnTo>
                    <a:pt x="128053" y="0"/>
                  </a:lnTo>
                  <a:lnTo>
                    <a:pt x="0" y="0"/>
                  </a:lnTo>
                  <a:lnTo>
                    <a:pt x="0" y="173761"/>
                  </a:lnTo>
                  <a:close/>
                </a:path>
              </a:pathLst>
            </a:custGeom>
            <a:solidFill>
              <a:srgbClr val="0A31FF"/>
            </a:solidFill>
          </p:spPr>
          <p:txBody>
            <a:bodyPr wrap="square" lIns="0" tIns="0" rIns="0" bIns="0" rtlCol="0"/>
            <a:lstStyle/>
            <a:p>
              <a:endParaRPr sz="1100"/>
            </a:p>
          </p:txBody>
        </p:sp>
        <p:sp>
          <p:nvSpPr>
            <p:cNvPr id="134" name="object 134"/>
            <p:cNvSpPr/>
            <p:nvPr/>
          </p:nvSpPr>
          <p:spPr>
            <a:xfrm>
              <a:off x="6664444" y="3895890"/>
              <a:ext cx="543791" cy="153521"/>
            </a:xfrm>
            <a:custGeom>
              <a:avLst/>
              <a:gdLst/>
              <a:ahLst/>
              <a:cxnLst/>
              <a:rect l="l" t="t" r="r" b="b"/>
              <a:pathLst>
                <a:path w="598170" h="173989">
                  <a:moveTo>
                    <a:pt x="0" y="173761"/>
                  </a:moveTo>
                  <a:lnTo>
                    <a:pt x="597580" y="173761"/>
                  </a:lnTo>
                  <a:lnTo>
                    <a:pt x="597580" y="0"/>
                  </a:lnTo>
                  <a:lnTo>
                    <a:pt x="0" y="0"/>
                  </a:lnTo>
                  <a:lnTo>
                    <a:pt x="0" y="173761"/>
                  </a:lnTo>
                  <a:close/>
                </a:path>
              </a:pathLst>
            </a:custGeom>
            <a:solidFill>
              <a:srgbClr val="FFFC00"/>
            </a:solidFill>
          </p:spPr>
          <p:txBody>
            <a:bodyPr wrap="square" lIns="0" tIns="0" rIns="0" bIns="0" rtlCol="0"/>
            <a:lstStyle/>
            <a:p>
              <a:endParaRPr sz="1100"/>
            </a:p>
          </p:txBody>
        </p:sp>
        <p:sp>
          <p:nvSpPr>
            <p:cNvPr id="135" name="object 135"/>
            <p:cNvSpPr/>
            <p:nvPr/>
          </p:nvSpPr>
          <p:spPr>
            <a:xfrm>
              <a:off x="7282536" y="3895890"/>
              <a:ext cx="208395" cy="153521"/>
            </a:xfrm>
            <a:custGeom>
              <a:avLst/>
              <a:gdLst/>
              <a:ahLst/>
              <a:cxnLst/>
              <a:rect l="l" t="t" r="r" b="b"/>
              <a:pathLst>
                <a:path w="229234" h="173989">
                  <a:moveTo>
                    <a:pt x="0" y="173761"/>
                  </a:moveTo>
                  <a:lnTo>
                    <a:pt x="228666" y="173761"/>
                  </a:lnTo>
                  <a:lnTo>
                    <a:pt x="228666" y="0"/>
                  </a:lnTo>
                  <a:lnTo>
                    <a:pt x="0" y="0"/>
                  </a:lnTo>
                  <a:lnTo>
                    <a:pt x="0" y="173761"/>
                  </a:lnTo>
                  <a:close/>
                </a:path>
              </a:pathLst>
            </a:custGeom>
            <a:solidFill>
              <a:srgbClr val="0A31FF"/>
            </a:solidFill>
          </p:spPr>
          <p:txBody>
            <a:bodyPr wrap="square" lIns="0" tIns="0" rIns="0" bIns="0" rtlCol="0"/>
            <a:lstStyle/>
            <a:p>
              <a:endParaRPr sz="1100"/>
            </a:p>
          </p:txBody>
        </p:sp>
        <p:sp>
          <p:nvSpPr>
            <p:cNvPr id="136" name="object 136"/>
            <p:cNvSpPr/>
            <p:nvPr/>
          </p:nvSpPr>
          <p:spPr>
            <a:xfrm>
              <a:off x="7526446" y="3895890"/>
              <a:ext cx="105641" cy="153521"/>
            </a:xfrm>
            <a:custGeom>
              <a:avLst/>
              <a:gdLst/>
              <a:ahLst/>
              <a:cxnLst/>
              <a:rect l="l" t="t" r="r" b="b"/>
              <a:pathLst>
                <a:path w="116204" h="173989">
                  <a:moveTo>
                    <a:pt x="0" y="173761"/>
                  </a:moveTo>
                  <a:lnTo>
                    <a:pt x="115857" y="173761"/>
                  </a:lnTo>
                  <a:lnTo>
                    <a:pt x="115857" y="0"/>
                  </a:lnTo>
                  <a:lnTo>
                    <a:pt x="0" y="0"/>
                  </a:lnTo>
                  <a:lnTo>
                    <a:pt x="0" y="173761"/>
                  </a:lnTo>
                  <a:close/>
                </a:path>
              </a:pathLst>
            </a:custGeom>
            <a:solidFill>
              <a:srgbClr val="0A31FF"/>
            </a:solidFill>
          </p:spPr>
          <p:txBody>
            <a:bodyPr wrap="square" lIns="0" tIns="0" rIns="0" bIns="0" rtlCol="0"/>
            <a:lstStyle/>
            <a:p>
              <a:endParaRPr sz="1100"/>
            </a:p>
          </p:txBody>
        </p:sp>
        <p:sp>
          <p:nvSpPr>
            <p:cNvPr id="137" name="object 137"/>
            <p:cNvSpPr/>
            <p:nvPr/>
          </p:nvSpPr>
          <p:spPr>
            <a:xfrm>
              <a:off x="7667802" y="3895890"/>
              <a:ext cx="352136" cy="153521"/>
            </a:xfrm>
            <a:custGeom>
              <a:avLst/>
              <a:gdLst/>
              <a:ahLst/>
              <a:cxnLst/>
              <a:rect l="l" t="t" r="r" b="b"/>
              <a:pathLst>
                <a:path w="387350" h="173989">
                  <a:moveTo>
                    <a:pt x="0" y="173761"/>
                  </a:moveTo>
                  <a:lnTo>
                    <a:pt x="387208" y="173761"/>
                  </a:lnTo>
                  <a:lnTo>
                    <a:pt x="387208" y="0"/>
                  </a:lnTo>
                  <a:lnTo>
                    <a:pt x="0" y="0"/>
                  </a:lnTo>
                  <a:lnTo>
                    <a:pt x="0" y="173761"/>
                  </a:lnTo>
                  <a:close/>
                </a:path>
              </a:pathLst>
            </a:custGeom>
            <a:solidFill>
              <a:srgbClr val="FF2800"/>
            </a:solidFill>
          </p:spPr>
          <p:txBody>
            <a:bodyPr wrap="square" lIns="0" tIns="0" rIns="0" bIns="0" rtlCol="0"/>
            <a:lstStyle/>
            <a:p>
              <a:endParaRPr sz="1100"/>
            </a:p>
          </p:txBody>
        </p:sp>
        <p:sp>
          <p:nvSpPr>
            <p:cNvPr id="138" name="object 138"/>
            <p:cNvSpPr/>
            <p:nvPr/>
          </p:nvSpPr>
          <p:spPr>
            <a:xfrm>
              <a:off x="8055842" y="3895890"/>
              <a:ext cx="282864" cy="153521"/>
            </a:xfrm>
            <a:custGeom>
              <a:avLst/>
              <a:gdLst/>
              <a:ahLst/>
              <a:cxnLst/>
              <a:rect l="l" t="t" r="r" b="b"/>
              <a:pathLst>
                <a:path w="311150" h="173989">
                  <a:moveTo>
                    <a:pt x="0" y="173761"/>
                  </a:moveTo>
                  <a:lnTo>
                    <a:pt x="310986" y="173761"/>
                  </a:lnTo>
                  <a:lnTo>
                    <a:pt x="310986" y="0"/>
                  </a:lnTo>
                  <a:lnTo>
                    <a:pt x="0" y="0"/>
                  </a:lnTo>
                  <a:lnTo>
                    <a:pt x="0" y="173761"/>
                  </a:lnTo>
                  <a:close/>
                </a:path>
              </a:pathLst>
            </a:custGeom>
            <a:solidFill>
              <a:srgbClr val="FF2800"/>
            </a:solidFill>
          </p:spPr>
          <p:txBody>
            <a:bodyPr wrap="square" lIns="0" tIns="0" rIns="0" bIns="0" rtlCol="0"/>
            <a:lstStyle/>
            <a:p>
              <a:endParaRPr sz="1100"/>
            </a:p>
          </p:txBody>
        </p:sp>
        <p:sp>
          <p:nvSpPr>
            <p:cNvPr id="139" name="object 139"/>
            <p:cNvSpPr txBox="1"/>
            <p:nvPr/>
          </p:nvSpPr>
          <p:spPr>
            <a:xfrm>
              <a:off x="3648364" y="3900195"/>
              <a:ext cx="4701309" cy="338554"/>
            </a:xfrm>
            <a:prstGeom prst="rect">
              <a:avLst/>
            </a:prstGeom>
          </p:spPr>
          <p:txBody>
            <a:bodyPr vert="horz" wrap="square" lIns="0" tIns="0" rIns="0" bIns="0" rtlCol="0">
              <a:spAutoFit/>
            </a:bodyPr>
            <a:lstStyle/>
            <a:p>
              <a:pPr marL="11397"/>
              <a:r>
                <a:rPr sz="1100" spc="-4" dirty="0">
                  <a:latin typeface="Times New Roman"/>
                  <a:cs typeface="Times New Roman"/>
                </a:rPr>
                <a:t>th</a:t>
              </a:r>
              <a:r>
                <a:rPr sz="1100" spc="-9" dirty="0">
                  <a:latin typeface="Times New Roman"/>
                  <a:cs typeface="Times New Roman"/>
                </a:rPr>
                <a:t>e</a:t>
              </a:r>
              <a:r>
                <a:rPr sz="1100" spc="-4" dirty="0">
                  <a:latin typeface="Times New Roman"/>
                  <a:cs typeface="Times New Roman"/>
                </a:rPr>
                <a:t> preser</a:t>
              </a:r>
              <a:r>
                <a:rPr sz="1100" spc="9" dirty="0">
                  <a:latin typeface="Times New Roman"/>
                  <a:cs typeface="Times New Roman"/>
                </a:rPr>
                <a:t>v</a:t>
              </a:r>
              <a:r>
                <a:rPr sz="1100" spc="-31" dirty="0">
                  <a:latin typeface="Times New Roman"/>
                  <a:cs typeface="Times New Roman"/>
                </a:rPr>
                <a:t>a</a:t>
              </a:r>
              <a:r>
                <a:rPr sz="1100" spc="9" dirty="0">
                  <a:latin typeface="Times New Roman"/>
                  <a:cs typeface="Times New Roman"/>
                </a:rPr>
                <a:t>t</a:t>
              </a:r>
              <a:r>
                <a:rPr sz="1100" spc="-4" dirty="0">
                  <a:latin typeface="Times New Roman"/>
                  <a:cs typeface="Times New Roman"/>
                </a:rPr>
                <a:t>i</a:t>
              </a:r>
              <a:r>
                <a:rPr sz="1100" dirty="0">
                  <a:latin typeface="Times New Roman"/>
                  <a:cs typeface="Times New Roman"/>
                </a:rPr>
                <a:t>on</a:t>
              </a:r>
              <a:r>
                <a:rPr sz="1100" spc="-13" dirty="0">
                  <a:latin typeface="Times New Roman"/>
                  <a:cs typeface="Times New Roman"/>
                </a:rPr>
                <a:t> </a:t>
              </a:r>
              <a:r>
                <a:rPr sz="1100" spc="18" dirty="0">
                  <a:latin typeface="Times New Roman"/>
                  <a:cs typeface="Times New Roman"/>
                </a:rPr>
                <a:t>o</a:t>
              </a:r>
              <a:r>
                <a:rPr sz="1100" dirty="0">
                  <a:latin typeface="Times New Roman"/>
                  <a:cs typeface="Times New Roman"/>
                </a:rPr>
                <a:t>f</a:t>
              </a:r>
              <a:r>
                <a:rPr sz="1100" spc="-13" dirty="0">
                  <a:latin typeface="Times New Roman"/>
                  <a:cs typeface="Times New Roman"/>
                </a:rPr>
                <a:t> </a:t>
              </a:r>
              <a:r>
                <a:rPr sz="1100" spc="-4" dirty="0">
                  <a:latin typeface="Times New Roman"/>
                  <a:cs typeface="Times New Roman"/>
                </a:rPr>
                <a:t>li</a:t>
              </a:r>
              <a:r>
                <a:rPr sz="1100" spc="9" dirty="0">
                  <a:latin typeface="Times New Roman"/>
                  <a:cs typeface="Times New Roman"/>
                </a:rPr>
                <a:t>f</a:t>
              </a:r>
              <a:r>
                <a:rPr sz="1100" spc="-36" dirty="0">
                  <a:latin typeface="Times New Roman"/>
                  <a:cs typeface="Times New Roman"/>
                </a:rPr>
                <a:t>e</a:t>
              </a:r>
              <a:r>
                <a:rPr sz="1100" dirty="0">
                  <a:latin typeface="Times New Roman"/>
                  <a:cs typeface="Times New Roman"/>
                </a:rPr>
                <a:t>, </a:t>
              </a:r>
              <a:r>
                <a:rPr sz="1100" spc="-9" dirty="0">
                  <a:latin typeface="Times New Roman"/>
                  <a:cs typeface="Times New Roman"/>
                </a:rPr>
                <a:t>a</a:t>
              </a:r>
              <a:r>
                <a:rPr sz="1100" dirty="0">
                  <a:latin typeface="Times New Roman"/>
                  <a:cs typeface="Times New Roman"/>
                </a:rPr>
                <a:t>nd</a:t>
              </a:r>
              <a:r>
                <a:rPr sz="1100" spc="-31" dirty="0">
                  <a:latin typeface="Times New Roman"/>
                  <a:cs typeface="Times New Roman"/>
                </a:rPr>
                <a:t> </a:t>
              </a:r>
              <a:r>
                <a:rPr sz="1100" spc="9" dirty="0">
                  <a:latin typeface="Times New Roman"/>
                  <a:cs typeface="Times New Roman"/>
                </a:rPr>
                <a:t>l</a:t>
              </a:r>
              <a:r>
                <a:rPr sz="1100" spc="-4" dirty="0">
                  <a:latin typeface="Times New Roman"/>
                  <a:cs typeface="Times New Roman"/>
                </a:rPr>
                <a:t>i</a:t>
              </a:r>
              <a:r>
                <a:rPr sz="1100" dirty="0">
                  <a:latin typeface="Times New Roman"/>
                  <a:cs typeface="Times New Roman"/>
                </a:rPr>
                <a:t>b</a:t>
              </a:r>
              <a:r>
                <a:rPr sz="1100" spc="-13" dirty="0">
                  <a:latin typeface="Times New Roman"/>
                  <a:cs typeface="Times New Roman"/>
                </a:rPr>
                <a:t>er</a:t>
              </a:r>
              <a:r>
                <a:rPr sz="1100" spc="9" dirty="0">
                  <a:latin typeface="Times New Roman"/>
                  <a:cs typeface="Times New Roman"/>
                </a:rPr>
                <a:t>t</a:t>
              </a:r>
              <a:r>
                <a:rPr sz="1100" dirty="0">
                  <a:latin typeface="Times New Roman"/>
                  <a:cs typeface="Times New Roman"/>
                </a:rPr>
                <a:t>y,</a:t>
              </a:r>
              <a:r>
                <a:rPr sz="1100" spc="-18" dirty="0">
                  <a:latin typeface="Times New Roman"/>
                  <a:cs typeface="Times New Roman"/>
                </a:rPr>
                <a:t> a</a:t>
              </a:r>
              <a:r>
                <a:rPr sz="1100" spc="4" dirty="0">
                  <a:latin typeface="Times New Roman"/>
                  <a:cs typeface="Times New Roman"/>
                </a:rPr>
                <a:t>n</a:t>
              </a:r>
              <a:r>
                <a:rPr sz="1100" dirty="0">
                  <a:latin typeface="Times New Roman"/>
                  <a:cs typeface="Times New Roman"/>
                </a:rPr>
                <a:t>d</a:t>
              </a:r>
              <a:r>
                <a:rPr sz="1100" spc="-9"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a:t>
              </a:r>
              <a:r>
                <a:rPr sz="1100" spc="-27" dirty="0">
                  <a:latin typeface="Times New Roman"/>
                  <a:cs typeface="Times New Roman"/>
                </a:rPr>
                <a:t> </a:t>
              </a:r>
              <a:r>
                <a:rPr sz="1100" spc="-4" dirty="0">
                  <a:latin typeface="Times New Roman"/>
                  <a:cs typeface="Times New Roman"/>
                </a:rPr>
                <a:t>pursu</a:t>
              </a:r>
              <a:r>
                <a:rPr sz="1100" spc="13" dirty="0">
                  <a:latin typeface="Times New Roman"/>
                  <a:cs typeface="Times New Roman"/>
                </a:rPr>
                <a:t>i</a:t>
              </a:r>
              <a:r>
                <a:rPr sz="1100" spc="-4" dirty="0">
                  <a:latin typeface="Times New Roman"/>
                  <a:cs typeface="Times New Roman"/>
                </a:rPr>
                <a:t>t</a:t>
              </a:r>
              <a:r>
                <a:rPr sz="1100" spc="-31" dirty="0">
                  <a:latin typeface="Times New Roman"/>
                  <a:cs typeface="Times New Roman"/>
                </a:rPr>
                <a:t> </a:t>
              </a:r>
              <a:r>
                <a:rPr sz="1100" spc="18" dirty="0">
                  <a:latin typeface="Times New Roman"/>
                  <a:cs typeface="Times New Roman"/>
                </a:rPr>
                <a:t>o</a:t>
              </a:r>
              <a:r>
                <a:rPr sz="1100" dirty="0">
                  <a:latin typeface="Times New Roman"/>
                  <a:cs typeface="Times New Roman"/>
                </a:rPr>
                <a:t>f</a:t>
              </a:r>
              <a:r>
                <a:rPr sz="1100" spc="-4" dirty="0">
                  <a:latin typeface="Times New Roman"/>
                  <a:cs typeface="Times New Roman"/>
                </a:rPr>
                <a:t> </a:t>
              </a:r>
              <a:r>
                <a:rPr sz="1100" spc="18" dirty="0">
                  <a:latin typeface="Times New Roman"/>
                  <a:cs typeface="Times New Roman"/>
                </a:rPr>
                <a:t>h</a:t>
              </a:r>
              <a:r>
                <a:rPr sz="1100" spc="-18" dirty="0">
                  <a:latin typeface="Times New Roman"/>
                  <a:cs typeface="Times New Roman"/>
                </a:rPr>
                <a:t>app</a:t>
              </a:r>
              <a:r>
                <a:rPr sz="1100" spc="4" dirty="0">
                  <a:latin typeface="Times New Roman"/>
                  <a:cs typeface="Times New Roman"/>
                </a:rPr>
                <a:t>i</a:t>
              </a:r>
              <a:r>
                <a:rPr sz="1100" dirty="0">
                  <a:latin typeface="Times New Roman"/>
                  <a:cs typeface="Times New Roman"/>
                </a:rPr>
                <a:t>n</a:t>
              </a:r>
              <a:r>
                <a:rPr sz="1100" spc="-13" dirty="0">
                  <a:latin typeface="Times New Roman"/>
                  <a:cs typeface="Times New Roman"/>
                </a:rPr>
                <a:t>ess</a:t>
              </a:r>
              <a:r>
                <a:rPr sz="1100" dirty="0">
                  <a:latin typeface="Times New Roman"/>
                  <a:cs typeface="Times New Roman"/>
                </a:rPr>
                <a:t>;</a:t>
              </a:r>
              <a:r>
                <a:rPr sz="1100" spc="9" dirty="0">
                  <a:latin typeface="Times New Roman"/>
                  <a:cs typeface="Times New Roman"/>
                </a:rPr>
                <a:t> t</a:t>
              </a:r>
              <a:r>
                <a:rPr sz="1100" dirty="0">
                  <a:latin typeface="Times New Roman"/>
                  <a:cs typeface="Times New Roman"/>
                </a:rPr>
                <a:t>h</a:t>
              </a:r>
              <a:r>
                <a:rPr sz="1100" spc="-31" dirty="0">
                  <a:latin typeface="Times New Roman"/>
                  <a:cs typeface="Times New Roman"/>
                </a:rPr>
                <a:t>a</a:t>
              </a:r>
              <a:r>
                <a:rPr sz="1100" spc="-4" dirty="0">
                  <a:latin typeface="Times New Roman"/>
                  <a:cs typeface="Times New Roman"/>
                </a:rPr>
                <a:t>t</a:t>
              </a:r>
              <a:r>
                <a:rPr sz="1100" spc="9" dirty="0">
                  <a:latin typeface="Times New Roman"/>
                  <a:cs typeface="Times New Roman"/>
                </a:rPr>
                <a:t> t</a:t>
              </a:r>
              <a:r>
                <a:rPr sz="1100" dirty="0">
                  <a:latin typeface="Times New Roman"/>
                  <a:cs typeface="Times New Roman"/>
                </a:rPr>
                <a:t>o</a:t>
              </a:r>
              <a:r>
                <a:rPr sz="1100" spc="-22" dirty="0">
                  <a:latin typeface="Times New Roman"/>
                  <a:cs typeface="Times New Roman"/>
                </a:rPr>
                <a:t> </a:t>
              </a:r>
              <a:r>
                <a:rPr sz="1100" spc="-4" dirty="0">
                  <a:latin typeface="Times New Roman"/>
                  <a:cs typeface="Times New Roman"/>
                </a:rPr>
                <a:t>se</a:t>
              </a:r>
              <a:r>
                <a:rPr sz="1100" spc="-13" dirty="0">
                  <a:latin typeface="Times New Roman"/>
                  <a:cs typeface="Times New Roman"/>
                </a:rPr>
                <a:t>c</a:t>
              </a:r>
              <a:r>
                <a:rPr sz="1100" dirty="0">
                  <a:latin typeface="Times New Roman"/>
                  <a:cs typeface="Times New Roman"/>
                </a:rPr>
                <a:t>ure</a:t>
              </a:r>
              <a:r>
                <a:rPr sz="1100" spc="-4" dirty="0">
                  <a:latin typeface="Times New Roman"/>
                  <a:cs typeface="Times New Roman"/>
                </a:rPr>
                <a:t> </a:t>
              </a:r>
              <a:r>
                <a:rPr sz="1100" dirty="0">
                  <a:latin typeface="Times New Roman"/>
                  <a:cs typeface="Times New Roman"/>
                </a:rPr>
                <a:t>th</a:t>
              </a:r>
              <a:r>
                <a:rPr sz="1100" spc="-9" dirty="0">
                  <a:latin typeface="Times New Roman"/>
                  <a:cs typeface="Times New Roman"/>
                </a:rPr>
                <a:t>ese</a:t>
              </a:r>
              <a:endParaRPr sz="1100" dirty="0">
                <a:latin typeface="Times New Roman"/>
                <a:cs typeface="Times New Roman"/>
              </a:endParaRPr>
            </a:p>
          </p:txBody>
        </p:sp>
        <p:sp>
          <p:nvSpPr>
            <p:cNvPr id="140" name="object 140"/>
            <p:cNvSpPr/>
            <p:nvPr/>
          </p:nvSpPr>
          <p:spPr>
            <a:xfrm>
              <a:off x="3659910" y="4049209"/>
              <a:ext cx="252268" cy="156322"/>
            </a:xfrm>
            <a:custGeom>
              <a:avLst/>
              <a:gdLst/>
              <a:ahLst/>
              <a:cxnLst/>
              <a:rect l="l" t="t" r="r" b="b"/>
              <a:pathLst>
                <a:path w="277495" h="177164">
                  <a:moveTo>
                    <a:pt x="0" y="176809"/>
                  </a:moveTo>
                  <a:lnTo>
                    <a:pt x="277448" y="176809"/>
                  </a:lnTo>
                  <a:lnTo>
                    <a:pt x="277448" y="0"/>
                  </a:lnTo>
                  <a:lnTo>
                    <a:pt x="0" y="0"/>
                  </a:lnTo>
                  <a:lnTo>
                    <a:pt x="0" y="176809"/>
                  </a:lnTo>
                  <a:close/>
                </a:path>
              </a:pathLst>
            </a:custGeom>
            <a:solidFill>
              <a:srgbClr val="0A31FF"/>
            </a:solidFill>
          </p:spPr>
          <p:txBody>
            <a:bodyPr wrap="square" lIns="0" tIns="0" rIns="0" bIns="0" rtlCol="0"/>
            <a:lstStyle/>
            <a:p>
              <a:endParaRPr sz="1100"/>
            </a:p>
          </p:txBody>
        </p:sp>
        <p:sp>
          <p:nvSpPr>
            <p:cNvPr id="141" name="object 141"/>
            <p:cNvSpPr/>
            <p:nvPr/>
          </p:nvSpPr>
          <p:spPr>
            <a:xfrm>
              <a:off x="3984199" y="4049209"/>
              <a:ext cx="715241" cy="156322"/>
            </a:xfrm>
            <a:custGeom>
              <a:avLst/>
              <a:gdLst/>
              <a:ahLst/>
              <a:cxnLst/>
              <a:rect l="l" t="t" r="r" b="b"/>
              <a:pathLst>
                <a:path w="786764" h="177164">
                  <a:moveTo>
                    <a:pt x="0" y="176809"/>
                  </a:moveTo>
                  <a:lnTo>
                    <a:pt x="786611" y="176809"/>
                  </a:lnTo>
                  <a:lnTo>
                    <a:pt x="786611" y="0"/>
                  </a:lnTo>
                  <a:lnTo>
                    <a:pt x="0" y="0"/>
                  </a:lnTo>
                  <a:lnTo>
                    <a:pt x="0" y="176809"/>
                  </a:lnTo>
                  <a:close/>
                </a:path>
              </a:pathLst>
            </a:custGeom>
            <a:solidFill>
              <a:srgbClr val="FFFC00"/>
            </a:solidFill>
          </p:spPr>
          <p:txBody>
            <a:bodyPr wrap="square" lIns="0" tIns="0" rIns="0" bIns="0" rtlCol="0"/>
            <a:lstStyle/>
            <a:p>
              <a:endParaRPr sz="1100"/>
            </a:p>
          </p:txBody>
        </p:sp>
        <p:sp>
          <p:nvSpPr>
            <p:cNvPr id="142" name="object 142"/>
            <p:cNvSpPr/>
            <p:nvPr/>
          </p:nvSpPr>
          <p:spPr>
            <a:xfrm>
              <a:off x="4735332" y="4049209"/>
              <a:ext cx="169141" cy="156322"/>
            </a:xfrm>
            <a:custGeom>
              <a:avLst/>
              <a:gdLst/>
              <a:ahLst/>
              <a:cxnLst/>
              <a:rect l="l" t="t" r="r" b="b"/>
              <a:pathLst>
                <a:path w="186054" h="177164">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sz="1100"/>
            </a:p>
          </p:txBody>
        </p:sp>
        <p:sp>
          <p:nvSpPr>
            <p:cNvPr id="143" name="object 143"/>
            <p:cNvSpPr/>
            <p:nvPr/>
          </p:nvSpPr>
          <p:spPr>
            <a:xfrm>
              <a:off x="4940439" y="4049209"/>
              <a:ext cx="513195" cy="156322"/>
            </a:xfrm>
            <a:custGeom>
              <a:avLst/>
              <a:gdLst/>
              <a:ahLst/>
              <a:cxnLst/>
              <a:rect l="l" t="t" r="r" b="b"/>
              <a:pathLst>
                <a:path w="564514" h="177164">
                  <a:moveTo>
                    <a:pt x="0" y="176809"/>
                  </a:moveTo>
                  <a:lnTo>
                    <a:pt x="564043" y="176809"/>
                  </a:lnTo>
                  <a:lnTo>
                    <a:pt x="564043" y="0"/>
                  </a:lnTo>
                  <a:lnTo>
                    <a:pt x="0" y="0"/>
                  </a:lnTo>
                  <a:lnTo>
                    <a:pt x="0" y="176809"/>
                  </a:lnTo>
                  <a:close/>
                </a:path>
              </a:pathLst>
            </a:custGeom>
            <a:solidFill>
              <a:srgbClr val="FFFC00"/>
            </a:solidFill>
          </p:spPr>
          <p:txBody>
            <a:bodyPr wrap="square" lIns="0" tIns="0" rIns="0" bIns="0" rtlCol="0"/>
            <a:lstStyle/>
            <a:p>
              <a:endParaRPr sz="1100"/>
            </a:p>
          </p:txBody>
        </p:sp>
        <p:sp>
          <p:nvSpPr>
            <p:cNvPr id="144" name="object 144"/>
            <p:cNvSpPr/>
            <p:nvPr/>
          </p:nvSpPr>
          <p:spPr>
            <a:xfrm>
              <a:off x="5489238" y="4049209"/>
              <a:ext cx="376959" cy="156322"/>
            </a:xfrm>
            <a:custGeom>
              <a:avLst/>
              <a:gdLst/>
              <a:ahLst/>
              <a:cxnLst/>
              <a:rect l="l" t="t" r="r" b="b"/>
              <a:pathLst>
                <a:path w="414654" h="177164">
                  <a:moveTo>
                    <a:pt x="0" y="176809"/>
                  </a:moveTo>
                  <a:lnTo>
                    <a:pt x="414648" y="176809"/>
                  </a:lnTo>
                  <a:lnTo>
                    <a:pt x="414648" y="0"/>
                  </a:lnTo>
                  <a:lnTo>
                    <a:pt x="0" y="0"/>
                  </a:lnTo>
                  <a:lnTo>
                    <a:pt x="0" y="176809"/>
                  </a:lnTo>
                  <a:close/>
                </a:path>
              </a:pathLst>
            </a:custGeom>
            <a:solidFill>
              <a:srgbClr val="FF2800"/>
            </a:solidFill>
          </p:spPr>
          <p:txBody>
            <a:bodyPr wrap="square" lIns="0" tIns="0" rIns="0" bIns="0" rtlCol="0"/>
            <a:lstStyle/>
            <a:p>
              <a:endParaRPr sz="1100"/>
            </a:p>
          </p:txBody>
        </p:sp>
        <p:sp>
          <p:nvSpPr>
            <p:cNvPr id="145" name="object 145"/>
            <p:cNvSpPr/>
            <p:nvPr/>
          </p:nvSpPr>
          <p:spPr>
            <a:xfrm>
              <a:off x="5902223" y="4049209"/>
              <a:ext cx="238414" cy="156322"/>
            </a:xfrm>
            <a:custGeom>
              <a:avLst/>
              <a:gdLst/>
              <a:ahLst/>
              <a:cxnLst/>
              <a:rect l="l" t="t" r="r" b="b"/>
              <a:pathLst>
                <a:path w="262254" h="177164">
                  <a:moveTo>
                    <a:pt x="0" y="176809"/>
                  </a:moveTo>
                  <a:lnTo>
                    <a:pt x="262203" y="176809"/>
                  </a:lnTo>
                  <a:lnTo>
                    <a:pt x="262203" y="0"/>
                  </a:lnTo>
                  <a:lnTo>
                    <a:pt x="0" y="0"/>
                  </a:lnTo>
                  <a:lnTo>
                    <a:pt x="0" y="176809"/>
                  </a:lnTo>
                  <a:close/>
                </a:path>
              </a:pathLst>
            </a:custGeom>
            <a:solidFill>
              <a:srgbClr val="0A31FF"/>
            </a:solidFill>
          </p:spPr>
          <p:txBody>
            <a:bodyPr wrap="square" lIns="0" tIns="0" rIns="0" bIns="0" rtlCol="0"/>
            <a:lstStyle/>
            <a:p>
              <a:endParaRPr sz="1100"/>
            </a:p>
          </p:txBody>
        </p:sp>
        <p:sp>
          <p:nvSpPr>
            <p:cNvPr id="146" name="object 146"/>
            <p:cNvSpPr/>
            <p:nvPr/>
          </p:nvSpPr>
          <p:spPr>
            <a:xfrm>
              <a:off x="6209883" y="4049209"/>
              <a:ext cx="460664" cy="156322"/>
            </a:xfrm>
            <a:custGeom>
              <a:avLst/>
              <a:gdLst/>
              <a:ahLst/>
              <a:cxnLst/>
              <a:rect l="l" t="t" r="r" b="b"/>
              <a:pathLst>
                <a:path w="506729" h="177164">
                  <a:moveTo>
                    <a:pt x="0" y="176809"/>
                  </a:moveTo>
                  <a:lnTo>
                    <a:pt x="506114" y="176809"/>
                  </a:lnTo>
                  <a:lnTo>
                    <a:pt x="506114" y="0"/>
                  </a:lnTo>
                  <a:lnTo>
                    <a:pt x="0" y="0"/>
                  </a:lnTo>
                  <a:lnTo>
                    <a:pt x="0" y="176809"/>
                  </a:lnTo>
                  <a:close/>
                </a:path>
              </a:pathLst>
            </a:custGeom>
            <a:solidFill>
              <a:srgbClr val="FF2800"/>
            </a:solidFill>
          </p:spPr>
          <p:txBody>
            <a:bodyPr wrap="square" lIns="0" tIns="0" rIns="0" bIns="0" rtlCol="0"/>
            <a:lstStyle/>
            <a:p>
              <a:endParaRPr sz="1100"/>
            </a:p>
          </p:txBody>
        </p:sp>
        <p:sp>
          <p:nvSpPr>
            <p:cNvPr id="147" name="object 147"/>
            <p:cNvSpPr/>
            <p:nvPr/>
          </p:nvSpPr>
          <p:spPr>
            <a:xfrm>
              <a:off x="6706020" y="4049209"/>
              <a:ext cx="252268" cy="156322"/>
            </a:xfrm>
            <a:custGeom>
              <a:avLst/>
              <a:gdLst/>
              <a:ahLst/>
              <a:cxnLst/>
              <a:rect l="l" t="t" r="r" b="b"/>
              <a:pathLst>
                <a:path w="277495" h="177164">
                  <a:moveTo>
                    <a:pt x="0" y="176809"/>
                  </a:moveTo>
                  <a:lnTo>
                    <a:pt x="277448" y="176809"/>
                  </a:lnTo>
                  <a:lnTo>
                    <a:pt x="277448" y="0"/>
                  </a:lnTo>
                  <a:lnTo>
                    <a:pt x="0" y="0"/>
                  </a:lnTo>
                  <a:lnTo>
                    <a:pt x="0" y="176809"/>
                  </a:lnTo>
                  <a:close/>
                </a:path>
              </a:pathLst>
            </a:custGeom>
            <a:solidFill>
              <a:srgbClr val="FF2800"/>
            </a:solidFill>
          </p:spPr>
          <p:txBody>
            <a:bodyPr wrap="square" lIns="0" tIns="0" rIns="0" bIns="0" rtlCol="0"/>
            <a:lstStyle/>
            <a:p>
              <a:endParaRPr sz="1100"/>
            </a:p>
          </p:txBody>
        </p:sp>
        <p:sp>
          <p:nvSpPr>
            <p:cNvPr id="148" name="object 148"/>
            <p:cNvSpPr/>
            <p:nvPr/>
          </p:nvSpPr>
          <p:spPr>
            <a:xfrm>
              <a:off x="6994277" y="4049209"/>
              <a:ext cx="199736" cy="156322"/>
            </a:xfrm>
            <a:custGeom>
              <a:avLst/>
              <a:gdLst/>
              <a:ahLst/>
              <a:cxnLst/>
              <a:rect l="l" t="t" r="r" b="b"/>
              <a:pathLst>
                <a:path w="219709" h="177164">
                  <a:moveTo>
                    <a:pt x="0" y="176809"/>
                  </a:moveTo>
                  <a:lnTo>
                    <a:pt x="219519" y="176809"/>
                  </a:lnTo>
                  <a:lnTo>
                    <a:pt x="219519" y="0"/>
                  </a:lnTo>
                  <a:lnTo>
                    <a:pt x="0" y="0"/>
                  </a:lnTo>
                  <a:lnTo>
                    <a:pt x="0" y="176809"/>
                  </a:lnTo>
                  <a:close/>
                </a:path>
              </a:pathLst>
            </a:custGeom>
            <a:solidFill>
              <a:srgbClr val="0A31FF"/>
            </a:solidFill>
          </p:spPr>
          <p:txBody>
            <a:bodyPr wrap="square" lIns="0" tIns="0" rIns="0" bIns="0" rtlCol="0"/>
            <a:lstStyle/>
            <a:p>
              <a:endParaRPr sz="1100"/>
            </a:p>
          </p:txBody>
        </p:sp>
        <p:sp>
          <p:nvSpPr>
            <p:cNvPr id="149" name="object 149"/>
            <p:cNvSpPr/>
            <p:nvPr/>
          </p:nvSpPr>
          <p:spPr>
            <a:xfrm>
              <a:off x="7229872" y="4049209"/>
              <a:ext cx="346941" cy="156322"/>
            </a:xfrm>
            <a:custGeom>
              <a:avLst/>
              <a:gdLst/>
              <a:ahLst/>
              <a:cxnLst/>
              <a:rect l="l" t="t" r="r" b="b"/>
              <a:pathLst>
                <a:path w="381634" h="177164">
                  <a:moveTo>
                    <a:pt x="0" y="176809"/>
                  </a:moveTo>
                  <a:lnTo>
                    <a:pt x="381110" y="176809"/>
                  </a:lnTo>
                  <a:lnTo>
                    <a:pt x="381110" y="0"/>
                  </a:lnTo>
                  <a:lnTo>
                    <a:pt x="0" y="0"/>
                  </a:lnTo>
                  <a:lnTo>
                    <a:pt x="0" y="176809"/>
                  </a:lnTo>
                  <a:close/>
                </a:path>
              </a:pathLst>
            </a:custGeom>
            <a:solidFill>
              <a:srgbClr val="FF2800"/>
            </a:solidFill>
          </p:spPr>
          <p:txBody>
            <a:bodyPr wrap="square" lIns="0" tIns="0" rIns="0" bIns="0" rtlCol="0"/>
            <a:lstStyle/>
            <a:p>
              <a:endParaRPr sz="1100"/>
            </a:p>
          </p:txBody>
        </p:sp>
        <p:sp>
          <p:nvSpPr>
            <p:cNvPr id="150" name="object 150"/>
            <p:cNvSpPr/>
            <p:nvPr/>
          </p:nvSpPr>
          <p:spPr>
            <a:xfrm>
              <a:off x="7609596" y="4049209"/>
              <a:ext cx="269009" cy="156322"/>
            </a:xfrm>
            <a:custGeom>
              <a:avLst/>
              <a:gdLst/>
              <a:ahLst/>
              <a:cxnLst/>
              <a:rect l="l" t="t" r="r" b="b"/>
              <a:pathLst>
                <a:path w="295909" h="177164">
                  <a:moveTo>
                    <a:pt x="0" y="176809"/>
                  </a:moveTo>
                  <a:lnTo>
                    <a:pt x="295741" y="176809"/>
                  </a:lnTo>
                  <a:lnTo>
                    <a:pt x="295741" y="0"/>
                  </a:lnTo>
                  <a:lnTo>
                    <a:pt x="0" y="0"/>
                  </a:lnTo>
                  <a:lnTo>
                    <a:pt x="0" y="176809"/>
                  </a:lnTo>
                  <a:close/>
                </a:path>
              </a:pathLst>
            </a:custGeom>
            <a:solidFill>
              <a:srgbClr val="0A31FF"/>
            </a:solidFill>
          </p:spPr>
          <p:txBody>
            <a:bodyPr wrap="square" lIns="0" tIns="0" rIns="0" bIns="0" rtlCol="0"/>
            <a:lstStyle/>
            <a:p>
              <a:endParaRPr sz="1100"/>
            </a:p>
          </p:txBody>
        </p:sp>
        <p:sp>
          <p:nvSpPr>
            <p:cNvPr id="151" name="object 151"/>
            <p:cNvSpPr/>
            <p:nvPr/>
          </p:nvSpPr>
          <p:spPr>
            <a:xfrm>
              <a:off x="7914485" y="4049209"/>
              <a:ext cx="169141" cy="156322"/>
            </a:xfrm>
            <a:custGeom>
              <a:avLst/>
              <a:gdLst/>
              <a:ahLst/>
              <a:cxnLst/>
              <a:rect l="l" t="t" r="r" b="b"/>
              <a:pathLst>
                <a:path w="186054" h="177164">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sz="1100"/>
            </a:p>
          </p:txBody>
        </p:sp>
        <p:sp>
          <p:nvSpPr>
            <p:cNvPr id="152" name="object 152"/>
            <p:cNvSpPr/>
            <p:nvPr/>
          </p:nvSpPr>
          <p:spPr>
            <a:xfrm>
              <a:off x="8119591" y="4049209"/>
              <a:ext cx="421409" cy="156322"/>
            </a:xfrm>
            <a:custGeom>
              <a:avLst/>
              <a:gdLst/>
              <a:ahLst/>
              <a:cxnLst/>
              <a:rect l="l" t="t" r="r" b="b"/>
              <a:pathLst>
                <a:path w="463550" h="177164">
                  <a:moveTo>
                    <a:pt x="0" y="176809"/>
                  </a:moveTo>
                  <a:lnTo>
                    <a:pt x="463429" y="176809"/>
                  </a:lnTo>
                  <a:lnTo>
                    <a:pt x="463429" y="0"/>
                  </a:lnTo>
                  <a:lnTo>
                    <a:pt x="0" y="0"/>
                  </a:lnTo>
                  <a:lnTo>
                    <a:pt x="0" y="176809"/>
                  </a:lnTo>
                  <a:close/>
                </a:path>
              </a:pathLst>
            </a:custGeom>
            <a:solidFill>
              <a:srgbClr val="FF2800"/>
            </a:solidFill>
          </p:spPr>
          <p:txBody>
            <a:bodyPr wrap="square" lIns="0" tIns="0" rIns="0" bIns="0" rtlCol="0"/>
            <a:lstStyle/>
            <a:p>
              <a:endParaRPr sz="1100"/>
            </a:p>
          </p:txBody>
        </p:sp>
        <p:sp>
          <p:nvSpPr>
            <p:cNvPr id="153" name="object 153"/>
            <p:cNvSpPr txBox="1"/>
            <p:nvPr/>
          </p:nvSpPr>
          <p:spPr>
            <a:xfrm>
              <a:off x="3648364" y="4053514"/>
              <a:ext cx="4903932" cy="338554"/>
            </a:xfrm>
            <a:prstGeom prst="rect">
              <a:avLst/>
            </a:prstGeom>
          </p:spPr>
          <p:txBody>
            <a:bodyPr vert="horz" wrap="square" lIns="0" tIns="0" rIns="0" bIns="0" rtlCol="0">
              <a:spAutoFit/>
            </a:bodyPr>
            <a:lstStyle/>
            <a:p>
              <a:pPr marL="11397"/>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ds</a:t>
              </a:r>
              <a:r>
                <a:rPr sz="1100" dirty="0">
                  <a:latin typeface="Times New Roman"/>
                  <a:cs typeface="Times New Roman"/>
                </a:rPr>
                <a:t>,</a:t>
              </a:r>
              <a:r>
                <a:rPr sz="1100" spc="-4" dirty="0">
                  <a:latin typeface="Times New Roman"/>
                  <a:cs typeface="Times New Roman"/>
                </a:rPr>
                <a:t> g</a:t>
              </a:r>
              <a:r>
                <a:rPr sz="1100" spc="13" dirty="0">
                  <a:latin typeface="Times New Roman"/>
                  <a:cs typeface="Times New Roman"/>
                </a:rPr>
                <a:t>o</a:t>
              </a:r>
              <a:r>
                <a:rPr sz="1100" dirty="0">
                  <a:latin typeface="Times New Roman"/>
                  <a:cs typeface="Times New Roman"/>
                </a:rPr>
                <a:t>v</a:t>
              </a:r>
              <a:r>
                <a:rPr sz="1100" spc="-13" dirty="0">
                  <a:latin typeface="Times New Roman"/>
                  <a:cs typeface="Times New Roman"/>
                </a:rPr>
                <a:t>er</a:t>
              </a:r>
              <a:r>
                <a:rPr sz="1100" spc="18" dirty="0">
                  <a:latin typeface="Times New Roman"/>
                  <a:cs typeface="Times New Roman"/>
                </a:rPr>
                <a:t>n</a:t>
              </a:r>
              <a:r>
                <a:rPr sz="1100" spc="-9" dirty="0">
                  <a:latin typeface="Times New Roman"/>
                  <a:cs typeface="Times New Roman"/>
                </a:rPr>
                <a:t>m</a:t>
              </a:r>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t</a:t>
              </a:r>
              <a:r>
                <a:rPr sz="1100" dirty="0">
                  <a:latin typeface="Times New Roman"/>
                  <a:cs typeface="Times New Roman"/>
                </a:rPr>
                <a:t>s</a:t>
              </a:r>
              <a:r>
                <a:rPr sz="1100" spc="-4" dirty="0">
                  <a:latin typeface="Times New Roman"/>
                  <a:cs typeface="Times New Roman"/>
                </a:rPr>
                <a:t> are </a:t>
              </a:r>
              <a:r>
                <a:rPr sz="1100" dirty="0">
                  <a:latin typeface="Times New Roman"/>
                  <a:cs typeface="Times New Roman"/>
                </a:rPr>
                <a:t>in</a:t>
              </a:r>
              <a:r>
                <a:rPr sz="1100" spc="-31" dirty="0">
                  <a:latin typeface="Times New Roman"/>
                  <a:cs typeface="Times New Roman"/>
                </a:rPr>
                <a:t>s</a:t>
              </a:r>
              <a:r>
                <a:rPr sz="1100" spc="18" dirty="0">
                  <a:latin typeface="Times New Roman"/>
                  <a:cs typeface="Times New Roman"/>
                </a:rPr>
                <a:t>t</a:t>
              </a:r>
              <a:r>
                <a:rPr sz="1100" spc="-4" dirty="0">
                  <a:latin typeface="Times New Roman"/>
                  <a:cs typeface="Times New Roman"/>
                </a:rPr>
                <a:t>it</a:t>
              </a:r>
              <a:r>
                <a:rPr sz="1100" spc="-31" dirty="0">
                  <a:latin typeface="Times New Roman"/>
                  <a:cs typeface="Times New Roman"/>
                </a:rPr>
                <a:t>u</a:t>
              </a:r>
              <a:r>
                <a:rPr sz="1100" spc="9" dirty="0">
                  <a:latin typeface="Times New Roman"/>
                  <a:cs typeface="Times New Roman"/>
                </a:rPr>
                <a:t>t</a:t>
              </a:r>
              <a:r>
                <a:rPr sz="1100" spc="-58" dirty="0">
                  <a:latin typeface="Times New Roman"/>
                  <a:cs typeface="Times New Roman"/>
                </a:rPr>
                <a:t>e</a:t>
              </a:r>
              <a:r>
                <a:rPr sz="1100" spc="-9" dirty="0">
                  <a:latin typeface="Times New Roman"/>
                  <a:cs typeface="Times New Roman"/>
                </a:rPr>
                <a:t>d</a:t>
              </a:r>
              <a:r>
                <a:rPr sz="1100" spc="13" dirty="0">
                  <a:latin typeface="Times New Roman"/>
                  <a:cs typeface="Times New Roman"/>
                </a:rPr>
                <a:t> </a:t>
              </a:r>
              <a:r>
                <a:rPr sz="1100" spc="-18" dirty="0">
                  <a:latin typeface="Times New Roman"/>
                  <a:cs typeface="Times New Roman"/>
                </a:rPr>
                <a:t>a</a:t>
              </a:r>
              <a:r>
                <a:rPr sz="1100" spc="4" dirty="0">
                  <a:latin typeface="Times New Roman"/>
                  <a:cs typeface="Times New Roman"/>
                </a:rPr>
                <a:t>m</a:t>
              </a:r>
              <a:r>
                <a:rPr sz="1100" dirty="0">
                  <a:latin typeface="Times New Roman"/>
                  <a:cs typeface="Times New Roman"/>
                </a:rPr>
                <a:t>ong</a:t>
              </a:r>
              <a:r>
                <a:rPr sz="1100" spc="-9" dirty="0">
                  <a:latin typeface="Times New Roman"/>
                  <a:cs typeface="Times New Roman"/>
                </a:rPr>
                <a:t> </a:t>
              </a:r>
              <a:r>
                <a:rPr sz="1100" spc="4" dirty="0">
                  <a:latin typeface="Times New Roman"/>
                  <a:cs typeface="Times New Roman"/>
                </a:rPr>
                <a:t>m</a:t>
              </a:r>
              <a:r>
                <a:rPr sz="1100" spc="-36" dirty="0">
                  <a:latin typeface="Times New Roman"/>
                  <a:cs typeface="Times New Roman"/>
                </a:rPr>
                <a:t>e</a:t>
              </a:r>
              <a:r>
                <a:rPr sz="1100" spc="4" dirty="0">
                  <a:latin typeface="Times New Roman"/>
                  <a:cs typeface="Times New Roman"/>
                </a:rPr>
                <a:t>n</a:t>
              </a:r>
              <a:r>
                <a:rPr sz="1100" dirty="0">
                  <a:latin typeface="Times New Roman"/>
                  <a:cs typeface="Times New Roman"/>
                </a:rPr>
                <a:t>,</a:t>
              </a:r>
              <a:r>
                <a:rPr sz="1100" spc="-13" dirty="0">
                  <a:latin typeface="Times New Roman"/>
                  <a:cs typeface="Times New Roman"/>
                </a:rPr>
                <a:t> </a:t>
              </a:r>
              <a:r>
                <a:rPr sz="1100" spc="-9" dirty="0">
                  <a:latin typeface="Times New Roman"/>
                  <a:cs typeface="Times New Roman"/>
                </a:rPr>
                <a:t>der</a:t>
              </a:r>
              <a:r>
                <a:rPr sz="1100" spc="4" dirty="0">
                  <a:latin typeface="Times New Roman"/>
                  <a:cs typeface="Times New Roman"/>
                </a:rPr>
                <a:t>i</a:t>
              </a:r>
              <a:r>
                <a:rPr sz="1100" spc="-49" dirty="0">
                  <a:latin typeface="Times New Roman"/>
                  <a:cs typeface="Times New Roman"/>
                </a:rPr>
                <a:t>v</a:t>
              </a:r>
              <a:r>
                <a:rPr sz="1100" spc="9" dirty="0">
                  <a:latin typeface="Times New Roman"/>
                  <a:cs typeface="Times New Roman"/>
                </a:rPr>
                <a:t>i</a:t>
              </a:r>
              <a:r>
                <a:rPr sz="1100" dirty="0">
                  <a:latin typeface="Times New Roman"/>
                  <a:cs typeface="Times New Roman"/>
                </a:rPr>
                <a:t>ng</a:t>
              </a:r>
              <a:r>
                <a:rPr sz="1100" spc="-9"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31" dirty="0">
                  <a:latin typeface="Times New Roman"/>
                  <a:cs typeface="Times New Roman"/>
                </a:rPr>
                <a:t>e</a:t>
              </a:r>
              <a:r>
                <a:rPr sz="1100" spc="9" dirty="0">
                  <a:latin typeface="Times New Roman"/>
                  <a:cs typeface="Times New Roman"/>
                </a:rPr>
                <a:t>i</a:t>
              </a:r>
              <a:r>
                <a:rPr sz="1100" dirty="0">
                  <a:latin typeface="Times New Roman"/>
                  <a:cs typeface="Times New Roman"/>
                </a:rPr>
                <a:t>r</a:t>
              </a:r>
              <a:r>
                <a:rPr sz="1100" spc="-22" dirty="0">
                  <a:latin typeface="Times New Roman"/>
                  <a:cs typeface="Times New Roman"/>
                </a:rPr>
                <a:t> </a:t>
              </a:r>
              <a:r>
                <a:rPr sz="1100" spc="9" dirty="0">
                  <a:latin typeface="Times New Roman"/>
                  <a:cs typeface="Times New Roman"/>
                </a:rPr>
                <a:t>j</a:t>
              </a:r>
              <a:r>
                <a:rPr sz="1100" spc="-13" dirty="0">
                  <a:latin typeface="Times New Roman"/>
                  <a:cs typeface="Times New Roman"/>
                </a:rPr>
                <a:t>us</a:t>
              </a:r>
              <a:r>
                <a:rPr sz="1100" dirty="0">
                  <a:latin typeface="Times New Roman"/>
                  <a:cs typeface="Times New Roman"/>
                </a:rPr>
                <a:t>t</a:t>
              </a:r>
              <a:r>
                <a:rPr sz="1100" spc="13" dirty="0">
                  <a:latin typeface="Times New Roman"/>
                  <a:cs typeface="Times New Roman"/>
                </a:rPr>
                <a:t> </a:t>
              </a:r>
              <a:r>
                <a:rPr sz="1100" spc="-4" dirty="0">
                  <a:latin typeface="Times New Roman"/>
                  <a:cs typeface="Times New Roman"/>
                </a:rPr>
                <a:t>p</a:t>
              </a:r>
              <a:r>
                <a:rPr sz="1100" spc="18" dirty="0">
                  <a:latin typeface="Times New Roman"/>
                  <a:cs typeface="Times New Roman"/>
                </a:rPr>
                <a:t>o</a:t>
              </a:r>
              <a:r>
                <a:rPr sz="1100" spc="-4" dirty="0">
                  <a:latin typeface="Times New Roman"/>
                  <a:cs typeface="Times New Roman"/>
                </a:rPr>
                <a:t>w</a:t>
              </a:r>
              <a:r>
                <a:rPr sz="1100" spc="-9" dirty="0">
                  <a:latin typeface="Times New Roman"/>
                  <a:cs typeface="Times New Roman"/>
                </a:rPr>
                <a:t>e</a:t>
              </a:r>
              <a:r>
                <a:rPr sz="1100" dirty="0">
                  <a:latin typeface="Times New Roman"/>
                  <a:cs typeface="Times New Roman"/>
                </a:rPr>
                <a:t>r</a:t>
              </a:r>
              <a:r>
                <a:rPr sz="1100" spc="-13" dirty="0">
                  <a:latin typeface="Times New Roman"/>
                  <a:cs typeface="Times New Roman"/>
                </a:rPr>
                <a:t> </a:t>
              </a:r>
              <a:r>
                <a:rPr sz="1100" spc="18" dirty="0">
                  <a:latin typeface="Times New Roman"/>
                  <a:cs typeface="Times New Roman"/>
                </a:rPr>
                <a:t>f</a:t>
              </a:r>
              <a:r>
                <a:rPr sz="1100" spc="-13" dirty="0">
                  <a:latin typeface="Times New Roman"/>
                  <a:cs typeface="Times New Roman"/>
                </a:rPr>
                <a:t>r</a:t>
              </a:r>
              <a:r>
                <a:rPr sz="1100" spc="18" dirty="0">
                  <a:latin typeface="Times New Roman"/>
                  <a:cs typeface="Times New Roman"/>
                </a:rPr>
                <a:t>o</a:t>
              </a:r>
              <a:r>
                <a:rPr sz="1100" spc="-9" dirty="0">
                  <a:latin typeface="Times New Roman"/>
                  <a:cs typeface="Times New Roman"/>
                </a:rPr>
                <a:t>m</a:t>
              </a:r>
              <a:r>
                <a:rPr sz="1100" spc="-27"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a:t>
              </a:r>
              <a:r>
                <a:rPr sz="1100" spc="-13" dirty="0">
                  <a:latin typeface="Times New Roman"/>
                  <a:cs typeface="Times New Roman"/>
                </a:rPr>
                <a:t> </a:t>
              </a:r>
              <a:r>
                <a:rPr sz="1100" spc="-18" dirty="0">
                  <a:latin typeface="Times New Roman"/>
                  <a:cs typeface="Times New Roman"/>
                </a:rPr>
                <a:t>c</a:t>
              </a:r>
              <a:r>
                <a:rPr sz="1100" spc="4" dirty="0">
                  <a:latin typeface="Times New Roman"/>
                  <a:cs typeface="Times New Roman"/>
                </a:rPr>
                <a:t>o</a:t>
              </a:r>
              <a:r>
                <a:rPr sz="1100" dirty="0">
                  <a:latin typeface="Times New Roman"/>
                  <a:cs typeface="Times New Roman"/>
                </a:rPr>
                <a:t>n</a:t>
              </a:r>
              <a:r>
                <a:rPr sz="1100" spc="-18" dirty="0">
                  <a:latin typeface="Times New Roman"/>
                  <a:cs typeface="Times New Roman"/>
                </a:rPr>
                <a:t>se</a:t>
              </a:r>
              <a:r>
                <a:rPr sz="1100" spc="18" dirty="0">
                  <a:latin typeface="Times New Roman"/>
                  <a:cs typeface="Times New Roman"/>
                </a:rPr>
                <a:t>n</a:t>
              </a:r>
              <a:r>
                <a:rPr sz="1100" spc="-4" dirty="0">
                  <a:latin typeface="Times New Roman"/>
                  <a:cs typeface="Times New Roman"/>
                </a:rPr>
                <a:t>t</a:t>
              </a:r>
              <a:endParaRPr sz="1100" dirty="0">
                <a:latin typeface="Times New Roman"/>
                <a:cs typeface="Times New Roman"/>
              </a:endParaRPr>
            </a:p>
          </p:txBody>
        </p:sp>
        <p:sp>
          <p:nvSpPr>
            <p:cNvPr id="154" name="object 154"/>
            <p:cNvSpPr/>
            <p:nvPr/>
          </p:nvSpPr>
          <p:spPr>
            <a:xfrm>
              <a:off x="3659909" y="4205217"/>
              <a:ext cx="116609" cy="153521"/>
            </a:xfrm>
            <a:custGeom>
              <a:avLst/>
              <a:gdLst/>
              <a:ahLst/>
              <a:cxnLst/>
              <a:rect l="l" t="t" r="r" b="b"/>
              <a:pathLst>
                <a:path w="128270" h="173989">
                  <a:moveTo>
                    <a:pt x="0" y="173761"/>
                  </a:moveTo>
                  <a:lnTo>
                    <a:pt x="128053" y="173761"/>
                  </a:lnTo>
                  <a:lnTo>
                    <a:pt x="128053" y="0"/>
                  </a:lnTo>
                  <a:lnTo>
                    <a:pt x="0" y="0"/>
                  </a:lnTo>
                  <a:lnTo>
                    <a:pt x="0" y="173761"/>
                  </a:lnTo>
                  <a:close/>
                </a:path>
              </a:pathLst>
            </a:custGeom>
            <a:solidFill>
              <a:srgbClr val="0A31FF"/>
            </a:solidFill>
          </p:spPr>
          <p:txBody>
            <a:bodyPr wrap="square" lIns="0" tIns="0" rIns="0" bIns="0" rtlCol="0"/>
            <a:lstStyle/>
            <a:p>
              <a:endParaRPr sz="1100"/>
            </a:p>
          </p:txBody>
        </p:sp>
        <p:sp>
          <p:nvSpPr>
            <p:cNvPr id="155" name="object 155"/>
            <p:cNvSpPr/>
            <p:nvPr/>
          </p:nvSpPr>
          <p:spPr>
            <a:xfrm>
              <a:off x="3812353" y="4205217"/>
              <a:ext cx="169141" cy="153521"/>
            </a:xfrm>
            <a:custGeom>
              <a:avLst/>
              <a:gdLst/>
              <a:ahLst/>
              <a:cxnLst/>
              <a:rect l="l" t="t" r="r" b="b"/>
              <a:pathLst>
                <a:path w="186054" h="173989">
                  <a:moveTo>
                    <a:pt x="0" y="173761"/>
                  </a:moveTo>
                  <a:lnTo>
                    <a:pt x="185981" y="173761"/>
                  </a:lnTo>
                  <a:lnTo>
                    <a:pt x="185981" y="0"/>
                  </a:lnTo>
                  <a:lnTo>
                    <a:pt x="0" y="0"/>
                  </a:lnTo>
                  <a:lnTo>
                    <a:pt x="0" y="173761"/>
                  </a:lnTo>
                  <a:close/>
                </a:path>
              </a:pathLst>
            </a:custGeom>
            <a:solidFill>
              <a:srgbClr val="0A31FF"/>
            </a:solidFill>
          </p:spPr>
          <p:txBody>
            <a:bodyPr wrap="square" lIns="0" tIns="0" rIns="0" bIns="0" rtlCol="0"/>
            <a:lstStyle/>
            <a:p>
              <a:endParaRPr sz="1100"/>
            </a:p>
          </p:txBody>
        </p:sp>
        <p:sp>
          <p:nvSpPr>
            <p:cNvPr id="156" name="object 156"/>
            <p:cNvSpPr/>
            <p:nvPr/>
          </p:nvSpPr>
          <p:spPr>
            <a:xfrm>
              <a:off x="4017459" y="4205217"/>
              <a:ext cx="516082" cy="153521"/>
            </a:xfrm>
            <a:custGeom>
              <a:avLst/>
              <a:gdLst/>
              <a:ahLst/>
              <a:cxnLst/>
              <a:rect l="l" t="t" r="r" b="b"/>
              <a:pathLst>
                <a:path w="567689" h="173989">
                  <a:moveTo>
                    <a:pt x="0" y="173761"/>
                  </a:moveTo>
                  <a:lnTo>
                    <a:pt x="567092" y="173761"/>
                  </a:lnTo>
                  <a:lnTo>
                    <a:pt x="567092" y="0"/>
                  </a:lnTo>
                  <a:lnTo>
                    <a:pt x="0" y="0"/>
                  </a:lnTo>
                  <a:lnTo>
                    <a:pt x="0" y="173761"/>
                  </a:lnTo>
                  <a:close/>
                </a:path>
              </a:pathLst>
            </a:custGeom>
            <a:solidFill>
              <a:srgbClr val="FF2800"/>
            </a:solidFill>
          </p:spPr>
          <p:txBody>
            <a:bodyPr wrap="square" lIns="0" tIns="0" rIns="0" bIns="0" rtlCol="0"/>
            <a:lstStyle/>
            <a:p>
              <a:endParaRPr sz="1100"/>
            </a:p>
          </p:txBody>
        </p:sp>
        <p:sp>
          <p:nvSpPr>
            <p:cNvPr id="157" name="object 157"/>
            <p:cNvSpPr/>
            <p:nvPr/>
          </p:nvSpPr>
          <p:spPr>
            <a:xfrm>
              <a:off x="4605062" y="4205217"/>
              <a:ext cx="208395" cy="153521"/>
            </a:xfrm>
            <a:custGeom>
              <a:avLst/>
              <a:gdLst/>
              <a:ahLst/>
              <a:cxnLst/>
              <a:rect l="l" t="t" r="r" b="b"/>
              <a:pathLst>
                <a:path w="229235" h="173989">
                  <a:moveTo>
                    <a:pt x="0" y="173761"/>
                  </a:moveTo>
                  <a:lnTo>
                    <a:pt x="228666" y="173761"/>
                  </a:lnTo>
                  <a:lnTo>
                    <a:pt x="228666" y="0"/>
                  </a:lnTo>
                  <a:lnTo>
                    <a:pt x="0" y="0"/>
                  </a:lnTo>
                  <a:lnTo>
                    <a:pt x="0" y="173761"/>
                  </a:lnTo>
                  <a:close/>
                </a:path>
              </a:pathLst>
            </a:custGeom>
            <a:solidFill>
              <a:srgbClr val="0A31FF"/>
            </a:solidFill>
          </p:spPr>
          <p:txBody>
            <a:bodyPr wrap="square" lIns="0" tIns="0" rIns="0" bIns="0" rtlCol="0"/>
            <a:lstStyle/>
            <a:p>
              <a:endParaRPr sz="1100"/>
            </a:p>
          </p:txBody>
        </p:sp>
        <p:sp>
          <p:nvSpPr>
            <p:cNvPr id="158" name="object 158"/>
            <p:cNvSpPr/>
            <p:nvPr/>
          </p:nvSpPr>
          <p:spPr>
            <a:xfrm>
              <a:off x="4848973" y="4205217"/>
              <a:ext cx="535132" cy="153521"/>
            </a:xfrm>
            <a:custGeom>
              <a:avLst/>
              <a:gdLst/>
              <a:ahLst/>
              <a:cxnLst/>
              <a:rect l="l" t="t" r="r" b="b"/>
              <a:pathLst>
                <a:path w="588645" h="173989">
                  <a:moveTo>
                    <a:pt x="0" y="173761"/>
                  </a:moveTo>
                  <a:lnTo>
                    <a:pt x="588434" y="173761"/>
                  </a:lnTo>
                  <a:lnTo>
                    <a:pt x="588434" y="0"/>
                  </a:lnTo>
                  <a:lnTo>
                    <a:pt x="0" y="0"/>
                  </a:lnTo>
                  <a:lnTo>
                    <a:pt x="0" y="173761"/>
                  </a:lnTo>
                  <a:close/>
                </a:path>
              </a:pathLst>
            </a:custGeom>
            <a:solidFill>
              <a:srgbClr val="FF2800"/>
            </a:solidFill>
          </p:spPr>
          <p:txBody>
            <a:bodyPr wrap="square" lIns="0" tIns="0" rIns="0" bIns="0" rtlCol="0"/>
            <a:lstStyle/>
            <a:p>
              <a:endParaRPr sz="1100"/>
            </a:p>
          </p:txBody>
        </p:sp>
        <p:sp>
          <p:nvSpPr>
            <p:cNvPr id="159" name="object 159"/>
            <p:cNvSpPr/>
            <p:nvPr/>
          </p:nvSpPr>
          <p:spPr>
            <a:xfrm>
              <a:off x="5419945" y="4205217"/>
              <a:ext cx="199736" cy="153521"/>
            </a:xfrm>
            <a:custGeom>
              <a:avLst/>
              <a:gdLst/>
              <a:ahLst/>
              <a:cxnLst/>
              <a:rect l="l" t="t" r="r" b="b"/>
              <a:pathLst>
                <a:path w="219710" h="173989">
                  <a:moveTo>
                    <a:pt x="0" y="173761"/>
                  </a:moveTo>
                  <a:lnTo>
                    <a:pt x="219519" y="173761"/>
                  </a:lnTo>
                  <a:lnTo>
                    <a:pt x="219519" y="0"/>
                  </a:lnTo>
                  <a:lnTo>
                    <a:pt x="0" y="0"/>
                  </a:lnTo>
                  <a:lnTo>
                    <a:pt x="0" y="173761"/>
                  </a:lnTo>
                  <a:close/>
                </a:path>
              </a:pathLst>
            </a:custGeom>
            <a:solidFill>
              <a:srgbClr val="0A31FF"/>
            </a:solidFill>
          </p:spPr>
          <p:txBody>
            <a:bodyPr wrap="square" lIns="0" tIns="0" rIns="0" bIns="0" rtlCol="0"/>
            <a:lstStyle/>
            <a:p>
              <a:endParaRPr sz="1100"/>
            </a:p>
          </p:txBody>
        </p:sp>
        <p:sp>
          <p:nvSpPr>
            <p:cNvPr id="160" name="object 160"/>
            <p:cNvSpPr/>
            <p:nvPr/>
          </p:nvSpPr>
          <p:spPr>
            <a:xfrm>
              <a:off x="5655541" y="4205217"/>
              <a:ext cx="269009" cy="153521"/>
            </a:xfrm>
            <a:custGeom>
              <a:avLst/>
              <a:gdLst/>
              <a:ahLst/>
              <a:cxnLst/>
              <a:rect l="l" t="t" r="r" b="b"/>
              <a:pathLst>
                <a:path w="295909" h="173989">
                  <a:moveTo>
                    <a:pt x="0" y="173761"/>
                  </a:moveTo>
                  <a:lnTo>
                    <a:pt x="295741" y="173761"/>
                  </a:lnTo>
                  <a:lnTo>
                    <a:pt x="295741" y="0"/>
                  </a:lnTo>
                  <a:lnTo>
                    <a:pt x="0" y="0"/>
                  </a:lnTo>
                  <a:lnTo>
                    <a:pt x="0" y="173761"/>
                  </a:lnTo>
                  <a:close/>
                </a:path>
              </a:pathLst>
            </a:custGeom>
            <a:solidFill>
              <a:srgbClr val="0A31FF"/>
            </a:solidFill>
          </p:spPr>
          <p:txBody>
            <a:bodyPr wrap="square" lIns="0" tIns="0" rIns="0" bIns="0" rtlCol="0"/>
            <a:lstStyle/>
            <a:p>
              <a:endParaRPr sz="1100"/>
            </a:p>
          </p:txBody>
        </p:sp>
        <p:sp>
          <p:nvSpPr>
            <p:cNvPr id="161" name="object 161"/>
            <p:cNvSpPr/>
            <p:nvPr/>
          </p:nvSpPr>
          <p:spPr>
            <a:xfrm>
              <a:off x="5960429" y="4205217"/>
              <a:ext cx="113723" cy="153521"/>
            </a:xfrm>
            <a:custGeom>
              <a:avLst/>
              <a:gdLst/>
              <a:ahLst/>
              <a:cxnLst/>
              <a:rect l="l" t="t" r="r" b="b"/>
              <a:pathLst>
                <a:path w="125095" h="173989">
                  <a:moveTo>
                    <a:pt x="0" y="173761"/>
                  </a:moveTo>
                  <a:lnTo>
                    <a:pt x="125004" y="173761"/>
                  </a:lnTo>
                  <a:lnTo>
                    <a:pt x="125004" y="0"/>
                  </a:lnTo>
                  <a:lnTo>
                    <a:pt x="0" y="0"/>
                  </a:lnTo>
                  <a:lnTo>
                    <a:pt x="0" y="173761"/>
                  </a:lnTo>
                  <a:close/>
                </a:path>
              </a:pathLst>
            </a:custGeom>
            <a:solidFill>
              <a:srgbClr val="0A31FF"/>
            </a:solidFill>
          </p:spPr>
          <p:txBody>
            <a:bodyPr wrap="square" lIns="0" tIns="0" rIns="0" bIns="0" rtlCol="0"/>
            <a:lstStyle/>
            <a:p>
              <a:endParaRPr sz="1100"/>
            </a:p>
          </p:txBody>
        </p:sp>
        <p:sp>
          <p:nvSpPr>
            <p:cNvPr id="162" name="object 162"/>
            <p:cNvSpPr/>
            <p:nvPr/>
          </p:nvSpPr>
          <p:spPr>
            <a:xfrm>
              <a:off x="6110101" y="4205217"/>
              <a:ext cx="659823" cy="153521"/>
            </a:xfrm>
            <a:custGeom>
              <a:avLst/>
              <a:gdLst/>
              <a:ahLst/>
              <a:cxnLst/>
              <a:rect l="l" t="t" r="r" b="b"/>
              <a:pathLst>
                <a:path w="725804" h="173989">
                  <a:moveTo>
                    <a:pt x="0" y="173761"/>
                  </a:moveTo>
                  <a:lnTo>
                    <a:pt x="725634" y="173761"/>
                  </a:lnTo>
                  <a:lnTo>
                    <a:pt x="725634" y="0"/>
                  </a:lnTo>
                  <a:lnTo>
                    <a:pt x="0" y="0"/>
                  </a:lnTo>
                  <a:lnTo>
                    <a:pt x="0" y="173761"/>
                  </a:lnTo>
                  <a:close/>
                </a:path>
              </a:pathLst>
            </a:custGeom>
            <a:solidFill>
              <a:srgbClr val="FFFC00"/>
            </a:solidFill>
          </p:spPr>
          <p:txBody>
            <a:bodyPr wrap="square" lIns="0" tIns="0" rIns="0" bIns="0" rtlCol="0"/>
            <a:lstStyle/>
            <a:p>
              <a:endParaRPr sz="1100"/>
            </a:p>
          </p:txBody>
        </p:sp>
        <p:sp>
          <p:nvSpPr>
            <p:cNvPr id="163" name="object 163"/>
            <p:cNvSpPr/>
            <p:nvPr/>
          </p:nvSpPr>
          <p:spPr>
            <a:xfrm>
              <a:off x="6805801" y="4205217"/>
              <a:ext cx="260927" cy="153521"/>
            </a:xfrm>
            <a:custGeom>
              <a:avLst/>
              <a:gdLst/>
              <a:ahLst/>
              <a:cxnLst/>
              <a:rect l="l" t="t" r="r" b="b"/>
              <a:pathLst>
                <a:path w="287020" h="173989">
                  <a:moveTo>
                    <a:pt x="0" y="173761"/>
                  </a:moveTo>
                  <a:lnTo>
                    <a:pt x="286594" y="173761"/>
                  </a:lnTo>
                  <a:lnTo>
                    <a:pt x="286594" y="0"/>
                  </a:lnTo>
                  <a:lnTo>
                    <a:pt x="0" y="0"/>
                  </a:lnTo>
                  <a:lnTo>
                    <a:pt x="0" y="173761"/>
                  </a:lnTo>
                  <a:close/>
                </a:path>
              </a:pathLst>
            </a:custGeom>
            <a:solidFill>
              <a:srgbClr val="FF2800"/>
            </a:solidFill>
          </p:spPr>
          <p:txBody>
            <a:bodyPr wrap="square" lIns="0" tIns="0" rIns="0" bIns="0" rtlCol="0"/>
            <a:lstStyle/>
            <a:p>
              <a:endParaRPr sz="1100"/>
            </a:p>
          </p:txBody>
        </p:sp>
        <p:sp>
          <p:nvSpPr>
            <p:cNvPr id="164" name="object 164"/>
            <p:cNvSpPr/>
            <p:nvPr/>
          </p:nvSpPr>
          <p:spPr>
            <a:xfrm>
              <a:off x="7102375" y="4205217"/>
              <a:ext cx="430068" cy="153521"/>
            </a:xfrm>
            <a:custGeom>
              <a:avLst/>
              <a:gdLst/>
              <a:ahLst/>
              <a:cxnLst/>
              <a:rect l="l" t="t" r="r" b="b"/>
              <a:pathLst>
                <a:path w="473075" h="173989">
                  <a:moveTo>
                    <a:pt x="0" y="173761"/>
                  </a:moveTo>
                  <a:lnTo>
                    <a:pt x="472576" y="173761"/>
                  </a:lnTo>
                  <a:lnTo>
                    <a:pt x="472576" y="0"/>
                  </a:lnTo>
                  <a:lnTo>
                    <a:pt x="0" y="0"/>
                  </a:lnTo>
                  <a:lnTo>
                    <a:pt x="0" y="173761"/>
                  </a:lnTo>
                  <a:close/>
                </a:path>
              </a:pathLst>
            </a:custGeom>
            <a:solidFill>
              <a:srgbClr val="FF2800"/>
            </a:solidFill>
          </p:spPr>
          <p:txBody>
            <a:bodyPr wrap="square" lIns="0" tIns="0" rIns="0" bIns="0" rtlCol="0"/>
            <a:lstStyle/>
            <a:p>
              <a:endParaRPr sz="1100"/>
            </a:p>
          </p:txBody>
        </p:sp>
        <p:sp>
          <p:nvSpPr>
            <p:cNvPr id="165" name="object 165"/>
            <p:cNvSpPr/>
            <p:nvPr/>
          </p:nvSpPr>
          <p:spPr>
            <a:xfrm>
              <a:off x="7568021" y="4205217"/>
              <a:ext cx="607291" cy="153521"/>
            </a:xfrm>
            <a:custGeom>
              <a:avLst/>
              <a:gdLst/>
              <a:ahLst/>
              <a:cxnLst/>
              <a:rect l="l" t="t" r="r" b="b"/>
              <a:pathLst>
                <a:path w="668020" h="173989">
                  <a:moveTo>
                    <a:pt x="0" y="173761"/>
                  </a:moveTo>
                  <a:lnTo>
                    <a:pt x="667705" y="173761"/>
                  </a:lnTo>
                  <a:lnTo>
                    <a:pt x="667705" y="0"/>
                  </a:lnTo>
                  <a:lnTo>
                    <a:pt x="0" y="0"/>
                  </a:lnTo>
                  <a:lnTo>
                    <a:pt x="0" y="173761"/>
                  </a:lnTo>
                  <a:close/>
                </a:path>
              </a:pathLst>
            </a:custGeom>
            <a:solidFill>
              <a:srgbClr val="FFFC00"/>
            </a:solidFill>
          </p:spPr>
          <p:txBody>
            <a:bodyPr wrap="square" lIns="0" tIns="0" rIns="0" bIns="0" rtlCol="0"/>
            <a:lstStyle/>
            <a:p>
              <a:endParaRPr sz="1100"/>
            </a:p>
          </p:txBody>
        </p:sp>
        <p:sp>
          <p:nvSpPr>
            <p:cNvPr id="166" name="object 166"/>
            <p:cNvSpPr/>
            <p:nvPr/>
          </p:nvSpPr>
          <p:spPr>
            <a:xfrm>
              <a:off x="8211058" y="4205217"/>
              <a:ext cx="113723" cy="153521"/>
            </a:xfrm>
            <a:custGeom>
              <a:avLst/>
              <a:gdLst/>
              <a:ahLst/>
              <a:cxnLst/>
              <a:rect l="l" t="t" r="r" b="b"/>
              <a:pathLst>
                <a:path w="125095" h="173989">
                  <a:moveTo>
                    <a:pt x="0" y="173761"/>
                  </a:moveTo>
                  <a:lnTo>
                    <a:pt x="125004" y="173761"/>
                  </a:lnTo>
                  <a:lnTo>
                    <a:pt x="125004" y="0"/>
                  </a:lnTo>
                  <a:lnTo>
                    <a:pt x="0" y="0"/>
                  </a:lnTo>
                  <a:lnTo>
                    <a:pt x="0" y="173761"/>
                  </a:lnTo>
                  <a:close/>
                </a:path>
              </a:pathLst>
            </a:custGeom>
            <a:solidFill>
              <a:srgbClr val="0A31FF"/>
            </a:solidFill>
          </p:spPr>
          <p:txBody>
            <a:bodyPr wrap="square" lIns="0" tIns="0" rIns="0" bIns="0" rtlCol="0"/>
            <a:lstStyle/>
            <a:p>
              <a:endParaRPr sz="1100"/>
            </a:p>
          </p:txBody>
        </p:sp>
        <p:sp>
          <p:nvSpPr>
            <p:cNvPr id="167" name="object 167"/>
            <p:cNvSpPr/>
            <p:nvPr/>
          </p:nvSpPr>
          <p:spPr>
            <a:xfrm>
              <a:off x="8360730" y="4205217"/>
              <a:ext cx="282864" cy="153521"/>
            </a:xfrm>
            <a:custGeom>
              <a:avLst/>
              <a:gdLst/>
              <a:ahLst/>
              <a:cxnLst/>
              <a:rect l="l" t="t" r="r" b="b"/>
              <a:pathLst>
                <a:path w="311150" h="173989">
                  <a:moveTo>
                    <a:pt x="0" y="173761"/>
                  </a:moveTo>
                  <a:lnTo>
                    <a:pt x="310986" y="173761"/>
                  </a:lnTo>
                  <a:lnTo>
                    <a:pt x="310986" y="0"/>
                  </a:lnTo>
                  <a:lnTo>
                    <a:pt x="0" y="0"/>
                  </a:lnTo>
                  <a:lnTo>
                    <a:pt x="0" y="173761"/>
                  </a:lnTo>
                  <a:close/>
                </a:path>
              </a:pathLst>
            </a:custGeom>
            <a:solidFill>
              <a:srgbClr val="FF2800"/>
            </a:solidFill>
          </p:spPr>
          <p:txBody>
            <a:bodyPr wrap="square" lIns="0" tIns="0" rIns="0" bIns="0" rtlCol="0"/>
            <a:lstStyle/>
            <a:p>
              <a:endParaRPr sz="1100"/>
            </a:p>
          </p:txBody>
        </p:sp>
        <p:sp>
          <p:nvSpPr>
            <p:cNvPr id="168" name="object 168"/>
            <p:cNvSpPr txBox="1"/>
            <p:nvPr/>
          </p:nvSpPr>
          <p:spPr>
            <a:xfrm>
              <a:off x="3648364" y="4209523"/>
              <a:ext cx="5008995" cy="338554"/>
            </a:xfrm>
            <a:prstGeom prst="rect">
              <a:avLst/>
            </a:prstGeom>
          </p:spPr>
          <p:txBody>
            <a:bodyPr vert="horz" wrap="square" lIns="0" tIns="0" rIns="0" bIns="0" rtlCol="0">
              <a:spAutoFit/>
            </a:bodyPr>
            <a:lstStyle/>
            <a:p>
              <a:pPr marL="11397"/>
              <a:r>
                <a:rPr sz="1100" dirty="0">
                  <a:latin typeface="Times New Roman"/>
                  <a:cs typeface="Times New Roman"/>
                </a:rPr>
                <a:t>of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 </a:t>
              </a:r>
              <a:r>
                <a:rPr sz="1100" spc="-4" dirty="0">
                  <a:latin typeface="Times New Roman"/>
                  <a:cs typeface="Times New Roman"/>
                </a:rPr>
                <a:t>g</a:t>
              </a:r>
              <a:r>
                <a:rPr sz="1100" spc="18" dirty="0">
                  <a:latin typeface="Times New Roman"/>
                  <a:cs typeface="Times New Roman"/>
                </a:rPr>
                <a:t>o</a:t>
              </a:r>
              <a:r>
                <a:rPr sz="1100" dirty="0">
                  <a:latin typeface="Times New Roman"/>
                  <a:cs typeface="Times New Roman"/>
                </a:rPr>
                <a:t>v</a:t>
              </a:r>
              <a:r>
                <a:rPr sz="1100" spc="-13" dirty="0">
                  <a:latin typeface="Times New Roman"/>
                  <a:cs typeface="Times New Roman"/>
                </a:rPr>
                <a:t>er</a:t>
              </a:r>
              <a:r>
                <a:rPr sz="1100" spc="18" dirty="0">
                  <a:latin typeface="Times New Roman"/>
                  <a:cs typeface="Times New Roman"/>
                </a:rPr>
                <a:t>n</a:t>
              </a:r>
              <a:r>
                <a:rPr sz="1100" spc="-18" dirty="0">
                  <a:latin typeface="Times New Roman"/>
                  <a:cs typeface="Times New Roman"/>
                </a:rPr>
                <a:t>ed</a:t>
              </a:r>
              <a:r>
                <a:rPr sz="1100" spc="-4" dirty="0">
                  <a:latin typeface="Times New Roman"/>
                  <a:cs typeface="Times New Roman"/>
                </a:rPr>
                <a:t>;</a:t>
              </a:r>
              <a:r>
                <a:rPr sz="1100" spc="-18" dirty="0">
                  <a:latin typeface="Times New Roman"/>
                  <a:cs typeface="Times New Roman"/>
                </a:rPr>
                <a:t> </a:t>
              </a:r>
              <a:r>
                <a:rPr sz="1100" spc="4" dirty="0">
                  <a:latin typeface="Times New Roman"/>
                  <a:cs typeface="Times New Roman"/>
                </a:rPr>
                <a:t>t</a:t>
              </a:r>
              <a:r>
                <a:rPr sz="1100" dirty="0">
                  <a:latin typeface="Times New Roman"/>
                  <a:cs typeface="Times New Roman"/>
                </a:rPr>
                <a:t>h</a:t>
              </a:r>
              <a:r>
                <a:rPr sz="1100" spc="-31" dirty="0">
                  <a:latin typeface="Times New Roman"/>
                  <a:cs typeface="Times New Roman"/>
                </a:rPr>
                <a:t>a</a:t>
              </a:r>
              <a:r>
                <a:rPr sz="1100" spc="-4" dirty="0">
                  <a:latin typeface="Times New Roman"/>
                  <a:cs typeface="Times New Roman"/>
                </a:rPr>
                <a:t>t</a:t>
              </a:r>
              <a:r>
                <a:rPr sz="1100" spc="13" dirty="0">
                  <a:latin typeface="Times New Roman"/>
                  <a:cs typeface="Times New Roman"/>
                </a:rPr>
                <a:t> </a:t>
              </a:r>
              <a:r>
                <a:rPr sz="1100" spc="-9" dirty="0">
                  <a:latin typeface="Times New Roman"/>
                  <a:cs typeface="Times New Roman"/>
                </a:rPr>
                <a:t>w</a:t>
              </a:r>
              <a:r>
                <a:rPr sz="1100" spc="18" dirty="0">
                  <a:latin typeface="Times New Roman"/>
                  <a:cs typeface="Times New Roman"/>
                </a:rPr>
                <a:t>h</a:t>
              </a:r>
              <a:r>
                <a:rPr sz="1100" spc="-36" dirty="0">
                  <a:latin typeface="Times New Roman"/>
                  <a:cs typeface="Times New Roman"/>
                </a:rPr>
                <a:t>e</a:t>
              </a:r>
              <a:r>
                <a:rPr sz="1100" spc="4" dirty="0">
                  <a:latin typeface="Times New Roman"/>
                  <a:cs typeface="Times New Roman"/>
                </a:rPr>
                <a:t>n</a:t>
              </a:r>
              <a:r>
                <a:rPr sz="1100" spc="-36" dirty="0">
                  <a:latin typeface="Times New Roman"/>
                  <a:cs typeface="Times New Roman"/>
                </a:rPr>
                <a:t>e</a:t>
              </a:r>
              <a:r>
                <a:rPr sz="1100" spc="4" dirty="0">
                  <a:latin typeface="Times New Roman"/>
                  <a:cs typeface="Times New Roman"/>
                </a:rPr>
                <a:t>v</a:t>
              </a:r>
              <a:r>
                <a:rPr sz="1100" spc="-49" dirty="0">
                  <a:latin typeface="Times New Roman"/>
                  <a:cs typeface="Times New Roman"/>
                </a:rPr>
                <a:t>e</a:t>
              </a:r>
              <a:r>
                <a:rPr sz="1100" spc="-4" dirty="0">
                  <a:latin typeface="Times New Roman"/>
                  <a:cs typeface="Times New Roman"/>
                </a:rPr>
                <a:t>r</a:t>
              </a:r>
              <a:r>
                <a:rPr sz="1100" spc="13" dirty="0">
                  <a:latin typeface="Times New Roman"/>
                  <a:cs typeface="Times New Roman"/>
                </a:rPr>
                <a:t> </a:t>
              </a:r>
              <a:r>
                <a:rPr sz="1100" spc="-18" dirty="0">
                  <a:latin typeface="Times New Roman"/>
                  <a:cs typeface="Times New Roman"/>
                </a:rPr>
                <a:t>a</a:t>
              </a:r>
              <a:r>
                <a:rPr sz="1100" spc="4" dirty="0">
                  <a:latin typeface="Times New Roman"/>
                  <a:cs typeface="Times New Roman"/>
                </a:rPr>
                <a:t>n</a:t>
              </a:r>
              <a:r>
                <a:rPr sz="1100" dirty="0">
                  <a:latin typeface="Times New Roman"/>
                  <a:cs typeface="Times New Roman"/>
                </a:rPr>
                <a:t>y</a:t>
              </a:r>
              <a:r>
                <a:rPr sz="1100" spc="-4" dirty="0">
                  <a:latin typeface="Times New Roman"/>
                  <a:cs typeface="Times New Roman"/>
                </a:rPr>
                <a:t> </a:t>
              </a:r>
              <a:r>
                <a:rPr sz="1100" spc="18" dirty="0">
                  <a:latin typeface="Times New Roman"/>
                  <a:cs typeface="Times New Roman"/>
                </a:rPr>
                <a:t>f</a:t>
              </a:r>
              <a:r>
                <a:rPr sz="1100" spc="-22" dirty="0">
                  <a:latin typeface="Times New Roman"/>
                  <a:cs typeface="Times New Roman"/>
                </a:rPr>
                <a:t>o</a:t>
              </a:r>
              <a:r>
                <a:rPr sz="1100" spc="-13" dirty="0">
                  <a:latin typeface="Times New Roman"/>
                  <a:cs typeface="Times New Roman"/>
                </a:rPr>
                <a:t>r</a:t>
              </a:r>
              <a:r>
                <a:rPr sz="1100" dirty="0">
                  <a:latin typeface="Times New Roman"/>
                  <a:cs typeface="Times New Roman"/>
                </a:rPr>
                <a:t>m</a:t>
              </a:r>
              <a:r>
                <a:rPr sz="1100" spc="-13" dirty="0">
                  <a:latin typeface="Times New Roman"/>
                  <a:cs typeface="Times New Roman"/>
                </a:rPr>
                <a:t> </a:t>
              </a:r>
              <a:r>
                <a:rPr sz="1100" spc="18" dirty="0">
                  <a:latin typeface="Times New Roman"/>
                  <a:cs typeface="Times New Roman"/>
                </a:rPr>
                <a:t>o</a:t>
              </a:r>
              <a:r>
                <a:rPr sz="1100" dirty="0">
                  <a:latin typeface="Times New Roman"/>
                  <a:cs typeface="Times New Roman"/>
                </a:rPr>
                <a:t>f </a:t>
              </a:r>
              <a:r>
                <a:rPr sz="1100" spc="-4" dirty="0">
                  <a:latin typeface="Times New Roman"/>
                  <a:cs typeface="Times New Roman"/>
                </a:rPr>
                <a:t>g</a:t>
              </a:r>
              <a:r>
                <a:rPr sz="1100" spc="18" dirty="0">
                  <a:latin typeface="Times New Roman"/>
                  <a:cs typeface="Times New Roman"/>
                </a:rPr>
                <a:t>o</a:t>
              </a:r>
              <a:r>
                <a:rPr sz="1100" dirty="0">
                  <a:latin typeface="Times New Roman"/>
                  <a:cs typeface="Times New Roman"/>
                </a:rPr>
                <a:t>v</a:t>
              </a:r>
              <a:r>
                <a:rPr sz="1100" spc="-22" dirty="0">
                  <a:latin typeface="Times New Roman"/>
                  <a:cs typeface="Times New Roman"/>
                </a:rPr>
                <a:t>ern</a:t>
              </a:r>
              <a:r>
                <a:rPr sz="1100" spc="4" dirty="0">
                  <a:latin typeface="Times New Roman"/>
                  <a:cs typeface="Times New Roman"/>
                </a:rPr>
                <a:t>m</a:t>
              </a:r>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t</a:t>
              </a:r>
              <a:r>
                <a:rPr sz="1100" spc="-9" dirty="0">
                  <a:latin typeface="Times New Roman"/>
                  <a:cs typeface="Times New Roman"/>
                </a:rPr>
                <a:t> s</a:t>
              </a:r>
              <a:r>
                <a:rPr sz="1100" spc="18" dirty="0">
                  <a:latin typeface="Times New Roman"/>
                  <a:cs typeface="Times New Roman"/>
                </a:rPr>
                <a:t>h</a:t>
              </a:r>
              <a:r>
                <a:rPr sz="1100" spc="-18" dirty="0">
                  <a:latin typeface="Times New Roman"/>
                  <a:cs typeface="Times New Roman"/>
                </a:rPr>
                <a:t>al</a:t>
              </a:r>
              <a:r>
                <a:rPr sz="1100" spc="-4" dirty="0">
                  <a:latin typeface="Times New Roman"/>
                  <a:cs typeface="Times New Roman"/>
                </a:rPr>
                <a:t>l</a:t>
              </a:r>
              <a:r>
                <a:rPr sz="1100" spc="9" dirty="0">
                  <a:latin typeface="Times New Roman"/>
                  <a:cs typeface="Times New Roman"/>
                </a:rPr>
                <a:t> </a:t>
              </a:r>
              <a:r>
                <a:rPr sz="1100" spc="18" dirty="0">
                  <a:latin typeface="Times New Roman"/>
                  <a:cs typeface="Times New Roman"/>
                </a:rPr>
                <a:t>b</a:t>
              </a:r>
              <a:r>
                <a:rPr sz="1100" spc="-27" dirty="0">
                  <a:latin typeface="Times New Roman"/>
                  <a:cs typeface="Times New Roman"/>
                </a:rPr>
                <a:t>ec</a:t>
              </a:r>
              <a:r>
                <a:rPr sz="1100" spc="4" dirty="0">
                  <a:latin typeface="Times New Roman"/>
                  <a:cs typeface="Times New Roman"/>
                </a:rPr>
                <a:t>o</a:t>
              </a:r>
              <a:r>
                <a:rPr sz="1100" spc="-9" dirty="0">
                  <a:latin typeface="Times New Roman"/>
                  <a:cs typeface="Times New Roman"/>
                </a:rPr>
                <a:t>me </a:t>
              </a:r>
              <a:r>
                <a:rPr sz="1100" spc="-4" dirty="0">
                  <a:latin typeface="Times New Roman"/>
                  <a:cs typeface="Times New Roman"/>
                </a:rPr>
                <a:t>des</a:t>
              </a:r>
              <a:r>
                <a:rPr sz="1100" spc="13" dirty="0">
                  <a:latin typeface="Times New Roman"/>
                  <a:cs typeface="Times New Roman"/>
                </a:rPr>
                <a:t>t</a:t>
              </a:r>
              <a:r>
                <a:rPr sz="1100" spc="-13" dirty="0">
                  <a:latin typeface="Times New Roman"/>
                  <a:cs typeface="Times New Roman"/>
                </a:rPr>
                <a:t>ruc</a:t>
              </a:r>
              <a:r>
                <a:rPr sz="1100" spc="9" dirty="0">
                  <a:latin typeface="Times New Roman"/>
                  <a:cs typeface="Times New Roman"/>
                </a:rPr>
                <a:t>t</a:t>
              </a:r>
              <a:r>
                <a:rPr sz="1100" spc="-4" dirty="0">
                  <a:latin typeface="Times New Roman"/>
                  <a:cs typeface="Times New Roman"/>
                </a:rPr>
                <a:t>i</a:t>
              </a:r>
              <a:r>
                <a:rPr sz="1100" dirty="0">
                  <a:latin typeface="Times New Roman"/>
                  <a:cs typeface="Times New Roman"/>
                </a:rPr>
                <a:t>v</a:t>
              </a:r>
              <a:r>
                <a:rPr sz="1100" spc="-9" dirty="0">
                  <a:latin typeface="Times New Roman"/>
                  <a:cs typeface="Times New Roman"/>
                </a:rPr>
                <a:t>e</a:t>
              </a:r>
              <a:r>
                <a:rPr sz="1100" spc="-13" dirty="0">
                  <a:latin typeface="Times New Roman"/>
                  <a:cs typeface="Times New Roman"/>
                </a:rPr>
                <a:t> </a:t>
              </a:r>
              <a:r>
                <a:rPr sz="1100" spc="18" dirty="0">
                  <a:latin typeface="Times New Roman"/>
                  <a:cs typeface="Times New Roman"/>
                </a:rPr>
                <a:t>o</a:t>
              </a:r>
              <a:r>
                <a:rPr sz="1100" dirty="0">
                  <a:latin typeface="Times New Roman"/>
                  <a:cs typeface="Times New Roman"/>
                </a:rPr>
                <a:t>f</a:t>
              </a:r>
              <a:r>
                <a:rPr sz="1100" spc="-22"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4" dirty="0">
                  <a:latin typeface="Times New Roman"/>
                  <a:cs typeface="Times New Roman"/>
                </a:rPr>
                <a:t>ese</a:t>
              </a:r>
              <a:endParaRPr sz="1100" dirty="0">
                <a:latin typeface="Times New Roman"/>
                <a:cs typeface="Times New Roman"/>
              </a:endParaRPr>
            </a:p>
          </p:txBody>
        </p:sp>
        <p:sp>
          <p:nvSpPr>
            <p:cNvPr id="169" name="object 169"/>
            <p:cNvSpPr/>
            <p:nvPr/>
          </p:nvSpPr>
          <p:spPr>
            <a:xfrm>
              <a:off x="3659910" y="4358536"/>
              <a:ext cx="252268" cy="156322"/>
            </a:xfrm>
            <a:custGeom>
              <a:avLst/>
              <a:gdLst/>
              <a:ahLst/>
              <a:cxnLst/>
              <a:rect l="l" t="t" r="r" b="b"/>
              <a:pathLst>
                <a:path w="277495" h="177164">
                  <a:moveTo>
                    <a:pt x="0" y="176809"/>
                  </a:moveTo>
                  <a:lnTo>
                    <a:pt x="277448" y="176809"/>
                  </a:lnTo>
                  <a:lnTo>
                    <a:pt x="277448" y="0"/>
                  </a:lnTo>
                  <a:lnTo>
                    <a:pt x="0" y="0"/>
                  </a:lnTo>
                  <a:lnTo>
                    <a:pt x="0" y="176809"/>
                  </a:lnTo>
                  <a:close/>
                </a:path>
              </a:pathLst>
            </a:custGeom>
            <a:solidFill>
              <a:srgbClr val="0A31FF"/>
            </a:solidFill>
          </p:spPr>
          <p:txBody>
            <a:bodyPr wrap="square" lIns="0" tIns="0" rIns="0" bIns="0" rtlCol="0"/>
            <a:lstStyle/>
            <a:p>
              <a:endParaRPr sz="1100"/>
            </a:p>
          </p:txBody>
        </p:sp>
        <p:sp>
          <p:nvSpPr>
            <p:cNvPr id="170" name="object 170"/>
            <p:cNvSpPr/>
            <p:nvPr/>
          </p:nvSpPr>
          <p:spPr>
            <a:xfrm>
              <a:off x="3984199" y="4358536"/>
              <a:ext cx="77932" cy="156322"/>
            </a:xfrm>
            <a:custGeom>
              <a:avLst/>
              <a:gdLst/>
              <a:ahLst/>
              <a:cxnLst/>
              <a:rect l="l" t="t" r="r" b="b"/>
              <a:pathLst>
                <a:path w="85725" h="177164">
                  <a:moveTo>
                    <a:pt x="0" y="176809"/>
                  </a:moveTo>
                  <a:lnTo>
                    <a:pt x="85368" y="176809"/>
                  </a:lnTo>
                  <a:lnTo>
                    <a:pt x="85368" y="0"/>
                  </a:lnTo>
                  <a:lnTo>
                    <a:pt x="0" y="0"/>
                  </a:lnTo>
                  <a:lnTo>
                    <a:pt x="0" y="176809"/>
                  </a:lnTo>
                  <a:close/>
                </a:path>
              </a:pathLst>
            </a:custGeom>
            <a:solidFill>
              <a:srgbClr val="0A31FF"/>
            </a:solidFill>
          </p:spPr>
          <p:txBody>
            <a:bodyPr wrap="square" lIns="0" tIns="0" rIns="0" bIns="0" rtlCol="0"/>
            <a:lstStyle/>
            <a:p>
              <a:endParaRPr sz="1100"/>
            </a:p>
          </p:txBody>
        </p:sp>
        <p:sp>
          <p:nvSpPr>
            <p:cNvPr id="171" name="object 171"/>
            <p:cNvSpPr/>
            <p:nvPr/>
          </p:nvSpPr>
          <p:spPr>
            <a:xfrm>
              <a:off x="4097839" y="4358536"/>
              <a:ext cx="91786" cy="156322"/>
            </a:xfrm>
            <a:custGeom>
              <a:avLst/>
              <a:gdLst/>
              <a:ahLst/>
              <a:cxnLst/>
              <a:rect l="l" t="t" r="r" b="b"/>
              <a:pathLst>
                <a:path w="100964" h="177164">
                  <a:moveTo>
                    <a:pt x="0" y="176809"/>
                  </a:moveTo>
                  <a:lnTo>
                    <a:pt x="100613" y="176809"/>
                  </a:lnTo>
                  <a:lnTo>
                    <a:pt x="100613" y="0"/>
                  </a:lnTo>
                  <a:lnTo>
                    <a:pt x="0" y="0"/>
                  </a:lnTo>
                  <a:lnTo>
                    <a:pt x="0" y="176809"/>
                  </a:lnTo>
                  <a:close/>
                </a:path>
              </a:pathLst>
            </a:custGeom>
            <a:solidFill>
              <a:srgbClr val="0A31FF"/>
            </a:solidFill>
          </p:spPr>
          <p:txBody>
            <a:bodyPr wrap="square" lIns="0" tIns="0" rIns="0" bIns="0" rtlCol="0"/>
            <a:lstStyle/>
            <a:p>
              <a:endParaRPr sz="1100"/>
            </a:p>
          </p:txBody>
        </p:sp>
        <p:sp>
          <p:nvSpPr>
            <p:cNvPr id="172" name="object 172"/>
            <p:cNvSpPr/>
            <p:nvPr/>
          </p:nvSpPr>
          <p:spPr>
            <a:xfrm>
              <a:off x="4225339" y="4358536"/>
              <a:ext cx="166832" cy="156322"/>
            </a:xfrm>
            <a:custGeom>
              <a:avLst/>
              <a:gdLst/>
              <a:ahLst/>
              <a:cxnLst/>
              <a:rect l="l" t="t" r="r" b="b"/>
              <a:pathLst>
                <a:path w="183514" h="177164">
                  <a:moveTo>
                    <a:pt x="0" y="176809"/>
                  </a:moveTo>
                  <a:lnTo>
                    <a:pt x="182932" y="176809"/>
                  </a:lnTo>
                  <a:lnTo>
                    <a:pt x="182932" y="0"/>
                  </a:lnTo>
                  <a:lnTo>
                    <a:pt x="0" y="0"/>
                  </a:lnTo>
                  <a:lnTo>
                    <a:pt x="0" y="176809"/>
                  </a:lnTo>
                  <a:close/>
                </a:path>
              </a:pathLst>
            </a:custGeom>
            <a:solidFill>
              <a:srgbClr val="0A31FF"/>
            </a:solidFill>
          </p:spPr>
          <p:txBody>
            <a:bodyPr wrap="square" lIns="0" tIns="0" rIns="0" bIns="0" rtlCol="0"/>
            <a:lstStyle/>
            <a:p>
              <a:endParaRPr sz="1100"/>
            </a:p>
          </p:txBody>
        </p:sp>
        <p:sp>
          <p:nvSpPr>
            <p:cNvPr id="173" name="object 173"/>
            <p:cNvSpPr/>
            <p:nvPr/>
          </p:nvSpPr>
          <p:spPr>
            <a:xfrm>
              <a:off x="4427672" y="4358536"/>
              <a:ext cx="260927" cy="156322"/>
            </a:xfrm>
            <a:custGeom>
              <a:avLst/>
              <a:gdLst/>
              <a:ahLst/>
              <a:cxnLst/>
              <a:rect l="l" t="t" r="r" b="b"/>
              <a:pathLst>
                <a:path w="287020" h="177164">
                  <a:moveTo>
                    <a:pt x="0" y="176809"/>
                  </a:moveTo>
                  <a:lnTo>
                    <a:pt x="286595" y="176809"/>
                  </a:lnTo>
                  <a:lnTo>
                    <a:pt x="286595" y="0"/>
                  </a:lnTo>
                  <a:lnTo>
                    <a:pt x="0" y="0"/>
                  </a:lnTo>
                  <a:lnTo>
                    <a:pt x="0" y="176809"/>
                  </a:lnTo>
                  <a:close/>
                </a:path>
              </a:pathLst>
            </a:custGeom>
            <a:solidFill>
              <a:srgbClr val="FF2800"/>
            </a:solidFill>
          </p:spPr>
          <p:txBody>
            <a:bodyPr wrap="square" lIns="0" tIns="0" rIns="0" bIns="0" rtlCol="0"/>
            <a:lstStyle/>
            <a:p>
              <a:endParaRPr sz="1100"/>
            </a:p>
          </p:txBody>
        </p:sp>
        <p:sp>
          <p:nvSpPr>
            <p:cNvPr id="174" name="object 174"/>
            <p:cNvSpPr/>
            <p:nvPr/>
          </p:nvSpPr>
          <p:spPr>
            <a:xfrm>
              <a:off x="4724246" y="4358536"/>
              <a:ext cx="113723" cy="156322"/>
            </a:xfrm>
            <a:custGeom>
              <a:avLst/>
              <a:gdLst/>
              <a:ahLst/>
              <a:cxnLst/>
              <a:rect l="l" t="t" r="r" b="b"/>
              <a:pathLst>
                <a:path w="125095" h="177164">
                  <a:moveTo>
                    <a:pt x="0" y="176809"/>
                  </a:moveTo>
                  <a:lnTo>
                    <a:pt x="125004" y="176809"/>
                  </a:lnTo>
                  <a:lnTo>
                    <a:pt x="125004" y="0"/>
                  </a:lnTo>
                  <a:lnTo>
                    <a:pt x="0" y="0"/>
                  </a:lnTo>
                  <a:lnTo>
                    <a:pt x="0" y="176809"/>
                  </a:lnTo>
                  <a:close/>
                </a:path>
              </a:pathLst>
            </a:custGeom>
            <a:solidFill>
              <a:srgbClr val="0A31FF"/>
            </a:solidFill>
          </p:spPr>
          <p:txBody>
            <a:bodyPr wrap="square" lIns="0" tIns="0" rIns="0" bIns="0" rtlCol="0"/>
            <a:lstStyle/>
            <a:p>
              <a:endParaRPr sz="1100"/>
            </a:p>
          </p:txBody>
        </p:sp>
        <p:sp>
          <p:nvSpPr>
            <p:cNvPr id="175" name="object 175"/>
            <p:cNvSpPr/>
            <p:nvPr/>
          </p:nvSpPr>
          <p:spPr>
            <a:xfrm>
              <a:off x="4873918" y="4358536"/>
              <a:ext cx="169141" cy="156322"/>
            </a:xfrm>
            <a:custGeom>
              <a:avLst/>
              <a:gdLst/>
              <a:ahLst/>
              <a:cxnLst/>
              <a:rect l="l" t="t" r="r" b="b"/>
              <a:pathLst>
                <a:path w="186054" h="177164">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sz="1100"/>
            </a:p>
          </p:txBody>
        </p:sp>
        <p:sp>
          <p:nvSpPr>
            <p:cNvPr id="176" name="object 176"/>
            <p:cNvSpPr/>
            <p:nvPr/>
          </p:nvSpPr>
          <p:spPr>
            <a:xfrm>
              <a:off x="5079024" y="4358536"/>
              <a:ext cx="368877" cy="156322"/>
            </a:xfrm>
            <a:custGeom>
              <a:avLst/>
              <a:gdLst/>
              <a:ahLst/>
              <a:cxnLst/>
              <a:rect l="l" t="t" r="r" b="b"/>
              <a:pathLst>
                <a:path w="405764" h="177164">
                  <a:moveTo>
                    <a:pt x="0" y="176809"/>
                  </a:moveTo>
                  <a:lnTo>
                    <a:pt x="405501" y="176809"/>
                  </a:lnTo>
                  <a:lnTo>
                    <a:pt x="405501" y="0"/>
                  </a:lnTo>
                  <a:lnTo>
                    <a:pt x="0" y="0"/>
                  </a:lnTo>
                  <a:lnTo>
                    <a:pt x="0" y="176809"/>
                  </a:lnTo>
                  <a:close/>
                </a:path>
              </a:pathLst>
            </a:custGeom>
            <a:solidFill>
              <a:srgbClr val="FF2800"/>
            </a:solidFill>
          </p:spPr>
          <p:txBody>
            <a:bodyPr wrap="square" lIns="0" tIns="0" rIns="0" bIns="0" rtlCol="0"/>
            <a:lstStyle/>
            <a:p>
              <a:endParaRPr sz="1100"/>
            </a:p>
          </p:txBody>
        </p:sp>
        <p:sp>
          <p:nvSpPr>
            <p:cNvPr id="177" name="object 177"/>
            <p:cNvSpPr/>
            <p:nvPr/>
          </p:nvSpPr>
          <p:spPr>
            <a:xfrm>
              <a:off x="5483695" y="4358536"/>
              <a:ext cx="105641" cy="156322"/>
            </a:xfrm>
            <a:custGeom>
              <a:avLst/>
              <a:gdLst/>
              <a:ahLst/>
              <a:cxnLst/>
              <a:rect l="l" t="t" r="r" b="b"/>
              <a:pathLst>
                <a:path w="116204" h="177164">
                  <a:moveTo>
                    <a:pt x="0" y="176809"/>
                  </a:moveTo>
                  <a:lnTo>
                    <a:pt x="115857" y="176809"/>
                  </a:lnTo>
                  <a:lnTo>
                    <a:pt x="115857" y="0"/>
                  </a:lnTo>
                  <a:lnTo>
                    <a:pt x="0" y="0"/>
                  </a:lnTo>
                  <a:lnTo>
                    <a:pt x="0" y="176809"/>
                  </a:lnTo>
                  <a:close/>
                </a:path>
              </a:pathLst>
            </a:custGeom>
            <a:solidFill>
              <a:srgbClr val="0A31FF"/>
            </a:solidFill>
          </p:spPr>
          <p:txBody>
            <a:bodyPr wrap="square" lIns="0" tIns="0" rIns="0" bIns="0" rtlCol="0"/>
            <a:lstStyle/>
            <a:p>
              <a:endParaRPr sz="1100"/>
            </a:p>
          </p:txBody>
        </p:sp>
        <p:sp>
          <p:nvSpPr>
            <p:cNvPr id="178" name="object 178"/>
            <p:cNvSpPr/>
            <p:nvPr/>
          </p:nvSpPr>
          <p:spPr>
            <a:xfrm>
              <a:off x="5625052" y="4358536"/>
              <a:ext cx="244186" cy="156322"/>
            </a:xfrm>
            <a:custGeom>
              <a:avLst/>
              <a:gdLst/>
              <a:ahLst/>
              <a:cxnLst/>
              <a:rect l="l" t="t" r="r" b="b"/>
              <a:pathLst>
                <a:path w="268604" h="177164">
                  <a:moveTo>
                    <a:pt x="0" y="176809"/>
                  </a:moveTo>
                  <a:lnTo>
                    <a:pt x="268301" y="176809"/>
                  </a:lnTo>
                  <a:lnTo>
                    <a:pt x="268301" y="0"/>
                  </a:lnTo>
                  <a:lnTo>
                    <a:pt x="0" y="0"/>
                  </a:lnTo>
                  <a:lnTo>
                    <a:pt x="0" y="176809"/>
                  </a:lnTo>
                  <a:close/>
                </a:path>
              </a:pathLst>
            </a:custGeom>
            <a:solidFill>
              <a:srgbClr val="FF2800"/>
            </a:solidFill>
          </p:spPr>
          <p:txBody>
            <a:bodyPr wrap="square" lIns="0" tIns="0" rIns="0" bIns="0" rtlCol="0"/>
            <a:lstStyle/>
            <a:p>
              <a:endParaRPr sz="1100"/>
            </a:p>
          </p:txBody>
        </p:sp>
        <p:sp>
          <p:nvSpPr>
            <p:cNvPr id="179" name="object 179"/>
            <p:cNvSpPr/>
            <p:nvPr/>
          </p:nvSpPr>
          <p:spPr>
            <a:xfrm>
              <a:off x="5904994" y="4358536"/>
              <a:ext cx="116609" cy="156322"/>
            </a:xfrm>
            <a:custGeom>
              <a:avLst/>
              <a:gdLst/>
              <a:ahLst/>
              <a:cxnLst/>
              <a:rect l="l" t="t" r="r" b="b"/>
              <a:pathLst>
                <a:path w="128270" h="177164">
                  <a:moveTo>
                    <a:pt x="0" y="176809"/>
                  </a:moveTo>
                  <a:lnTo>
                    <a:pt x="128053" y="176809"/>
                  </a:lnTo>
                  <a:lnTo>
                    <a:pt x="128053" y="0"/>
                  </a:lnTo>
                  <a:lnTo>
                    <a:pt x="0" y="0"/>
                  </a:lnTo>
                  <a:lnTo>
                    <a:pt x="0" y="176809"/>
                  </a:lnTo>
                  <a:close/>
                </a:path>
              </a:pathLst>
            </a:custGeom>
            <a:solidFill>
              <a:srgbClr val="0A31FF"/>
            </a:solidFill>
          </p:spPr>
          <p:txBody>
            <a:bodyPr wrap="square" lIns="0" tIns="0" rIns="0" bIns="0" rtlCol="0"/>
            <a:lstStyle/>
            <a:p>
              <a:endParaRPr sz="1100"/>
            </a:p>
          </p:txBody>
        </p:sp>
        <p:sp>
          <p:nvSpPr>
            <p:cNvPr id="180" name="object 180"/>
            <p:cNvSpPr/>
            <p:nvPr/>
          </p:nvSpPr>
          <p:spPr>
            <a:xfrm>
              <a:off x="6054667" y="4358536"/>
              <a:ext cx="108527" cy="156322"/>
            </a:xfrm>
            <a:custGeom>
              <a:avLst/>
              <a:gdLst/>
              <a:ahLst/>
              <a:cxnLst/>
              <a:rect l="l" t="t" r="r" b="b"/>
              <a:pathLst>
                <a:path w="119379" h="177164">
                  <a:moveTo>
                    <a:pt x="0" y="176809"/>
                  </a:moveTo>
                  <a:lnTo>
                    <a:pt x="118906" y="176809"/>
                  </a:lnTo>
                  <a:lnTo>
                    <a:pt x="118906" y="0"/>
                  </a:lnTo>
                  <a:lnTo>
                    <a:pt x="0" y="0"/>
                  </a:lnTo>
                  <a:lnTo>
                    <a:pt x="0" y="176809"/>
                  </a:lnTo>
                  <a:close/>
                </a:path>
              </a:pathLst>
            </a:custGeom>
            <a:solidFill>
              <a:srgbClr val="0A31FF"/>
            </a:solidFill>
          </p:spPr>
          <p:txBody>
            <a:bodyPr wrap="square" lIns="0" tIns="0" rIns="0" bIns="0" rtlCol="0"/>
            <a:lstStyle/>
            <a:p>
              <a:endParaRPr sz="1100"/>
            </a:p>
          </p:txBody>
        </p:sp>
        <p:sp>
          <p:nvSpPr>
            <p:cNvPr id="181" name="object 181"/>
            <p:cNvSpPr/>
            <p:nvPr/>
          </p:nvSpPr>
          <p:spPr>
            <a:xfrm>
              <a:off x="6198797" y="4358536"/>
              <a:ext cx="396586" cy="156322"/>
            </a:xfrm>
            <a:custGeom>
              <a:avLst/>
              <a:gdLst/>
              <a:ahLst/>
              <a:cxnLst/>
              <a:rect l="l" t="t" r="r" b="b"/>
              <a:pathLst>
                <a:path w="436245" h="177164">
                  <a:moveTo>
                    <a:pt x="0" y="176809"/>
                  </a:moveTo>
                  <a:lnTo>
                    <a:pt x="435989" y="176809"/>
                  </a:lnTo>
                  <a:lnTo>
                    <a:pt x="435989" y="0"/>
                  </a:lnTo>
                  <a:lnTo>
                    <a:pt x="0" y="0"/>
                  </a:lnTo>
                  <a:lnTo>
                    <a:pt x="0" y="176809"/>
                  </a:lnTo>
                  <a:close/>
                </a:path>
              </a:pathLst>
            </a:custGeom>
            <a:solidFill>
              <a:srgbClr val="FF2800"/>
            </a:solidFill>
          </p:spPr>
          <p:txBody>
            <a:bodyPr wrap="square" lIns="0" tIns="0" rIns="0" bIns="0" rtlCol="0"/>
            <a:lstStyle/>
            <a:p>
              <a:endParaRPr sz="1100"/>
            </a:p>
          </p:txBody>
        </p:sp>
        <p:sp>
          <p:nvSpPr>
            <p:cNvPr id="182" name="object 182"/>
            <p:cNvSpPr/>
            <p:nvPr/>
          </p:nvSpPr>
          <p:spPr>
            <a:xfrm>
              <a:off x="6631182" y="4358536"/>
              <a:ext cx="113723" cy="156322"/>
            </a:xfrm>
            <a:custGeom>
              <a:avLst/>
              <a:gdLst/>
              <a:ahLst/>
              <a:cxnLst/>
              <a:rect l="l" t="t" r="r" b="b"/>
              <a:pathLst>
                <a:path w="125095" h="177164">
                  <a:moveTo>
                    <a:pt x="0" y="176809"/>
                  </a:moveTo>
                  <a:lnTo>
                    <a:pt x="125004" y="176809"/>
                  </a:lnTo>
                  <a:lnTo>
                    <a:pt x="125004" y="0"/>
                  </a:lnTo>
                  <a:lnTo>
                    <a:pt x="0" y="0"/>
                  </a:lnTo>
                  <a:lnTo>
                    <a:pt x="0" y="176809"/>
                  </a:lnTo>
                  <a:close/>
                </a:path>
              </a:pathLst>
            </a:custGeom>
            <a:solidFill>
              <a:srgbClr val="0A31FF"/>
            </a:solidFill>
          </p:spPr>
          <p:txBody>
            <a:bodyPr wrap="square" lIns="0" tIns="0" rIns="0" bIns="0" rtlCol="0"/>
            <a:lstStyle/>
            <a:p>
              <a:endParaRPr sz="1100"/>
            </a:p>
          </p:txBody>
        </p:sp>
        <p:sp>
          <p:nvSpPr>
            <p:cNvPr id="183" name="object 183"/>
            <p:cNvSpPr/>
            <p:nvPr/>
          </p:nvSpPr>
          <p:spPr>
            <a:xfrm>
              <a:off x="6780855" y="4358536"/>
              <a:ext cx="196850" cy="156322"/>
            </a:xfrm>
            <a:custGeom>
              <a:avLst/>
              <a:gdLst/>
              <a:ahLst/>
              <a:cxnLst/>
              <a:rect l="l" t="t" r="r" b="b"/>
              <a:pathLst>
                <a:path w="216534" h="177164">
                  <a:moveTo>
                    <a:pt x="0" y="176809"/>
                  </a:moveTo>
                  <a:lnTo>
                    <a:pt x="216470" y="176809"/>
                  </a:lnTo>
                  <a:lnTo>
                    <a:pt x="216470" y="0"/>
                  </a:lnTo>
                  <a:lnTo>
                    <a:pt x="0" y="0"/>
                  </a:lnTo>
                  <a:lnTo>
                    <a:pt x="0" y="176809"/>
                  </a:lnTo>
                  <a:close/>
                </a:path>
              </a:pathLst>
            </a:custGeom>
            <a:solidFill>
              <a:srgbClr val="0A31FF"/>
            </a:solidFill>
          </p:spPr>
          <p:txBody>
            <a:bodyPr wrap="square" lIns="0" tIns="0" rIns="0" bIns="0" rtlCol="0"/>
            <a:lstStyle/>
            <a:p>
              <a:endParaRPr sz="1100"/>
            </a:p>
          </p:txBody>
        </p:sp>
        <p:sp>
          <p:nvSpPr>
            <p:cNvPr id="184" name="object 184"/>
            <p:cNvSpPr/>
            <p:nvPr/>
          </p:nvSpPr>
          <p:spPr>
            <a:xfrm>
              <a:off x="7013678" y="4358536"/>
              <a:ext cx="108527" cy="156322"/>
            </a:xfrm>
            <a:custGeom>
              <a:avLst/>
              <a:gdLst/>
              <a:ahLst/>
              <a:cxnLst/>
              <a:rect l="l" t="t" r="r" b="b"/>
              <a:pathLst>
                <a:path w="119379" h="177164">
                  <a:moveTo>
                    <a:pt x="0" y="176809"/>
                  </a:moveTo>
                  <a:lnTo>
                    <a:pt x="118906" y="176809"/>
                  </a:lnTo>
                  <a:lnTo>
                    <a:pt x="118906" y="0"/>
                  </a:lnTo>
                  <a:lnTo>
                    <a:pt x="0" y="0"/>
                  </a:lnTo>
                  <a:lnTo>
                    <a:pt x="0" y="176809"/>
                  </a:lnTo>
                  <a:close/>
                </a:path>
              </a:pathLst>
            </a:custGeom>
            <a:solidFill>
              <a:srgbClr val="0A31FF"/>
            </a:solidFill>
          </p:spPr>
          <p:txBody>
            <a:bodyPr wrap="square" lIns="0" tIns="0" rIns="0" bIns="0" rtlCol="0"/>
            <a:lstStyle/>
            <a:p>
              <a:endParaRPr sz="1100"/>
            </a:p>
          </p:txBody>
        </p:sp>
        <p:sp>
          <p:nvSpPr>
            <p:cNvPr id="185" name="object 185"/>
            <p:cNvSpPr/>
            <p:nvPr/>
          </p:nvSpPr>
          <p:spPr>
            <a:xfrm>
              <a:off x="7157809" y="4358536"/>
              <a:ext cx="443923" cy="156322"/>
            </a:xfrm>
            <a:custGeom>
              <a:avLst/>
              <a:gdLst/>
              <a:ahLst/>
              <a:cxnLst/>
              <a:rect l="l" t="t" r="r" b="b"/>
              <a:pathLst>
                <a:path w="488315" h="177164">
                  <a:moveTo>
                    <a:pt x="0" y="176809"/>
                  </a:moveTo>
                  <a:lnTo>
                    <a:pt x="487821" y="176809"/>
                  </a:lnTo>
                  <a:lnTo>
                    <a:pt x="487821" y="0"/>
                  </a:lnTo>
                  <a:lnTo>
                    <a:pt x="0" y="0"/>
                  </a:lnTo>
                  <a:lnTo>
                    <a:pt x="0" y="176809"/>
                  </a:lnTo>
                  <a:close/>
                </a:path>
              </a:pathLst>
            </a:custGeom>
            <a:solidFill>
              <a:srgbClr val="FF2800"/>
            </a:solidFill>
          </p:spPr>
          <p:txBody>
            <a:bodyPr wrap="square" lIns="0" tIns="0" rIns="0" bIns="0" rtlCol="0"/>
            <a:lstStyle/>
            <a:p>
              <a:endParaRPr sz="1100"/>
            </a:p>
          </p:txBody>
        </p:sp>
        <p:sp>
          <p:nvSpPr>
            <p:cNvPr id="186" name="object 186"/>
            <p:cNvSpPr/>
            <p:nvPr/>
          </p:nvSpPr>
          <p:spPr>
            <a:xfrm>
              <a:off x="7637313" y="4358536"/>
              <a:ext cx="230332" cy="156322"/>
            </a:xfrm>
            <a:custGeom>
              <a:avLst/>
              <a:gdLst/>
              <a:ahLst/>
              <a:cxnLst/>
              <a:rect l="l" t="t" r="r" b="b"/>
              <a:pathLst>
                <a:path w="253365" h="177164">
                  <a:moveTo>
                    <a:pt x="0" y="176809"/>
                  </a:moveTo>
                  <a:lnTo>
                    <a:pt x="253057" y="176809"/>
                  </a:lnTo>
                  <a:lnTo>
                    <a:pt x="253057" y="0"/>
                  </a:lnTo>
                  <a:lnTo>
                    <a:pt x="0" y="0"/>
                  </a:lnTo>
                  <a:lnTo>
                    <a:pt x="0" y="176809"/>
                  </a:lnTo>
                  <a:close/>
                </a:path>
              </a:pathLst>
            </a:custGeom>
            <a:solidFill>
              <a:srgbClr val="0A31FF"/>
            </a:solidFill>
          </p:spPr>
          <p:txBody>
            <a:bodyPr wrap="square" lIns="0" tIns="0" rIns="0" bIns="0" rtlCol="0"/>
            <a:lstStyle/>
            <a:p>
              <a:endParaRPr sz="1100"/>
            </a:p>
          </p:txBody>
        </p:sp>
        <p:sp>
          <p:nvSpPr>
            <p:cNvPr id="187" name="object 187"/>
            <p:cNvSpPr/>
            <p:nvPr/>
          </p:nvSpPr>
          <p:spPr>
            <a:xfrm>
              <a:off x="7903399" y="4358536"/>
              <a:ext cx="659823" cy="156322"/>
            </a:xfrm>
            <a:custGeom>
              <a:avLst/>
              <a:gdLst/>
              <a:ahLst/>
              <a:cxnLst/>
              <a:rect l="l" t="t" r="r" b="b"/>
              <a:pathLst>
                <a:path w="725804" h="177164">
                  <a:moveTo>
                    <a:pt x="0" y="176809"/>
                  </a:moveTo>
                  <a:lnTo>
                    <a:pt x="725633" y="176809"/>
                  </a:lnTo>
                  <a:lnTo>
                    <a:pt x="725633" y="0"/>
                  </a:lnTo>
                  <a:lnTo>
                    <a:pt x="0" y="0"/>
                  </a:lnTo>
                  <a:lnTo>
                    <a:pt x="0" y="176809"/>
                  </a:lnTo>
                  <a:close/>
                </a:path>
              </a:pathLst>
            </a:custGeom>
            <a:solidFill>
              <a:srgbClr val="FFFC00"/>
            </a:solidFill>
          </p:spPr>
          <p:txBody>
            <a:bodyPr wrap="square" lIns="0" tIns="0" rIns="0" bIns="0" rtlCol="0"/>
            <a:lstStyle/>
            <a:p>
              <a:endParaRPr sz="1100"/>
            </a:p>
          </p:txBody>
        </p:sp>
        <p:sp>
          <p:nvSpPr>
            <p:cNvPr id="188" name="object 188"/>
            <p:cNvSpPr txBox="1"/>
            <p:nvPr/>
          </p:nvSpPr>
          <p:spPr>
            <a:xfrm>
              <a:off x="3648364" y="4362841"/>
              <a:ext cx="4961082" cy="338554"/>
            </a:xfrm>
            <a:prstGeom prst="rect">
              <a:avLst/>
            </a:prstGeom>
          </p:spPr>
          <p:txBody>
            <a:bodyPr vert="horz" wrap="square" lIns="0" tIns="0" rIns="0" bIns="0" rtlCol="0">
              <a:spAutoFit/>
            </a:bodyPr>
            <a:lstStyle/>
            <a:p>
              <a:pPr marL="11397"/>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ds</a:t>
              </a:r>
              <a:r>
                <a:rPr sz="1100" dirty="0">
                  <a:latin typeface="Times New Roman"/>
                  <a:cs typeface="Times New Roman"/>
                </a:rPr>
                <a:t>,</a:t>
              </a:r>
              <a:r>
                <a:rPr sz="1100" spc="-4" dirty="0">
                  <a:latin typeface="Times New Roman"/>
                  <a:cs typeface="Times New Roman"/>
                </a:rPr>
                <a:t> </a:t>
              </a:r>
              <a:r>
                <a:rPr sz="1100" spc="9" dirty="0">
                  <a:latin typeface="Times New Roman"/>
                  <a:cs typeface="Times New Roman"/>
                </a:rPr>
                <a:t>i</a:t>
              </a:r>
              <a:r>
                <a:rPr sz="1100" spc="-4" dirty="0">
                  <a:latin typeface="Times New Roman"/>
                  <a:cs typeface="Times New Roman"/>
                </a:rPr>
                <a:t>t</a:t>
              </a:r>
              <a:r>
                <a:rPr sz="1100" spc="-9" dirty="0">
                  <a:latin typeface="Times New Roman"/>
                  <a:cs typeface="Times New Roman"/>
                </a:rPr>
                <a:t> </a:t>
              </a:r>
              <a:r>
                <a:rPr sz="1100" spc="9" dirty="0">
                  <a:latin typeface="Times New Roman"/>
                  <a:cs typeface="Times New Roman"/>
                </a:rPr>
                <a:t>i</a:t>
              </a:r>
              <a:r>
                <a:rPr sz="1100" dirty="0">
                  <a:latin typeface="Times New Roman"/>
                  <a:cs typeface="Times New Roman"/>
                </a:rPr>
                <a:t>s</a:t>
              </a:r>
              <a:r>
                <a:rPr sz="1100" spc="-18"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a:t>
              </a:r>
              <a:r>
                <a:rPr sz="1100" spc="-27" dirty="0">
                  <a:latin typeface="Times New Roman"/>
                  <a:cs typeface="Times New Roman"/>
                </a:rPr>
                <a:t> </a:t>
              </a:r>
              <a:r>
                <a:rPr sz="1100" spc="-4" dirty="0">
                  <a:latin typeface="Times New Roman"/>
                  <a:cs typeface="Times New Roman"/>
                </a:rPr>
                <a:t>r</a:t>
              </a:r>
              <a:r>
                <a:rPr sz="1100" spc="9" dirty="0">
                  <a:latin typeface="Times New Roman"/>
                  <a:cs typeface="Times New Roman"/>
                </a:rPr>
                <a:t>i</a:t>
              </a:r>
              <a:r>
                <a:rPr sz="1100" spc="-22" dirty="0">
                  <a:latin typeface="Times New Roman"/>
                  <a:cs typeface="Times New Roman"/>
                </a:rPr>
                <a:t>g</a:t>
              </a:r>
              <a:r>
                <a:rPr sz="1100" spc="18" dirty="0">
                  <a:latin typeface="Times New Roman"/>
                  <a:cs typeface="Times New Roman"/>
                </a:rPr>
                <a:t>h</a:t>
              </a:r>
              <a:r>
                <a:rPr sz="1100" spc="-4" dirty="0">
                  <a:latin typeface="Times New Roman"/>
                  <a:cs typeface="Times New Roman"/>
                </a:rPr>
                <a:t>t</a:t>
              </a:r>
              <a:r>
                <a:rPr sz="1100" spc="-31" dirty="0">
                  <a:latin typeface="Times New Roman"/>
                  <a:cs typeface="Times New Roman"/>
                </a:rPr>
                <a:t> </a:t>
              </a:r>
              <a:r>
                <a:rPr sz="1100" spc="18" dirty="0">
                  <a:latin typeface="Times New Roman"/>
                  <a:cs typeface="Times New Roman"/>
                </a:rPr>
                <a:t>o</a:t>
              </a:r>
              <a:r>
                <a:rPr sz="1100" dirty="0">
                  <a:latin typeface="Times New Roman"/>
                  <a:cs typeface="Times New Roman"/>
                </a:rPr>
                <a:t>f</a:t>
              </a:r>
              <a:r>
                <a:rPr sz="1100" spc="-22"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 </a:t>
              </a:r>
              <a:r>
                <a:rPr sz="1100" spc="-4" dirty="0">
                  <a:latin typeface="Times New Roman"/>
                  <a:cs typeface="Times New Roman"/>
                </a:rPr>
                <a:t>p</a:t>
              </a:r>
              <a:r>
                <a:rPr sz="1100" spc="-13" dirty="0">
                  <a:latin typeface="Times New Roman"/>
                  <a:cs typeface="Times New Roman"/>
                </a:rPr>
                <a:t>e</a:t>
              </a:r>
              <a:r>
                <a:rPr sz="1100" dirty="0">
                  <a:latin typeface="Times New Roman"/>
                  <a:cs typeface="Times New Roman"/>
                </a:rPr>
                <a:t>o</a:t>
              </a:r>
              <a:r>
                <a:rPr sz="1100" spc="-31" dirty="0">
                  <a:latin typeface="Times New Roman"/>
                  <a:cs typeface="Times New Roman"/>
                </a:rPr>
                <a:t>p</a:t>
              </a:r>
              <a:r>
                <a:rPr sz="1100" spc="9" dirty="0">
                  <a:latin typeface="Times New Roman"/>
                  <a:cs typeface="Times New Roman"/>
                </a:rPr>
                <a:t>l</a:t>
              </a:r>
              <a:r>
                <a:rPr sz="1100" spc="-9" dirty="0">
                  <a:latin typeface="Times New Roman"/>
                  <a:cs typeface="Times New Roman"/>
                </a:rPr>
                <a:t>e</a:t>
              </a:r>
              <a:r>
                <a:rPr sz="1100" spc="-13" dirty="0">
                  <a:latin typeface="Times New Roman"/>
                  <a:cs typeface="Times New Roman"/>
                </a:rPr>
                <a:t> </a:t>
              </a:r>
              <a:r>
                <a:rPr sz="1100" spc="9" dirty="0">
                  <a:latin typeface="Times New Roman"/>
                  <a:cs typeface="Times New Roman"/>
                </a:rPr>
                <a:t>t</a:t>
              </a:r>
              <a:r>
                <a:rPr sz="1100" dirty="0">
                  <a:latin typeface="Times New Roman"/>
                  <a:cs typeface="Times New Roman"/>
                </a:rPr>
                <a:t>o</a:t>
              </a:r>
              <a:r>
                <a:rPr sz="1100" spc="-27" dirty="0">
                  <a:latin typeface="Times New Roman"/>
                  <a:cs typeface="Times New Roman"/>
                </a:rPr>
                <a:t> </a:t>
              </a:r>
              <a:r>
                <a:rPr sz="1100" spc="-18" dirty="0">
                  <a:latin typeface="Times New Roman"/>
                  <a:cs typeface="Times New Roman"/>
                </a:rPr>
                <a:t>a</a:t>
              </a:r>
              <a:r>
                <a:rPr sz="1100" spc="9" dirty="0">
                  <a:latin typeface="Times New Roman"/>
                  <a:cs typeface="Times New Roman"/>
                </a:rPr>
                <a:t>l</a:t>
              </a:r>
              <a:r>
                <a:rPr sz="1100" spc="-4" dirty="0">
                  <a:latin typeface="Times New Roman"/>
                  <a:cs typeface="Times New Roman"/>
                </a:rPr>
                <a:t>t</a:t>
              </a:r>
              <a:r>
                <a:rPr sz="1100" spc="-49" dirty="0">
                  <a:latin typeface="Times New Roman"/>
                  <a:cs typeface="Times New Roman"/>
                </a:rPr>
                <a:t>e</a:t>
              </a:r>
              <a:r>
                <a:rPr sz="1100" spc="-4" dirty="0">
                  <a:latin typeface="Times New Roman"/>
                  <a:cs typeface="Times New Roman"/>
                </a:rPr>
                <a:t>r</a:t>
              </a:r>
              <a:r>
                <a:rPr sz="1100" spc="9" dirty="0">
                  <a:latin typeface="Times New Roman"/>
                  <a:cs typeface="Times New Roman"/>
                </a:rPr>
                <a:t> </a:t>
              </a:r>
              <a:r>
                <a:rPr sz="1100" spc="18" dirty="0">
                  <a:latin typeface="Times New Roman"/>
                  <a:cs typeface="Times New Roman"/>
                </a:rPr>
                <a:t>o</a:t>
              </a:r>
              <a:r>
                <a:rPr sz="1100" dirty="0">
                  <a:latin typeface="Times New Roman"/>
                  <a:cs typeface="Times New Roman"/>
                </a:rPr>
                <a:t>r</a:t>
              </a:r>
              <a:r>
                <a:rPr sz="1100" spc="-13" dirty="0">
                  <a:latin typeface="Times New Roman"/>
                  <a:cs typeface="Times New Roman"/>
                </a:rPr>
                <a:t> t</a:t>
              </a:r>
              <a:r>
                <a:rPr sz="1100" spc="-9" dirty="0">
                  <a:latin typeface="Times New Roman"/>
                  <a:cs typeface="Times New Roman"/>
                </a:rPr>
                <a:t>o</a:t>
              </a:r>
              <a:r>
                <a:rPr sz="1100" spc="9" dirty="0">
                  <a:latin typeface="Times New Roman"/>
                  <a:cs typeface="Times New Roman"/>
                </a:rPr>
                <a:t> </a:t>
              </a:r>
              <a:r>
                <a:rPr sz="1100" spc="-18" dirty="0">
                  <a:latin typeface="Times New Roman"/>
                  <a:cs typeface="Times New Roman"/>
                </a:rPr>
                <a:t>a</a:t>
              </a:r>
              <a:r>
                <a:rPr sz="1100" spc="4" dirty="0">
                  <a:latin typeface="Times New Roman"/>
                  <a:cs typeface="Times New Roman"/>
                </a:rPr>
                <a:t>b</a:t>
              </a:r>
              <a:r>
                <a:rPr sz="1100" dirty="0">
                  <a:latin typeface="Times New Roman"/>
                  <a:cs typeface="Times New Roman"/>
                </a:rPr>
                <a:t>o</a:t>
              </a:r>
              <a:r>
                <a:rPr sz="1100" spc="-4" dirty="0">
                  <a:latin typeface="Times New Roman"/>
                  <a:cs typeface="Times New Roman"/>
                </a:rPr>
                <a:t>l</a:t>
              </a:r>
              <a:r>
                <a:rPr sz="1100" spc="-27" dirty="0">
                  <a:latin typeface="Times New Roman"/>
                  <a:cs typeface="Times New Roman"/>
                </a:rPr>
                <a:t>i</a:t>
              </a:r>
              <a:r>
                <a:rPr sz="1100" spc="-31" dirty="0">
                  <a:latin typeface="Times New Roman"/>
                  <a:cs typeface="Times New Roman"/>
                </a:rPr>
                <a:t>s</a:t>
              </a:r>
              <a:r>
                <a:rPr sz="1100" dirty="0">
                  <a:latin typeface="Times New Roman"/>
                  <a:cs typeface="Times New Roman"/>
                </a:rPr>
                <a:t>h</a:t>
              </a:r>
              <a:r>
                <a:rPr sz="1100" spc="9" dirty="0">
                  <a:latin typeface="Times New Roman"/>
                  <a:cs typeface="Times New Roman"/>
                </a:rPr>
                <a:t> i</a:t>
              </a:r>
              <a:r>
                <a:rPr sz="1100" spc="-4" dirty="0">
                  <a:latin typeface="Times New Roman"/>
                  <a:cs typeface="Times New Roman"/>
                </a:rPr>
                <a:t>t</a:t>
              </a:r>
              <a:r>
                <a:rPr sz="1100" dirty="0">
                  <a:latin typeface="Times New Roman"/>
                  <a:cs typeface="Times New Roman"/>
                </a:rPr>
                <a:t>, </a:t>
              </a:r>
              <a:r>
                <a:rPr sz="1100" spc="-9" dirty="0">
                  <a:latin typeface="Times New Roman"/>
                  <a:cs typeface="Times New Roman"/>
                </a:rPr>
                <a:t>a</a:t>
              </a:r>
              <a:r>
                <a:rPr sz="1100" dirty="0">
                  <a:latin typeface="Times New Roman"/>
                  <a:cs typeface="Times New Roman"/>
                </a:rPr>
                <a:t>nd</a:t>
              </a:r>
              <a:r>
                <a:rPr sz="1100" spc="-27" dirty="0">
                  <a:latin typeface="Times New Roman"/>
                  <a:cs typeface="Times New Roman"/>
                </a:rPr>
                <a:t> </a:t>
              </a:r>
              <a:r>
                <a:rPr sz="1100" spc="-9" dirty="0">
                  <a:latin typeface="Times New Roman"/>
                  <a:cs typeface="Times New Roman"/>
                </a:rPr>
                <a:t>to</a:t>
              </a:r>
              <a:r>
                <a:rPr sz="1100" spc="9" dirty="0">
                  <a:latin typeface="Times New Roman"/>
                  <a:cs typeface="Times New Roman"/>
                </a:rPr>
                <a:t> i</a:t>
              </a:r>
              <a:r>
                <a:rPr sz="1100" dirty="0">
                  <a:latin typeface="Times New Roman"/>
                  <a:cs typeface="Times New Roman"/>
                </a:rPr>
                <a:t>n</a:t>
              </a:r>
              <a:r>
                <a:rPr sz="1100" spc="-31" dirty="0">
                  <a:latin typeface="Times New Roman"/>
                  <a:cs typeface="Times New Roman"/>
                </a:rPr>
                <a:t>s</a:t>
              </a:r>
              <a:r>
                <a:rPr sz="1100" spc="18" dirty="0">
                  <a:latin typeface="Times New Roman"/>
                  <a:cs typeface="Times New Roman"/>
                </a:rPr>
                <a:t>t</a:t>
              </a:r>
              <a:r>
                <a:rPr sz="1100" spc="-4" dirty="0">
                  <a:latin typeface="Times New Roman"/>
                  <a:cs typeface="Times New Roman"/>
                </a:rPr>
                <a:t>it</a:t>
              </a:r>
              <a:r>
                <a:rPr sz="1100" spc="-27" dirty="0">
                  <a:latin typeface="Times New Roman"/>
                  <a:cs typeface="Times New Roman"/>
                </a:rPr>
                <a:t>ut</a:t>
              </a:r>
              <a:r>
                <a:rPr sz="1100" spc="-9" dirty="0">
                  <a:latin typeface="Times New Roman"/>
                  <a:cs typeface="Times New Roman"/>
                </a:rPr>
                <a:t>e</a:t>
              </a:r>
              <a:r>
                <a:rPr sz="1100" spc="9" dirty="0">
                  <a:latin typeface="Times New Roman"/>
                  <a:cs typeface="Times New Roman"/>
                </a:rPr>
                <a:t> </a:t>
              </a:r>
              <a:r>
                <a:rPr sz="1100" spc="18" dirty="0">
                  <a:latin typeface="Times New Roman"/>
                  <a:cs typeface="Times New Roman"/>
                </a:rPr>
                <a:t>n</a:t>
              </a:r>
              <a:r>
                <a:rPr sz="1100" spc="-4" dirty="0">
                  <a:latin typeface="Times New Roman"/>
                  <a:cs typeface="Times New Roman"/>
                </a:rPr>
                <a:t>e</a:t>
              </a:r>
              <a:r>
                <a:rPr sz="1100" dirty="0">
                  <a:latin typeface="Times New Roman"/>
                  <a:cs typeface="Times New Roman"/>
                </a:rPr>
                <a:t>w</a:t>
              </a:r>
              <a:r>
                <a:rPr sz="1100" spc="-9" dirty="0">
                  <a:latin typeface="Times New Roman"/>
                  <a:cs typeface="Times New Roman"/>
                </a:rPr>
                <a:t> </a:t>
              </a:r>
              <a:r>
                <a:rPr sz="1100" spc="-4" dirty="0">
                  <a:latin typeface="Times New Roman"/>
                  <a:cs typeface="Times New Roman"/>
                </a:rPr>
                <a:t>g</a:t>
              </a:r>
              <a:r>
                <a:rPr sz="1100" spc="13" dirty="0">
                  <a:latin typeface="Times New Roman"/>
                  <a:cs typeface="Times New Roman"/>
                </a:rPr>
                <a:t>o</a:t>
              </a:r>
              <a:r>
                <a:rPr sz="1100" dirty="0">
                  <a:latin typeface="Times New Roman"/>
                  <a:cs typeface="Times New Roman"/>
                </a:rPr>
                <a:t>v</a:t>
              </a:r>
              <a:r>
                <a:rPr sz="1100" spc="-13" dirty="0">
                  <a:latin typeface="Times New Roman"/>
                  <a:cs typeface="Times New Roman"/>
                </a:rPr>
                <a:t>er</a:t>
              </a:r>
              <a:r>
                <a:rPr sz="1100" spc="18" dirty="0">
                  <a:latin typeface="Times New Roman"/>
                  <a:cs typeface="Times New Roman"/>
                </a:rPr>
                <a:t>n</a:t>
              </a:r>
              <a:r>
                <a:rPr sz="1100" spc="-9" dirty="0">
                  <a:latin typeface="Times New Roman"/>
                  <a:cs typeface="Times New Roman"/>
                </a:rPr>
                <a:t>m</a:t>
              </a:r>
              <a:r>
                <a:rPr sz="1100" spc="-36" dirty="0">
                  <a:latin typeface="Times New Roman"/>
                  <a:cs typeface="Times New Roman"/>
                </a:rPr>
                <a:t>e</a:t>
              </a:r>
              <a:r>
                <a:rPr sz="1100" spc="4" dirty="0">
                  <a:latin typeface="Times New Roman"/>
                  <a:cs typeface="Times New Roman"/>
                </a:rPr>
                <a:t>n</a:t>
              </a:r>
              <a:r>
                <a:rPr sz="1100" spc="-27" dirty="0">
                  <a:latin typeface="Times New Roman"/>
                  <a:cs typeface="Times New Roman"/>
                </a:rPr>
                <a:t>t</a:t>
              </a:r>
              <a:r>
                <a:rPr sz="1100" dirty="0">
                  <a:latin typeface="Times New Roman"/>
                  <a:cs typeface="Times New Roman"/>
                </a:rPr>
                <a:t>,</a:t>
              </a:r>
              <a:endParaRPr sz="1100">
                <a:latin typeface="Times New Roman"/>
                <a:cs typeface="Times New Roman"/>
              </a:endParaRPr>
            </a:p>
          </p:txBody>
        </p:sp>
        <p:sp>
          <p:nvSpPr>
            <p:cNvPr id="189" name="object 189"/>
            <p:cNvSpPr/>
            <p:nvPr/>
          </p:nvSpPr>
          <p:spPr>
            <a:xfrm>
              <a:off x="3659910" y="4514545"/>
              <a:ext cx="346941" cy="153521"/>
            </a:xfrm>
            <a:custGeom>
              <a:avLst/>
              <a:gdLst/>
              <a:ahLst/>
              <a:cxnLst/>
              <a:rect l="l" t="t" r="r" b="b"/>
              <a:pathLst>
                <a:path w="381635" h="173989">
                  <a:moveTo>
                    <a:pt x="0" y="173761"/>
                  </a:moveTo>
                  <a:lnTo>
                    <a:pt x="381110" y="173761"/>
                  </a:lnTo>
                  <a:lnTo>
                    <a:pt x="381110" y="0"/>
                  </a:lnTo>
                  <a:lnTo>
                    <a:pt x="0" y="0"/>
                  </a:lnTo>
                  <a:lnTo>
                    <a:pt x="0" y="173761"/>
                  </a:lnTo>
                  <a:close/>
                </a:path>
              </a:pathLst>
            </a:custGeom>
            <a:solidFill>
              <a:srgbClr val="FF2800"/>
            </a:solidFill>
          </p:spPr>
          <p:txBody>
            <a:bodyPr wrap="square" lIns="0" tIns="0" rIns="0" bIns="0" rtlCol="0"/>
            <a:lstStyle/>
            <a:p>
              <a:endParaRPr sz="1100"/>
            </a:p>
          </p:txBody>
        </p:sp>
        <p:sp>
          <p:nvSpPr>
            <p:cNvPr id="190" name="object 190"/>
            <p:cNvSpPr/>
            <p:nvPr/>
          </p:nvSpPr>
          <p:spPr>
            <a:xfrm>
              <a:off x="4042404" y="4514545"/>
              <a:ext cx="155286" cy="153521"/>
            </a:xfrm>
            <a:custGeom>
              <a:avLst/>
              <a:gdLst/>
              <a:ahLst/>
              <a:cxnLst/>
              <a:rect l="l" t="t" r="r" b="b"/>
              <a:pathLst>
                <a:path w="170814" h="173989">
                  <a:moveTo>
                    <a:pt x="0" y="173761"/>
                  </a:moveTo>
                  <a:lnTo>
                    <a:pt x="170737" y="173761"/>
                  </a:lnTo>
                  <a:lnTo>
                    <a:pt x="170737" y="0"/>
                  </a:lnTo>
                  <a:lnTo>
                    <a:pt x="0" y="0"/>
                  </a:lnTo>
                  <a:lnTo>
                    <a:pt x="0" y="173761"/>
                  </a:lnTo>
                  <a:close/>
                </a:path>
              </a:pathLst>
            </a:custGeom>
            <a:solidFill>
              <a:srgbClr val="0A31FF"/>
            </a:solidFill>
          </p:spPr>
          <p:txBody>
            <a:bodyPr wrap="square" lIns="0" tIns="0" rIns="0" bIns="0" rtlCol="0"/>
            <a:lstStyle/>
            <a:p>
              <a:endParaRPr sz="1100"/>
            </a:p>
          </p:txBody>
        </p:sp>
        <p:sp>
          <p:nvSpPr>
            <p:cNvPr id="191" name="object 191"/>
            <p:cNvSpPr/>
            <p:nvPr/>
          </p:nvSpPr>
          <p:spPr>
            <a:xfrm>
              <a:off x="4233652" y="4514545"/>
              <a:ext cx="599209" cy="153521"/>
            </a:xfrm>
            <a:custGeom>
              <a:avLst/>
              <a:gdLst/>
              <a:ahLst/>
              <a:cxnLst/>
              <a:rect l="l" t="t" r="r" b="b"/>
              <a:pathLst>
                <a:path w="659129" h="173989">
                  <a:moveTo>
                    <a:pt x="0" y="173761"/>
                  </a:moveTo>
                  <a:lnTo>
                    <a:pt x="658558" y="173761"/>
                  </a:lnTo>
                  <a:lnTo>
                    <a:pt x="658558" y="0"/>
                  </a:lnTo>
                  <a:lnTo>
                    <a:pt x="0" y="0"/>
                  </a:lnTo>
                  <a:lnTo>
                    <a:pt x="0" y="173761"/>
                  </a:lnTo>
                  <a:close/>
                </a:path>
              </a:pathLst>
            </a:custGeom>
            <a:solidFill>
              <a:srgbClr val="FFFC00"/>
            </a:solidFill>
          </p:spPr>
          <p:txBody>
            <a:bodyPr wrap="square" lIns="0" tIns="0" rIns="0" bIns="0" rtlCol="0"/>
            <a:lstStyle/>
            <a:p>
              <a:endParaRPr sz="1100"/>
            </a:p>
          </p:txBody>
        </p:sp>
        <p:sp>
          <p:nvSpPr>
            <p:cNvPr id="192" name="object 192"/>
            <p:cNvSpPr/>
            <p:nvPr/>
          </p:nvSpPr>
          <p:spPr>
            <a:xfrm>
              <a:off x="4868375" y="4514545"/>
              <a:ext cx="139123" cy="153521"/>
            </a:xfrm>
            <a:custGeom>
              <a:avLst/>
              <a:gdLst/>
              <a:ahLst/>
              <a:cxnLst/>
              <a:rect l="l" t="t" r="r" b="b"/>
              <a:pathLst>
                <a:path w="153035" h="173989">
                  <a:moveTo>
                    <a:pt x="0" y="173761"/>
                  </a:moveTo>
                  <a:lnTo>
                    <a:pt x="152444" y="173761"/>
                  </a:lnTo>
                  <a:lnTo>
                    <a:pt x="152444" y="0"/>
                  </a:lnTo>
                  <a:lnTo>
                    <a:pt x="0" y="0"/>
                  </a:lnTo>
                  <a:lnTo>
                    <a:pt x="0" y="173761"/>
                  </a:lnTo>
                  <a:close/>
                </a:path>
              </a:pathLst>
            </a:custGeom>
            <a:solidFill>
              <a:srgbClr val="0A31FF"/>
            </a:solidFill>
          </p:spPr>
          <p:txBody>
            <a:bodyPr wrap="square" lIns="0" tIns="0" rIns="0" bIns="0" rtlCol="0"/>
            <a:lstStyle/>
            <a:p>
              <a:endParaRPr sz="1100"/>
            </a:p>
          </p:txBody>
        </p:sp>
        <p:sp>
          <p:nvSpPr>
            <p:cNvPr id="193" name="object 193"/>
            <p:cNvSpPr/>
            <p:nvPr/>
          </p:nvSpPr>
          <p:spPr>
            <a:xfrm>
              <a:off x="5042992" y="4514545"/>
              <a:ext cx="252268" cy="153521"/>
            </a:xfrm>
            <a:custGeom>
              <a:avLst/>
              <a:gdLst/>
              <a:ahLst/>
              <a:cxnLst/>
              <a:rect l="l" t="t" r="r" b="b"/>
              <a:pathLst>
                <a:path w="277495" h="173989">
                  <a:moveTo>
                    <a:pt x="0" y="173761"/>
                  </a:moveTo>
                  <a:lnTo>
                    <a:pt x="277448" y="173761"/>
                  </a:lnTo>
                  <a:lnTo>
                    <a:pt x="277448" y="0"/>
                  </a:lnTo>
                  <a:lnTo>
                    <a:pt x="0" y="0"/>
                  </a:lnTo>
                  <a:lnTo>
                    <a:pt x="0" y="173761"/>
                  </a:lnTo>
                  <a:close/>
                </a:path>
              </a:pathLst>
            </a:custGeom>
            <a:solidFill>
              <a:srgbClr val="0A31FF"/>
            </a:solidFill>
          </p:spPr>
          <p:txBody>
            <a:bodyPr wrap="square" lIns="0" tIns="0" rIns="0" bIns="0" rtlCol="0"/>
            <a:lstStyle/>
            <a:p>
              <a:endParaRPr sz="1100"/>
            </a:p>
          </p:txBody>
        </p:sp>
        <p:sp>
          <p:nvSpPr>
            <p:cNvPr id="194" name="object 194"/>
            <p:cNvSpPr/>
            <p:nvPr/>
          </p:nvSpPr>
          <p:spPr>
            <a:xfrm>
              <a:off x="5331251" y="4514545"/>
              <a:ext cx="543791" cy="153521"/>
            </a:xfrm>
            <a:custGeom>
              <a:avLst/>
              <a:gdLst/>
              <a:ahLst/>
              <a:cxnLst/>
              <a:rect l="l" t="t" r="r" b="b"/>
              <a:pathLst>
                <a:path w="598170" h="173989">
                  <a:moveTo>
                    <a:pt x="0" y="173761"/>
                  </a:moveTo>
                  <a:lnTo>
                    <a:pt x="597580" y="173761"/>
                  </a:lnTo>
                  <a:lnTo>
                    <a:pt x="597580" y="0"/>
                  </a:lnTo>
                  <a:lnTo>
                    <a:pt x="0" y="0"/>
                  </a:lnTo>
                  <a:lnTo>
                    <a:pt x="0" y="173761"/>
                  </a:lnTo>
                  <a:close/>
                </a:path>
              </a:pathLst>
            </a:custGeom>
            <a:solidFill>
              <a:srgbClr val="FFFC00"/>
            </a:solidFill>
          </p:spPr>
          <p:txBody>
            <a:bodyPr wrap="square" lIns="0" tIns="0" rIns="0" bIns="0" rtlCol="0"/>
            <a:lstStyle/>
            <a:p>
              <a:endParaRPr sz="1100"/>
            </a:p>
          </p:txBody>
        </p:sp>
        <p:sp>
          <p:nvSpPr>
            <p:cNvPr id="195" name="object 195"/>
            <p:cNvSpPr/>
            <p:nvPr/>
          </p:nvSpPr>
          <p:spPr>
            <a:xfrm>
              <a:off x="5910538" y="4514545"/>
              <a:ext cx="199736" cy="153521"/>
            </a:xfrm>
            <a:custGeom>
              <a:avLst/>
              <a:gdLst/>
              <a:ahLst/>
              <a:cxnLst/>
              <a:rect l="l" t="t" r="r" b="b"/>
              <a:pathLst>
                <a:path w="219709" h="173989">
                  <a:moveTo>
                    <a:pt x="0" y="173761"/>
                  </a:moveTo>
                  <a:lnTo>
                    <a:pt x="219519" y="173761"/>
                  </a:lnTo>
                  <a:lnTo>
                    <a:pt x="219519" y="0"/>
                  </a:lnTo>
                  <a:lnTo>
                    <a:pt x="0" y="0"/>
                  </a:lnTo>
                  <a:lnTo>
                    <a:pt x="0" y="173761"/>
                  </a:lnTo>
                  <a:close/>
                </a:path>
              </a:pathLst>
            </a:custGeom>
            <a:solidFill>
              <a:srgbClr val="0A31FF"/>
            </a:solidFill>
          </p:spPr>
          <p:txBody>
            <a:bodyPr wrap="square" lIns="0" tIns="0" rIns="0" bIns="0" rtlCol="0"/>
            <a:lstStyle/>
            <a:p>
              <a:endParaRPr sz="1100"/>
            </a:p>
          </p:txBody>
        </p:sp>
        <p:sp>
          <p:nvSpPr>
            <p:cNvPr id="196" name="object 196"/>
            <p:cNvSpPr/>
            <p:nvPr/>
          </p:nvSpPr>
          <p:spPr>
            <a:xfrm>
              <a:off x="6146134" y="4514545"/>
              <a:ext cx="590550" cy="153521"/>
            </a:xfrm>
            <a:custGeom>
              <a:avLst/>
              <a:gdLst/>
              <a:ahLst/>
              <a:cxnLst/>
              <a:rect l="l" t="t" r="r" b="b"/>
              <a:pathLst>
                <a:path w="649604" h="173989">
                  <a:moveTo>
                    <a:pt x="0" y="173761"/>
                  </a:moveTo>
                  <a:lnTo>
                    <a:pt x="649411" y="173761"/>
                  </a:lnTo>
                  <a:lnTo>
                    <a:pt x="649411" y="0"/>
                  </a:lnTo>
                  <a:lnTo>
                    <a:pt x="0" y="0"/>
                  </a:lnTo>
                  <a:lnTo>
                    <a:pt x="0" y="173761"/>
                  </a:lnTo>
                  <a:close/>
                </a:path>
              </a:pathLst>
            </a:custGeom>
            <a:solidFill>
              <a:srgbClr val="FFFC00"/>
            </a:solidFill>
          </p:spPr>
          <p:txBody>
            <a:bodyPr wrap="square" lIns="0" tIns="0" rIns="0" bIns="0" rtlCol="0"/>
            <a:lstStyle/>
            <a:p>
              <a:endParaRPr sz="1100"/>
            </a:p>
          </p:txBody>
        </p:sp>
        <p:sp>
          <p:nvSpPr>
            <p:cNvPr id="197" name="object 197"/>
            <p:cNvSpPr/>
            <p:nvPr/>
          </p:nvSpPr>
          <p:spPr>
            <a:xfrm>
              <a:off x="6772541" y="4514545"/>
              <a:ext cx="155286" cy="153521"/>
            </a:xfrm>
            <a:custGeom>
              <a:avLst/>
              <a:gdLst/>
              <a:ahLst/>
              <a:cxnLst/>
              <a:rect l="l" t="t" r="r" b="b"/>
              <a:pathLst>
                <a:path w="170815" h="173989">
                  <a:moveTo>
                    <a:pt x="0" y="173761"/>
                  </a:moveTo>
                  <a:lnTo>
                    <a:pt x="170737" y="173761"/>
                  </a:lnTo>
                  <a:lnTo>
                    <a:pt x="170737" y="0"/>
                  </a:lnTo>
                  <a:lnTo>
                    <a:pt x="0" y="0"/>
                  </a:lnTo>
                  <a:lnTo>
                    <a:pt x="0" y="173761"/>
                  </a:lnTo>
                  <a:close/>
                </a:path>
              </a:pathLst>
            </a:custGeom>
            <a:solidFill>
              <a:srgbClr val="0A31FF"/>
            </a:solidFill>
          </p:spPr>
          <p:txBody>
            <a:bodyPr wrap="square" lIns="0" tIns="0" rIns="0" bIns="0" rtlCol="0"/>
            <a:lstStyle/>
            <a:p>
              <a:endParaRPr sz="1100"/>
            </a:p>
          </p:txBody>
        </p:sp>
        <p:sp>
          <p:nvSpPr>
            <p:cNvPr id="198" name="object 198"/>
            <p:cNvSpPr/>
            <p:nvPr/>
          </p:nvSpPr>
          <p:spPr>
            <a:xfrm>
              <a:off x="6963789" y="4514545"/>
              <a:ext cx="346941" cy="153521"/>
            </a:xfrm>
            <a:custGeom>
              <a:avLst/>
              <a:gdLst/>
              <a:ahLst/>
              <a:cxnLst/>
              <a:rect l="l" t="t" r="r" b="b"/>
              <a:pathLst>
                <a:path w="381634" h="173989">
                  <a:moveTo>
                    <a:pt x="0" y="173761"/>
                  </a:moveTo>
                  <a:lnTo>
                    <a:pt x="381110" y="173761"/>
                  </a:lnTo>
                  <a:lnTo>
                    <a:pt x="381110" y="0"/>
                  </a:lnTo>
                  <a:lnTo>
                    <a:pt x="0" y="0"/>
                  </a:lnTo>
                  <a:lnTo>
                    <a:pt x="0" y="173761"/>
                  </a:lnTo>
                  <a:close/>
                </a:path>
              </a:pathLst>
            </a:custGeom>
            <a:solidFill>
              <a:srgbClr val="FF2800"/>
            </a:solidFill>
          </p:spPr>
          <p:txBody>
            <a:bodyPr wrap="square" lIns="0" tIns="0" rIns="0" bIns="0" rtlCol="0"/>
            <a:lstStyle/>
            <a:p>
              <a:endParaRPr sz="1100"/>
            </a:p>
          </p:txBody>
        </p:sp>
        <p:sp>
          <p:nvSpPr>
            <p:cNvPr id="199" name="object 199"/>
            <p:cNvSpPr/>
            <p:nvPr/>
          </p:nvSpPr>
          <p:spPr>
            <a:xfrm>
              <a:off x="7346285" y="4514545"/>
              <a:ext cx="105641" cy="153521"/>
            </a:xfrm>
            <a:custGeom>
              <a:avLst/>
              <a:gdLst/>
              <a:ahLst/>
              <a:cxnLst/>
              <a:rect l="l" t="t" r="r" b="b"/>
              <a:pathLst>
                <a:path w="116204" h="173989">
                  <a:moveTo>
                    <a:pt x="0" y="173761"/>
                  </a:moveTo>
                  <a:lnTo>
                    <a:pt x="115857" y="173761"/>
                  </a:lnTo>
                  <a:lnTo>
                    <a:pt x="115857" y="0"/>
                  </a:lnTo>
                  <a:lnTo>
                    <a:pt x="0" y="0"/>
                  </a:lnTo>
                  <a:lnTo>
                    <a:pt x="0" y="173761"/>
                  </a:lnTo>
                  <a:close/>
                </a:path>
              </a:pathLst>
            </a:custGeom>
            <a:solidFill>
              <a:srgbClr val="0A31FF"/>
            </a:solidFill>
          </p:spPr>
          <p:txBody>
            <a:bodyPr wrap="square" lIns="0" tIns="0" rIns="0" bIns="0" rtlCol="0"/>
            <a:lstStyle/>
            <a:p>
              <a:endParaRPr sz="1100"/>
            </a:p>
          </p:txBody>
        </p:sp>
        <p:sp>
          <p:nvSpPr>
            <p:cNvPr id="200" name="object 200"/>
            <p:cNvSpPr/>
            <p:nvPr/>
          </p:nvSpPr>
          <p:spPr>
            <a:xfrm>
              <a:off x="7487641" y="4514545"/>
              <a:ext cx="252268" cy="153521"/>
            </a:xfrm>
            <a:custGeom>
              <a:avLst/>
              <a:gdLst/>
              <a:ahLst/>
              <a:cxnLst/>
              <a:rect l="l" t="t" r="r" b="b"/>
              <a:pathLst>
                <a:path w="277495" h="173989">
                  <a:moveTo>
                    <a:pt x="0" y="173761"/>
                  </a:moveTo>
                  <a:lnTo>
                    <a:pt x="277448" y="173761"/>
                  </a:lnTo>
                  <a:lnTo>
                    <a:pt x="277448" y="0"/>
                  </a:lnTo>
                  <a:lnTo>
                    <a:pt x="0" y="0"/>
                  </a:lnTo>
                  <a:lnTo>
                    <a:pt x="0" y="173761"/>
                  </a:lnTo>
                  <a:close/>
                </a:path>
              </a:pathLst>
            </a:custGeom>
            <a:solidFill>
              <a:srgbClr val="0A31FF"/>
            </a:solidFill>
          </p:spPr>
          <p:txBody>
            <a:bodyPr wrap="square" lIns="0" tIns="0" rIns="0" bIns="0" rtlCol="0"/>
            <a:lstStyle/>
            <a:p>
              <a:endParaRPr sz="1100"/>
            </a:p>
          </p:txBody>
        </p:sp>
        <p:sp>
          <p:nvSpPr>
            <p:cNvPr id="201" name="object 201"/>
            <p:cNvSpPr/>
            <p:nvPr/>
          </p:nvSpPr>
          <p:spPr>
            <a:xfrm>
              <a:off x="7775899" y="4514545"/>
              <a:ext cx="302491" cy="153521"/>
            </a:xfrm>
            <a:custGeom>
              <a:avLst/>
              <a:gdLst/>
              <a:ahLst/>
              <a:cxnLst/>
              <a:rect l="l" t="t" r="r" b="b"/>
              <a:pathLst>
                <a:path w="332740" h="173989">
                  <a:moveTo>
                    <a:pt x="0" y="173761"/>
                  </a:moveTo>
                  <a:lnTo>
                    <a:pt x="332328" y="173761"/>
                  </a:lnTo>
                  <a:lnTo>
                    <a:pt x="332328" y="0"/>
                  </a:lnTo>
                  <a:lnTo>
                    <a:pt x="0" y="0"/>
                  </a:lnTo>
                  <a:lnTo>
                    <a:pt x="0" y="173761"/>
                  </a:lnTo>
                  <a:close/>
                </a:path>
              </a:pathLst>
            </a:custGeom>
            <a:solidFill>
              <a:srgbClr val="0A31FF"/>
            </a:solidFill>
          </p:spPr>
          <p:txBody>
            <a:bodyPr wrap="square" lIns="0" tIns="0" rIns="0" bIns="0" rtlCol="0"/>
            <a:lstStyle/>
            <a:p>
              <a:endParaRPr sz="1100"/>
            </a:p>
          </p:txBody>
        </p:sp>
        <p:sp>
          <p:nvSpPr>
            <p:cNvPr id="202" name="object 202"/>
            <p:cNvSpPr/>
            <p:nvPr/>
          </p:nvSpPr>
          <p:spPr>
            <a:xfrm>
              <a:off x="8114049" y="4514545"/>
              <a:ext cx="113723" cy="153521"/>
            </a:xfrm>
            <a:custGeom>
              <a:avLst/>
              <a:gdLst/>
              <a:ahLst/>
              <a:cxnLst/>
              <a:rect l="l" t="t" r="r" b="b"/>
              <a:pathLst>
                <a:path w="125095" h="173989">
                  <a:moveTo>
                    <a:pt x="0" y="173761"/>
                  </a:moveTo>
                  <a:lnTo>
                    <a:pt x="125004" y="173761"/>
                  </a:lnTo>
                  <a:lnTo>
                    <a:pt x="125004" y="0"/>
                  </a:lnTo>
                  <a:lnTo>
                    <a:pt x="0" y="0"/>
                  </a:lnTo>
                  <a:lnTo>
                    <a:pt x="0" y="173761"/>
                  </a:lnTo>
                  <a:close/>
                </a:path>
              </a:pathLst>
            </a:custGeom>
            <a:solidFill>
              <a:srgbClr val="0A31FF"/>
            </a:solidFill>
          </p:spPr>
          <p:txBody>
            <a:bodyPr wrap="square" lIns="0" tIns="0" rIns="0" bIns="0" rtlCol="0"/>
            <a:lstStyle/>
            <a:p>
              <a:endParaRPr sz="1100"/>
            </a:p>
          </p:txBody>
        </p:sp>
        <p:sp>
          <p:nvSpPr>
            <p:cNvPr id="203" name="object 203"/>
            <p:cNvSpPr/>
            <p:nvPr/>
          </p:nvSpPr>
          <p:spPr>
            <a:xfrm>
              <a:off x="8263720" y="4514545"/>
              <a:ext cx="108527" cy="153521"/>
            </a:xfrm>
            <a:custGeom>
              <a:avLst/>
              <a:gdLst/>
              <a:ahLst/>
              <a:cxnLst/>
              <a:rect l="l" t="t" r="r" b="b"/>
              <a:pathLst>
                <a:path w="119379" h="173989">
                  <a:moveTo>
                    <a:pt x="0" y="173761"/>
                  </a:moveTo>
                  <a:lnTo>
                    <a:pt x="118906" y="173761"/>
                  </a:lnTo>
                  <a:lnTo>
                    <a:pt x="118906" y="0"/>
                  </a:lnTo>
                  <a:lnTo>
                    <a:pt x="0" y="0"/>
                  </a:lnTo>
                  <a:lnTo>
                    <a:pt x="0" y="173761"/>
                  </a:lnTo>
                  <a:close/>
                </a:path>
              </a:pathLst>
            </a:custGeom>
            <a:solidFill>
              <a:srgbClr val="0A31FF"/>
            </a:solidFill>
          </p:spPr>
          <p:txBody>
            <a:bodyPr wrap="square" lIns="0" tIns="0" rIns="0" bIns="0" rtlCol="0"/>
            <a:lstStyle/>
            <a:p>
              <a:endParaRPr sz="1100"/>
            </a:p>
          </p:txBody>
        </p:sp>
        <p:sp>
          <p:nvSpPr>
            <p:cNvPr id="204" name="object 204"/>
            <p:cNvSpPr txBox="1"/>
            <p:nvPr/>
          </p:nvSpPr>
          <p:spPr>
            <a:xfrm>
              <a:off x="3648364" y="4518850"/>
              <a:ext cx="4733059" cy="338554"/>
            </a:xfrm>
            <a:prstGeom prst="rect">
              <a:avLst/>
            </a:prstGeom>
          </p:spPr>
          <p:txBody>
            <a:bodyPr vert="horz" wrap="square" lIns="0" tIns="0" rIns="0" bIns="0" rtlCol="0">
              <a:spAutoFit/>
            </a:bodyPr>
            <a:lstStyle/>
            <a:p>
              <a:pPr marL="11397"/>
              <a:r>
                <a:rPr sz="1100" spc="-4" dirty="0">
                  <a:latin typeface="Times New Roman"/>
                  <a:cs typeface="Times New Roman"/>
                </a:rPr>
                <a:t>l</a:t>
              </a:r>
              <a:r>
                <a:rPr sz="1100" spc="-22" dirty="0">
                  <a:latin typeface="Times New Roman"/>
                  <a:cs typeface="Times New Roman"/>
                </a:rPr>
                <a:t>ay</a:t>
              </a:r>
              <a:r>
                <a:rPr sz="1100" spc="9" dirty="0">
                  <a:latin typeface="Times New Roman"/>
                  <a:cs typeface="Times New Roman"/>
                </a:rPr>
                <a:t>i</a:t>
              </a:r>
              <a:r>
                <a:rPr sz="1100" dirty="0">
                  <a:latin typeface="Times New Roman"/>
                  <a:cs typeface="Times New Roman"/>
                </a:rPr>
                <a:t>ng</a:t>
              </a:r>
              <a:r>
                <a:rPr sz="1100" spc="-9" dirty="0">
                  <a:latin typeface="Times New Roman"/>
                  <a:cs typeface="Times New Roman"/>
                </a:rPr>
                <a:t> </a:t>
              </a:r>
              <a:r>
                <a:rPr sz="1100" spc="9" dirty="0">
                  <a:latin typeface="Times New Roman"/>
                  <a:cs typeface="Times New Roman"/>
                </a:rPr>
                <a:t>i</a:t>
              </a:r>
              <a:r>
                <a:rPr sz="1100" spc="-4" dirty="0">
                  <a:latin typeface="Times New Roman"/>
                  <a:cs typeface="Times New Roman"/>
                </a:rPr>
                <a:t>t'</a:t>
              </a:r>
              <a:r>
                <a:rPr sz="1100" dirty="0">
                  <a:latin typeface="Times New Roman"/>
                  <a:cs typeface="Times New Roman"/>
                </a:rPr>
                <a:t>s</a:t>
              </a:r>
              <a:r>
                <a:rPr sz="1100" spc="-13" dirty="0">
                  <a:latin typeface="Times New Roman"/>
                  <a:cs typeface="Times New Roman"/>
                </a:rPr>
                <a:t> </a:t>
              </a:r>
              <a:r>
                <a:rPr sz="1100" spc="18" dirty="0">
                  <a:latin typeface="Times New Roman"/>
                  <a:cs typeface="Times New Roman"/>
                </a:rPr>
                <a:t>f</a:t>
              </a:r>
              <a:r>
                <a:rPr sz="1100" dirty="0">
                  <a:latin typeface="Times New Roman"/>
                  <a:cs typeface="Times New Roman"/>
                </a:rPr>
                <a:t>o</a:t>
              </a:r>
              <a:r>
                <a:rPr sz="1100" spc="-22" dirty="0">
                  <a:latin typeface="Times New Roman"/>
                  <a:cs typeface="Times New Roman"/>
                </a:rPr>
                <a:t>u</a:t>
              </a:r>
              <a:r>
                <a:rPr sz="1100" spc="18" dirty="0">
                  <a:latin typeface="Times New Roman"/>
                  <a:cs typeface="Times New Roman"/>
                </a:rPr>
                <a:t>n</a:t>
              </a:r>
              <a:r>
                <a:rPr sz="1100" spc="-22" dirty="0">
                  <a:latin typeface="Times New Roman"/>
                  <a:cs typeface="Times New Roman"/>
                </a:rPr>
                <a:t>da</a:t>
              </a:r>
              <a:r>
                <a:rPr sz="1100" spc="9" dirty="0">
                  <a:latin typeface="Times New Roman"/>
                  <a:cs typeface="Times New Roman"/>
                </a:rPr>
                <a:t>t</a:t>
              </a:r>
              <a:r>
                <a:rPr sz="1100" spc="-4" dirty="0">
                  <a:latin typeface="Times New Roman"/>
                  <a:cs typeface="Times New Roman"/>
                </a:rPr>
                <a:t>i</a:t>
              </a:r>
              <a:r>
                <a:rPr sz="1100" dirty="0">
                  <a:latin typeface="Times New Roman"/>
                  <a:cs typeface="Times New Roman"/>
                </a:rPr>
                <a:t>on</a:t>
              </a:r>
              <a:r>
                <a:rPr sz="1100" spc="-31" dirty="0">
                  <a:latin typeface="Times New Roman"/>
                  <a:cs typeface="Times New Roman"/>
                </a:rPr>
                <a:t> </a:t>
              </a:r>
              <a:r>
                <a:rPr sz="1100" spc="18" dirty="0">
                  <a:latin typeface="Times New Roman"/>
                  <a:cs typeface="Times New Roman"/>
                </a:rPr>
                <a:t>o</a:t>
              </a:r>
              <a:r>
                <a:rPr sz="1100" dirty="0">
                  <a:latin typeface="Times New Roman"/>
                  <a:cs typeface="Times New Roman"/>
                </a:rPr>
                <a:t>n</a:t>
              </a:r>
              <a:r>
                <a:rPr sz="1100" spc="-9" dirty="0">
                  <a:latin typeface="Times New Roman"/>
                  <a:cs typeface="Times New Roman"/>
                </a:rPr>
                <a:t> suc</a:t>
              </a:r>
              <a:r>
                <a:rPr sz="1100" dirty="0">
                  <a:latin typeface="Times New Roman"/>
                  <a:cs typeface="Times New Roman"/>
                </a:rPr>
                <a:t>h</a:t>
              </a:r>
              <a:r>
                <a:rPr sz="1100" spc="4" dirty="0">
                  <a:latin typeface="Times New Roman"/>
                  <a:cs typeface="Times New Roman"/>
                </a:rPr>
                <a:t> </a:t>
              </a:r>
              <a:r>
                <a:rPr sz="1100" spc="-13" dirty="0">
                  <a:latin typeface="Times New Roman"/>
                  <a:cs typeface="Times New Roman"/>
                </a:rPr>
                <a:t>p</a:t>
              </a:r>
              <a:r>
                <a:rPr sz="1100" spc="18" dirty="0">
                  <a:latin typeface="Times New Roman"/>
                  <a:cs typeface="Times New Roman"/>
                </a:rPr>
                <a:t>r</a:t>
              </a:r>
              <a:r>
                <a:rPr sz="1100" spc="-4" dirty="0">
                  <a:latin typeface="Times New Roman"/>
                  <a:cs typeface="Times New Roman"/>
                </a:rPr>
                <a:t>i</a:t>
              </a:r>
              <a:r>
                <a:rPr sz="1100" dirty="0">
                  <a:latin typeface="Times New Roman"/>
                  <a:cs typeface="Times New Roman"/>
                </a:rPr>
                <a:t>n</a:t>
              </a:r>
              <a:r>
                <a:rPr sz="1100" spc="-31" dirty="0">
                  <a:latin typeface="Times New Roman"/>
                  <a:cs typeface="Times New Roman"/>
                </a:rPr>
                <a:t>c</a:t>
              </a:r>
              <a:r>
                <a:rPr sz="1100" spc="9" dirty="0">
                  <a:latin typeface="Times New Roman"/>
                  <a:cs typeface="Times New Roman"/>
                </a:rPr>
                <a:t>i</a:t>
              </a:r>
              <a:r>
                <a:rPr sz="1100" spc="-31" dirty="0">
                  <a:latin typeface="Times New Roman"/>
                  <a:cs typeface="Times New Roman"/>
                </a:rPr>
                <a:t>p</a:t>
              </a:r>
              <a:r>
                <a:rPr sz="1100" spc="9" dirty="0">
                  <a:latin typeface="Times New Roman"/>
                  <a:cs typeface="Times New Roman"/>
                </a:rPr>
                <a:t>l</a:t>
              </a:r>
              <a:r>
                <a:rPr sz="1100" spc="-9" dirty="0">
                  <a:latin typeface="Times New Roman"/>
                  <a:cs typeface="Times New Roman"/>
                </a:rPr>
                <a:t>e</a:t>
              </a:r>
              <a:r>
                <a:rPr sz="1100" dirty="0">
                  <a:latin typeface="Times New Roman"/>
                  <a:cs typeface="Times New Roman"/>
                </a:rPr>
                <a:t>s</a:t>
              </a:r>
              <a:r>
                <a:rPr sz="1100" spc="-13" dirty="0">
                  <a:latin typeface="Times New Roman"/>
                  <a:cs typeface="Times New Roman"/>
                </a:rPr>
                <a:t> </a:t>
              </a:r>
              <a:r>
                <a:rPr sz="1100" spc="-18" dirty="0">
                  <a:latin typeface="Times New Roman"/>
                  <a:cs typeface="Times New Roman"/>
                </a:rPr>
                <a:t>a</a:t>
              </a:r>
              <a:r>
                <a:rPr sz="1100" spc="4" dirty="0">
                  <a:latin typeface="Times New Roman"/>
                  <a:cs typeface="Times New Roman"/>
                </a:rPr>
                <a:t>n</a:t>
              </a:r>
              <a:r>
                <a:rPr sz="1100" dirty="0">
                  <a:latin typeface="Times New Roman"/>
                  <a:cs typeface="Times New Roman"/>
                </a:rPr>
                <a:t>d</a:t>
              </a:r>
              <a:r>
                <a:rPr sz="1100" spc="-9" dirty="0">
                  <a:latin typeface="Times New Roman"/>
                  <a:cs typeface="Times New Roman"/>
                </a:rPr>
                <a:t> </a:t>
              </a:r>
              <a:r>
                <a:rPr sz="1100" spc="18" dirty="0">
                  <a:latin typeface="Times New Roman"/>
                  <a:cs typeface="Times New Roman"/>
                </a:rPr>
                <a:t>o</a:t>
              </a:r>
              <a:r>
                <a:rPr sz="1100" spc="-18" dirty="0">
                  <a:latin typeface="Times New Roman"/>
                  <a:cs typeface="Times New Roman"/>
                </a:rPr>
                <a:t>rgan</a:t>
              </a:r>
              <a:r>
                <a:rPr sz="1100" spc="9" dirty="0">
                  <a:latin typeface="Times New Roman"/>
                  <a:cs typeface="Times New Roman"/>
                </a:rPr>
                <a:t>i</a:t>
              </a:r>
              <a:r>
                <a:rPr sz="1100" spc="-31" dirty="0">
                  <a:latin typeface="Times New Roman"/>
                  <a:cs typeface="Times New Roman"/>
                </a:rPr>
                <a:t>z</a:t>
              </a:r>
              <a:r>
                <a:rPr sz="1100" spc="9" dirty="0">
                  <a:latin typeface="Times New Roman"/>
                  <a:cs typeface="Times New Roman"/>
                </a:rPr>
                <a:t>i</a:t>
              </a:r>
              <a:r>
                <a:rPr sz="1100" dirty="0">
                  <a:latin typeface="Times New Roman"/>
                  <a:cs typeface="Times New Roman"/>
                </a:rPr>
                <a:t>ng</a:t>
              </a:r>
              <a:r>
                <a:rPr sz="1100" spc="-9" dirty="0">
                  <a:latin typeface="Times New Roman"/>
                  <a:cs typeface="Times New Roman"/>
                </a:rPr>
                <a:t> </a:t>
              </a:r>
              <a:r>
                <a:rPr sz="1100" spc="9" dirty="0">
                  <a:latin typeface="Times New Roman"/>
                  <a:cs typeface="Times New Roman"/>
                </a:rPr>
                <a:t>i</a:t>
              </a:r>
              <a:r>
                <a:rPr sz="1100" spc="-4" dirty="0">
                  <a:latin typeface="Times New Roman"/>
                  <a:cs typeface="Times New Roman"/>
                </a:rPr>
                <a:t>t'</a:t>
              </a:r>
              <a:r>
                <a:rPr sz="1100" dirty="0">
                  <a:latin typeface="Times New Roman"/>
                  <a:cs typeface="Times New Roman"/>
                </a:rPr>
                <a:t>s</a:t>
              </a:r>
              <a:r>
                <a:rPr sz="1100" spc="-13" dirty="0">
                  <a:latin typeface="Times New Roman"/>
                  <a:cs typeface="Times New Roman"/>
                </a:rPr>
                <a:t> </a:t>
              </a:r>
              <a:r>
                <a:rPr sz="1100" spc="-9" dirty="0">
                  <a:latin typeface="Times New Roman"/>
                  <a:cs typeface="Times New Roman"/>
                </a:rPr>
                <a:t>p</a:t>
              </a:r>
              <a:r>
                <a:rPr sz="1100" spc="13" dirty="0">
                  <a:latin typeface="Times New Roman"/>
                  <a:cs typeface="Times New Roman"/>
                </a:rPr>
                <a:t>o</a:t>
              </a:r>
              <a:r>
                <a:rPr sz="1100" spc="-4" dirty="0">
                  <a:latin typeface="Times New Roman"/>
                  <a:cs typeface="Times New Roman"/>
                </a:rPr>
                <a:t>we</a:t>
              </a:r>
              <a:r>
                <a:rPr sz="1100" dirty="0">
                  <a:latin typeface="Times New Roman"/>
                  <a:cs typeface="Times New Roman"/>
                </a:rPr>
                <a:t>r</a:t>
              </a:r>
              <a:r>
                <a:rPr sz="1100" spc="-4" dirty="0">
                  <a:latin typeface="Times New Roman"/>
                  <a:cs typeface="Times New Roman"/>
                </a:rPr>
                <a:t> </a:t>
              </a:r>
              <a:r>
                <a:rPr sz="1100" spc="9" dirty="0">
                  <a:latin typeface="Times New Roman"/>
                  <a:cs typeface="Times New Roman"/>
                </a:rPr>
                <a:t>i</a:t>
              </a:r>
              <a:r>
                <a:rPr sz="1100" dirty="0">
                  <a:latin typeface="Times New Roman"/>
                  <a:cs typeface="Times New Roman"/>
                </a:rPr>
                <a:t>n</a:t>
              </a:r>
              <a:r>
                <a:rPr sz="1100" spc="-18" dirty="0">
                  <a:latin typeface="Times New Roman"/>
                  <a:cs typeface="Times New Roman"/>
                </a:rPr>
                <a:t> </a:t>
              </a:r>
              <a:r>
                <a:rPr sz="1100" spc="-9" dirty="0">
                  <a:latin typeface="Times New Roman"/>
                  <a:cs typeface="Times New Roman"/>
                </a:rPr>
                <a:t>suc</a:t>
              </a:r>
              <a:r>
                <a:rPr sz="1100" dirty="0">
                  <a:latin typeface="Times New Roman"/>
                  <a:cs typeface="Times New Roman"/>
                </a:rPr>
                <a:t>h</a:t>
              </a:r>
              <a:r>
                <a:rPr sz="1100" spc="13" dirty="0">
                  <a:latin typeface="Times New Roman"/>
                  <a:cs typeface="Times New Roman"/>
                </a:rPr>
                <a:t> </a:t>
              </a:r>
              <a:r>
                <a:rPr sz="1100" spc="18" dirty="0">
                  <a:latin typeface="Times New Roman"/>
                  <a:cs typeface="Times New Roman"/>
                </a:rPr>
                <a:t>f</a:t>
              </a:r>
              <a:r>
                <a:rPr sz="1100" spc="-22" dirty="0">
                  <a:latin typeface="Times New Roman"/>
                  <a:cs typeface="Times New Roman"/>
                </a:rPr>
                <a:t>o</a:t>
              </a:r>
              <a:r>
                <a:rPr sz="1100" spc="-13" dirty="0">
                  <a:latin typeface="Times New Roman"/>
                  <a:cs typeface="Times New Roman"/>
                </a:rPr>
                <a:t>r</a:t>
              </a:r>
              <a:r>
                <a:rPr sz="1100" spc="18" dirty="0">
                  <a:latin typeface="Times New Roman"/>
                  <a:cs typeface="Times New Roman"/>
                </a:rPr>
                <a:t>m</a:t>
              </a:r>
              <a:r>
                <a:rPr sz="1100" dirty="0">
                  <a:latin typeface="Times New Roman"/>
                  <a:cs typeface="Times New Roman"/>
                </a:rPr>
                <a:t>,</a:t>
              </a:r>
              <a:r>
                <a:rPr sz="1100" spc="-13" dirty="0">
                  <a:latin typeface="Times New Roman"/>
                  <a:cs typeface="Times New Roman"/>
                </a:rPr>
                <a:t> </a:t>
              </a:r>
              <a:r>
                <a:rPr sz="1100" spc="-4" dirty="0">
                  <a:latin typeface="Times New Roman"/>
                  <a:cs typeface="Times New Roman"/>
                </a:rPr>
                <a:t>a</a:t>
              </a:r>
              <a:r>
                <a:rPr sz="1100" dirty="0">
                  <a:latin typeface="Times New Roman"/>
                  <a:cs typeface="Times New Roman"/>
                </a:rPr>
                <a:t>s</a:t>
              </a:r>
              <a:r>
                <a:rPr sz="1100" spc="-4" dirty="0">
                  <a:latin typeface="Times New Roman"/>
                  <a:cs typeface="Times New Roman"/>
                </a:rPr>
                <a:t> </a:t>
              </a:r>
              <a:r>
                <a:rPr sz="1100" spc="-9" dirty="0">
                  <a:latin typeface="Times New Roman"/>
                  <a:cs typeface="Times New Roman"/>
                </a:rPr>
                <a:t>to</a:t>
              </a:r>
              <a:endParaRPr sz="1100">
                <a:latin typeface="Times New Roman"/>
                <a:cs typeface="Times New Roman"/>
              </a:endParaRPr>
            </a:p>
          </p:txBody>
        </p:sp>
        <p:sp>
          <p:nvSpPr>
            <p:cNvPr id="205" name="object 205"/>
            <p:cNvSpPr/>
            <p:nvPr/>
          </p:nvSpPr>
          <p:spPr>
            <a:xfrm>
              <a:off x="3659910" y="4667864"/>
              <a:ext cx="277668" cy="156322"/>
            </a:xfrm>
            <a:custGeom>
              <a:avLst/>
              <a:gdLst/>
              <a:ahLst/>
              <a:cxnLst/>
              <a:rect l="l" t="t" r="r" b="b"/>
              <a:pathLst>
                <a:path w="305435" h="177164">
                  <a:moveTo>
                    <a:pt x="0" y="176809"/>
                  </a:moveTo>
                  <a:lnTo>
                    <a:pt x="304888" y="176809"/>
                  </a:lnTo>
                  <a:lnTo>
                    <a:pt x="304888" y="0"/>
                  </a:lnTo>
                  <a:lnTo>
                    <a:pt x="0" y="0"/>
                  </a:lnTo>
                  <a:lnTo>
                    <a:pt x="0" y="176809"/>
                  </a:lnTo>
                  <a:close/>
                </a:path>
              </a:pathLst>
            </a:custGeom>
            <a:solidFill>
              <a:srgbClr val="0A31FF"/>
            </a:solidFill>
          </p:spPr>
          <p:txBody>
            <a:bodyPr wrap="square" lIns="0" tIns="0" rIns="0" bIns="0" rtlCol="0"/>
            <a:lstStyle/>
            <a:p>
              <a:endParaRPr sz="1100"/>
            </a:p>
          </p:txBody>
        </p:sp>
        <p:sp>
          <p:nvSpPr>
            <p:cNvPr id="206" name="object 206"/>
            <p:cNvSpPr/>
            <p:nvPr/>
          </p:nvSpPr>
          <p:spPr>
            <a:xfrm>
              <a:off x="3973112" y="4667864"/>
              <a:ext cx="260927" cy="156322"/>
            </a:xfrm>
            <a:custGeom>
              <a:avLst/>
              <a:gdLst/>
              <a:ahLst/>
              <a:cxnLst/>
              <a:rect l="l" t="t" r="r" b="b"/>
              <a:pathLst>
                <a:path w="287020" h="177164">
                  <a:moveTo>
                    <a:pt x="0" y="176809"/>
                  </a:moveTo>
                  <a:lnTo>
                    <a:pt x="286594" y="176809"/>
                  </a:lnTo>
                  <a:lnTo>
                    <a:pt x="286594" y="0"/>
                  </a:lnTo>
                  <a:lnTo>
                    <a:pt x="0" y="0"/>
                  </a:lnTo>
                  <a:lnTo>
                    <a:pt x="0" y="176809"/>
                  </a:lnTo>
                  <a:close/>
                </a:path>
              </a:pathLst>
            </a:custGeom>
            <a:solidFill>
              <a:srgbClr val="FF2800"/>
            </a:solidFill>
          </p:spPr>
          <p:txBody>
            <a:bodyPr wrap="square" lIns="0" tIns="0" rIns="0" bIns="0" rtlCol="0"/>
            <a:lstStyle/>
            <a:p>
              <a:endParaRPr sz="1100"/>
            </a:p>
          </p:txBody>
        </p:sp>
        <p:sp>
          <p:nvSpPr>
            <p:cNvPr id="207" name="object 207"/>
            <p:cNvSpPr/>
            <p:nvPr/>
          </p:nvSpPr>
          <p:spPr>
            <a:xfrm>
              <a:off x="4269683" y="4667864"/>
              <a:ext cx="282864" cy="156322"/>
            </a:xfrm>
            <a:custGeom>
              <a:avLst/>
              <a:gdLst/>
              <a:ahLst/>
              <a:cxnLst/>
              <a:rect l="l" t="t" r="r" b="b"/>
              <a:pathLst>
                <a:path w="311150" h="177164">
                  <a:moveTo>
                    <a:pt x="0" y="176809"/>
                  </a:moveTo>
                  <a:lnTo>
                    <a:pt x="310986" y="176809"/>
                  </a:lnTo>
                  <a:lnTo>
                    <a:pt x="310986" y="0"/>
                  </a:lnTo>
                  <a:lnTo>
                    <a:pt x="0" y="0"/>
                  </a:lnTo>
                  <a:lnTo>
                    <a:pt x="0" y="176809"/>
                  </a:lnTo>
                  <a:close/>
                </a:path>
              </a:pathLst>
            </a:custGeom>
            <a:solidFill>
              <a:srgbClr val="0A31FF"/>
            </a:solidFill>
          </p:spPr>
          <p:txBody>
            <a:bodyPr wrap="square" lIns="0" tIns="0" rIns="0" bIns="0" rtlCol="0"/>
            <a:lstStyle/>
            <a:p>
              <a:endParaRPr sz="1100"/>
            </a:p>
          </p:txBody>
        </p:sp>
        <p:sp>
          <p:nvSpPr>
            <p:cNvPr id="208" name="object 208"/>
            <p:cNvSpPr/>
            <p:nvPr/>
          </p:nvSpPr>
          <p:spPr>
            <a:xfrm>
              <a:off x="4588431" y="4667864"/>
              <a:ext cx="269009" cy="156322"/>
            </a:xfrm>
            <a:custGeom>
              <a:avLst/>
              <a:gdLst/>
              <a:ahLst/>
              <a:cxnLst/>
              <a:rect l="l" t="t" r="r" b="b"/>
              <a:pathLst>
                <a:path w="295910" h="177164">
                  <a:moveTo>
                    <a:pt x="0" y="176809"/>
                  </a:moveTo>
                  <a:lnTo>
                    <a:pt x="295741" y="176809"/>
                  </a:lnTo>
                  <a:lnTo>
                    <a:pt x="295741" y="0"/>
                  </a:lnTo>
                  <a:lnTo>
                    <a:pt x="0" y="0"/>
                  </a:lnTo>
                  <a:lnTo>
                    <a:pt x="0" y="176809"/>
                  </a:lnTo>
                  <a:close/>
                </a:path>
              </a:pathLst>
            </a:custGeom>
            <a:solidFill>
              <a:srgbClr val="0A31FF"/>
            </a:solidFill>
          </p:spPr>
          <p:txBody>
            <a:bodyPr wrap="square" lIns="0" tIns="0" rIns="0" bIns="0" rtlCol="0"/>
            <a:lstStyle/>
            <a:p>
              <a:endParaRPr sz="1100"/>
            </a:p>
          </p:txBody>
        </p:sp>
        <p:sp>
          <p:nvSpPr>
            <p:cNvPr id="209" name="object 209"/>
            <p:cNvSpPr/>
            <p:nvPr/>
          </p:nvSpPr>
          <p:spPr>
            <a:xfrm>
              <a:off x="4893320" y="4667864"/>
              <a:ext cx="316345" cy="156322"/>
            </a:xfrm>
            <a:custGeom>
              <a:avLst/>
              <a:gdLst/>
              <a:ahLst/>
              <a:cxnLst/>
              <a:rect l="l" t="t" r="r" b="b"/>
              <a:pathLst>
                <a:path w="347979" h="177164">
                  <a:moveTo>
                    <a:pt x="0" y="176809"/>
                  </a:moveTo>
                  <a:lnTo>
                    <a:pt x="347572" y="176809"/>
                  </a:lnTo>
                  <a:lnTo>
                    <a:pt x="347572" y="0"/>
                  </a:lnTo>
                  <a:lnTo>
                    <a:pt x="0" y="0"/>
                  </a:lnTo>
                  <a:lnTo>
                    <a:pt x="0" y="176809"/>
                  </a:lnTo>
                  <a:close/>
                </a:path>
              </a:pathLst>
            </a:custGeom>
            <a:solidFill>
              <a:srgbClr val="FF2800"/>
            </a:solidFill>
          </p:spPr>
          <p:txBody>
            <a:bodyPr wrap="square" lIns="0" tIns="0" rIns="0" bIns="0" rtlCol="0"/>
            <a:lstStyle/>
            <a:p>
              <a:endParaRPr sz="1100"/>
            </a:p>
          </p:txBody>
        </p:sp>
        <p:sp>
          <p:nvSpPr>
            <p:cNvPr id="210" name="object 210"/>
            <p:cNvSpPr/>
            <p:nvPr/>
          </p:nvSpPr>
          <p:spPr>
            <a:xfrm>
              <a:off x="5245328" y="4667864"/>
              <a:ext cx="105641" cy="156322"/>
            </a:xfrm>
            <a:custGeom>
              <a:avLst/>
              <a:gdLst/>
              <a:ahLst/>
              <a:cxnLst/>
              <a:rect l="l" t="t" r="r" b="b"/>
              <a:pathLst>
                <a:path w="116204" h="177164">
                  <a:moveTo>
                    <a:pt x="0" y="176809"/>
                  </a:moveTo>
                  <a:lnTo>
                    <a:pt x="115857" y="176809"/>
                  </a:lnTo>
                  <a:lnTo>
                    <a:pt x="115857" y="0"/>
                  </a:lnTo>
                  <a:lnTo>
                    <a:pt x="0" y="0"/>
                  </a:lnTo>
                  <a:lnTo>
                    <a:pt x="0" y="176809"/>
                  </a:lnTo>
                  <a:close/>
                </a:path>
              </a:pathLst>
            </a:custGeom>
            <a:solidFill>
              <a:srgbClr val="0A31FF"/>
            </a:solidFill>
          </p:spPr>
          <p:txBody>
            <a:bodyPr wrap="square" lIns="0" tIns="0" rIns="0" bIns="0" rtlCol="0"/>
            <a:lstStyle/>
            <a:p>
              <a:endParaRPr sz="1100"/>
            </a:p>
          </p:txBody>
        </p:sp>
        <p:sp>
          <p:nvSpPr>
            <p:cNvPr id="211" name="object 211"/>
            <p:cNvSpPr/>
            <p:nvPr/>
          </p:nvSpPr>
          <p:spPr>
            <a:xfrm>
              <a:off x="5386685" y="4667864"/>
              <a:ext cx="313459" cy="156322"/>
            </a:xfrm>
            <a:custGeom>
              <a:avLst/>
              <a:gdLst/>
              <a:ahLst/>
              <a:cxnLst/>
              <a:rect l="l" t="t" r="r" b="b"/>
              <a:pathLst>
                <a:path w="344804" h="177164">
                  <a:moveTo>
                    <a:pt x="0" y="176809"/>
                  </a:moveTo>
                  <a:lnTo>
                    <a:pt x="344523" y="176809"/>
                  </a:lnTo>
                  <a:lnTo>
                    <a:pt x="344523" y="0"/>
                  </a:lnTo>
                  <a:lnTo>
                    <a:pt x="0" y="0"/>
                  </a:lnTo>
                  <a:lnTo>
                    <a:pt x="0" y="176809"/>
                  </a:lnTo>
                  <a:close/>
                </a:path>
              </a:pathLst>
            </a:custGeom>
            <a:solidFill>
              <a:srgbClr val="FF2800"/>
            </a:solidFill>
          </p:spPr>
          <p:txBody>
            <a:bodyPr wrap="square" lIns="0" tIns="0" rIns="0" bIns="0" rtlCol="0"/>
            <a:lstStyle/>
            <a:p>
              <a:endParaRPr sz="1100"/>
            </a:p>
          </p:txBody>
        </p:sp>
        <p:sp>
          <p:nvSpPr>
            <p:cNvPr id="212" name="object 212"/>
            <p:cNvSpPr/>
            <p:nvPr/>
          </p:nvSpPr>
          <p:spPr>
            <a:xfrm>
              <a:off x="5735921" y="4667864"/>
              <a:ext cx="252268" cy="156322"/>
            </a:xfrm>
            <a:custGeom>
              <a:avLst/>
              <a:gdLst/>
              <a:ahLst/>
              <a:cxnLst/>
              <a:rect l="l" t="t" r="r" b="b"/>
              <a:pathLst>
                <a:path w="277495" h="177164">
                  <a:moveTo>
                    <a:pt x="0" y="176809"/>
                  </a:moveTo>
                  <a:lnTo>
                    <a:pt x="277448" y="176809"/>
                  </a:lnTo>
                  <a:lnTo>
                    <a:pt x="277448" y="0"/>
                  </a:lnTo>
                  <a:lnTo>
                    <a:pt x="0" y="0"/>
                  </a:lnTo>
                  <a:lnTo>
                    <a:pt x="0" y="176809"/>
                  </a:lnTo>
                  <a:close/>
                </a:path>
              </a:pathLst>
            </a:custGeom>
            <a:solidFill>
              <a:srgbClr val="FF2800"/>
            </a:solidFill>
          </p:spPr>
          <p:txBody>
            <a:bodyPr wrap="square" lIns="0" tIns="0" rIns="0" bIns="0" rtlCol="0"/>
            <a:lstStyle/>
            <a:p>
              <a:endParaRPr sz="1100"/>
            </a:p>
          </p:txBody>
        </p:sp>
        <p:sp>
          <p:nvSpPr>
            <p:cNvPr id="213" name="object 213"/>
            <p:cNvSpPr/>
            <p:nvPr/>
          </p:nvSpPr>
          <p:spPr>
            <a:xfrm>
              <a:off x="6024177" y="4667864"/>
              <a:ext cx="330200" cy="156322"/>
            </a:xfrm>
            <a:custGeom>
              <a:avLst/>
              <a:gdLst/>
              <a:ahLst/>
              <a:cxnLst/>
              <a:rect l="l" t="t" r="r" b="b"/>
              <a:pathLst>
                <a:path w="363220" h="177164">
                  <a:moveTo>
                    <a:pt x="0" y="176809"/>
                  </a:moveTo>
                  <a:lnTo>
                    <a:pt x="362817" y="176809"/>
                  </a:lnTo>
                  <a:lnTo>
                    <a:pt x="362817" y="0"/>
                  </a:lnTo>
                  <a:lnTo>
                    <a:pt x="0" y="0"/>
                  </a:lnTo>
                  <a:lnTo>
                    <a:pt x="0" y="176809"/>
                  </a:lnTo>
                  <a:close/>
                </a:path>
              </a:pathLst>
            </a:custGeom>
            <a:solidFill>
              <a:srgbClr val="FF2800"/>
            </a:solidFill>
          </p:spPr>
          <p:txBody>
            <a:bodyPr wrap="square" lIns="0" tIns="0" rIns="0" bIns="0" rtlCol="0"/>
            <a:lstStyle/>
            <a:p>
              <a:endParaRPr sz="1100"/>
            </a:p>
          </p:txBody>
        </p:sp>
        <p:sp>
          <p:nvSpPr>
            <p:cNvPr id="214" name="object 214"/>
            <p:cNvSpPr/>
            <p:nvPr/>
          </p:nvSpPr>
          <p:spPr>
            <a:xfrm>
              <a:off x="6390044" y="4667864"/>
              <a:ext cx="199736" cy="156322"/>
            </a:xfrm>
            <a:custGeom>
              <a:avLst/>
              <a:gdLst/>
              <a:ahLst/>
              <a:cxnLst/>
              <a:rect l="l" t="t" r="r" b="b"/>
              <a:pathLst>
                <a:path w="219709" h="177164">
                  <a:moveTo>
                    <a:pt x="0" y="176809"/>
                  </a:moveTo>
                  <a:lnTo>
                    <a:pt x="219519" y="176809"/>
                  </a:lnTo>
                  <a:lnTo>
                    <a:pt x="219519" y="0"/>
                  </a:lnTo>
                  <a:lnTo>
                    <a:pt x="0" y="0"/>
                  </a:lnTo>
                  <a:lnTo>
                    <a:pt x="0" y="176809"/>
                  </a:lnTo>
                  <a:close/>
                </a:path>
              </a:pathLst>
            </a:custGeom>
            <a:solidFill>
              <a:srgbClr val="0A31FF"/>
            </a:solidFill>
          </p:spPr>
          <p:txBody>
            <a:bodyPr wrap="square" lIns="0" tIns="0" rIns="0" bIns="0" rtlCol="0"/>
            <a:lstStyle/>
            <a:p>
              <a:endParaRPr sz="1100"/>
            </a:p>
          </p:txBody>
        </p:sp>
        <p:sp>
          <p:nvSpPr>
            <p:cNvPr id="215" name="object 215"/>
            <p:cNvSpPr/>
            <p:nvPr/>
          </p:nvSpPr>
          <p:spPr>
            <a:xfrm>
              <a:off x="6625639" y="4667864"/>
              <a:ext cx="543791" cy="156322"/>
            </a:xfrm>
            <a:custGeom>
              <a:avLst/>
              <a:gdLst/>
              <a:ahLst/>
              <a:cxnLst/>
              <a:rect l="l" t="t" r="r" b="b"/>
              <a:pathLst>
                <a:path w="598170" h="177164">
                  <a:moveTo>
                    <a:pt x="0" y="176809"/>
                  </a:moveTo>
                  <a:lnTo>
                    <a:pt x="597580" y="176809"/>
                  </a:lnTo>
                  <a:lnTo>
                    <a:pt x="597580" y="0"/>
                  </a:lnTo>
                  <a:lnTo>
                    <a:pt x="0" y="0"/>
                  </a:lnTo>
                  <a:lnTo>
                    <a:pt x="0" y="176809"/>
                  </a:lnTo>
                  <a:close/>
                </a:path>
              </a:pathLst>
            </a:custGeom>
            <a:solidFill>
              <a:srgbClr val="FF2800"/>
            </a:solidFill>
          </p:spPr>
          <p:txBody>
            <a:bodyPr wrap="square" lIns="0" tIns="0" rIns="0" bIns="0" rtlCol="0"/>
            <a:lstStyle/>
            <a:p>
              <a:endParaRPr sz="1100"/>
            </a:p>
          </p:txBody>
        </p:sp>
        <p:sp>
          <p:nvSpPr>
            <p:cNvPr id="216" name="object 216"/>
            <p:cNvSpPr/>
            <p:nvPr/>
          </p:nvSpPr>
          <p:spPr>
            <a:xfrm>
              <a:off x="7240958" y="4667864"/>
              <a:ext cx="516082" cy="156322"/>
            </a:xfrm>
            <a:custGeom>
              <a:avLst/>
              <a:gdLst/>
              <a:ahLst/>
              <a:cxnLst/>
              <a:rect l="l" t="t" r="r" b="b"/>
              <a:pathLst>
                <a:path w="567690" h="177164">
                  <a:moveTo>
                    <a:pt x="0" y="176809"/>
                  </a:moveTo>
                  <a:lnTo>
                    <a:pt x="567092" y="176809"/>
                  </a:lnTo>
                  <a:lnTo>
                    <a:pt x="567092" y="0"/>
                  </a:lnTo>
                  <a:lnTo>
                    <a:pt x="0" y="0"/>
                  </a:lnTo>
                  <a:lnTo>
                    <a:pt x="0" y="176809"/>
                  </a:lnTo>
                  <a:close/>
                </a:path>
              </a:pathLst>
            </a:custGeom>
            <a:solidFill>
              <a:srgbClr val="FF2800"/>
            </a:solidFill>
          </p:spPr>
          <p:txBody>
            <a:bodyPr wrap="square" lIns="0" tIns="0" rIns="0" bIns="0" rtlCol="0"/>
            <a:lstStyle/>
            <a:p>
              <a:endParaRPr sz="1100"/>
            </a:p>
          </p:txBody>
        </p:sp>
        <p:sp>
          <p:nvSpPr>
            <p:cNvPr id="217" name="object 217"/>
            <p:cNvSpPr/>
            <p:nvPr/>
          </p:nvSpPr>
          <p:spPr>
            <a:xfrm>
              <a:off x="7792530" y="4667864"/>
              <a:ext cx="368877" cy="156322"/>
            </a:xfrm>
            <a:custGeom>
              <a:avLst/>
              <a:gdLst/>
              <a:ahLst/>
              <a:cxnLst/>
              <a:rect l="l" t="t" r="r" b="b"/>
              <a:pathLst>
                <a:path w="405765" h="177164">
                  <a:moveTo>
                    <a:pt x="0" y="176809"/>
                  </a:moveTo>
                  <a:lnTo>
                    <a:pt x="405501" y="176809"/>
                  </a:lnTo>
                  <a:lnTo>
                    <a:pt x="405501" y="0"/>
                  </a:lnTo>
                  <a:lnTo>
                    <a:pt x="0" y="0"/>
                  </a:lnTo>
                  <a:lnTo>
                    <a:pt x="0" y="176809"/>
                  </a:lnTo>
                  <a:close/>
                </a:path>
              </a:pathLst>
            </a:custGeom>
            <a:solidFill>
              <a:srgbClr val="FF2800"/>
            </a:solidFill>
          </p:spPr>
          <p:txBody>
            <a:bodyPr wrap="square" lIns="0" tIns="0" rIns="0" bIns="0" rtlCol="0"/>
            <a:lstStyle/>
            <a:p>
              <a:endParaRPr sz="1100"/>
            </a:p>
          </p:txBody>
        </p:sp>
        <p:sp>
          <p:nvSpPr>
            <p:cNvPr id="218" name="object 218"/>
            <p:cNvSpPr/>
            <p:nvPr/>
          </p:nvSpPr>
          <p:spPr>
            <a:xfrm>
              <a:off x="8197200" y="4667864"/>
              <a:ext cx="213591" cy="156322"/>
            </a:xfrm>
            <a:custGeom>
              <a:avLst/>
              <a:gdLst/>
              <a:ahLst/>
              <a:cxnLst/>
              <a:rect l="l" t="t" r="r" b="b"/>
              <a:pathLst>
                <a:path w="234950" h="177164">
                  <a:moveTo>
                    <a:pt x="0" y="176809"/>
                  </a:moveTo>
                  <a:lnTo>
                    <a:pt x="234763" y="176809"/>
                  </a:lnTo>
                  <a:lnTo>
                    <a:pt x="234763" y="0"/>
                  </a:lnTo>
                  <a:lnTo>
                    <a:pt x="0" y="0"/>
                  </a:lnTo>
                  <a:lnTo>
                    <a:pt x="0" y="176809"/>
                  </a:lnTo>
                  <a:close/>
                </a:path>
              </a:pathLst>
            </a:custGeom>
            <a:solidFill>
              <a:srgbClr val="0A31FF"/>
            </a:solidFill>
          </p:spPr>
          <p:txBody>
            <a:bodyPr wrap="square" lIns="0" tIns="0" rIns="0" bIns="0" rtlCol="0"/>
            <a:lstStyle/>
            <a:p>
              <a:endParaRPr sz="1100"/>
            </a:p>
          </p:txBody>
        </p:sp>
        <p:sp>
          <p:nvSpPr>
            <p:cNvPr id="219" name="object 219"/>
            <p:cNvSpPr/>
            <p:nvPr/>
          </p:nvSpPr>
          <p:spPr>
            <a:xfrm>
              <a:off x="3659910" y="4977191"/>
              <a:ext cx="368877" cy="156322"/>
            </a:xfrm>
            <a:custGeom>
              <a:avLst/>
              <a:gdLst/>
              <a:ahLst/>
              <a:cxnLst/>
              <a:rect l="l" t="t" r="r" b="b"/>
              <a:pathLst>
                <a:path w="405764" h="177164">
                  <a:moveTo>
                    <a:pt x="0" y="176809"/>
                  </a:moveTo>
                  <a:lnTo>
                    <a:pt x="405501" y="176809"/>
                  </a:lnTo>
                  <a:lnTo>
                    <a:pt x="405501" y="0"/>
                  </a:lnTo>
                  <a:lnTo>
                    <a:pt x="0" y="0"/>
                  </a:lnTo>
                  <a:lnTo>
                    <a:pt x="0" y="176809"/>
                  </a:lnTo>
                  <a:close/>
                </a:path>
              </a:pathLst>
            </a:custGeom>
            <a:solidFill>
              <a:srgbClr val="FF2800"/>
            </a:solidFill>
          </p:spPr>
          <p:txBody>
            <a:bodyPr wrap="square" lIns="0" tIns="0" rIns="0" bIns="0" rtlCol="0"/>
            <a:lstStyle/>
            <a:p>
              <a:endParaRPr sz="1050"/>
            </a:p>
          </p:txBody>
        </p:sp>
        <p:sp>
          <p:nvSpPr>
            <p:cNvPr id="220" name="object 220"/>
            <p:cNvSpPr/>
            <p:nvPr/>
          </p:nvSpPr>
          <p:spPr>
            <a:xfrm>
              <a:off x="4064579" y="4977191"/>
              <a:ext cx="208395" cy="156322"/>
            </a:xfrm>
            <a:custGeom>
              <a:avLst/>
              <a:gdLst/>
              <a:ahLst/>
              <a:cxnLst/>
              <a:rect l="l" t="t" r="r" b="b"/>
              <a:pathLst>
                <a:path w="229235" h="177164">
                  <a:moveTo>
                    <a:pt x="0" y="176809"/>
                  </a:moveTo>
                  <a:lnTo>
                    <a:pt x="228666" y="176809"/>
                  </a:lnTo>
                  <a:lnTo>
                    <a:pt x="228666" y="0"/>
                  </a:lnTo>
                  <a:lnTo>
                    <a:pt x="0" y="0"/>
                  </a:lnTo>
                  <a:lnTo>
                    <a:pt x="0" y="176809"/>
                  </a:lnTo>
                  <a:close/>
                </a:path>
              </a:pathLst>
            </a:custGeom>
            <a:solidFill>
              <a:srgbClr val="0A31FF"/>
            </a:solidFill>
          </p:spPr>
          <p:txBody>
            <a:bodyPr wrap="square" lIns="0" tIns="0" rIns="0" bIns="0" rtlCol="0"/>
            <a:lstStyle/>
            <a:p>
              <a:endParaRPr sz="1050"/>
            </a:p>
          </p:txBody>
        </p:sp>
        <p:sp>
          <p:nvSpPr>
            <p:cNvPr id="221" name="object 221"/>
            <p:cNvSpPr/>
            <p:nvPr/>
          </p:nvSpPr>
          <p:spPr>
            <a:xfrm>
              <a:off x="4308489" y="4977191"/>
              <a:ext cx="715241" cy="156322"/>
            </a:xfrm>
            <a:custGeom>
              <a:avLst/>
              <a:gdLst/>
              <a:ahLst/>
              <a:cxnLst/>
              <a:rect l="l" t="t" r="r" b="b"/>
              <a:pathLst>
                <a:path w="786764" h="177164">
                  <a:moveTo>
                    <a:pt x="0" y="176809"/>
                  </a:moveTo>
                  <a:lnTo>
                    <a:pt x="786611" y="176809"/>
                  </a:lnTo>
                  <a:lnTo>
                    <a:pt x="786611" y="0"/>
                  </a:lnTo>
                  <a:lnTo>
                    <a:pt x="0" y="0"/>
                  </a:lnTo>
                  <a:lnTo>
                    <a:pt x="0" y="176809"/>
                  </a:lnTo>
                  <a:close/>
                </a:path>
              </a:pathLst>
            </a:custGeom>
            <a:solidFill>
              <a:srgbClr val="FFFC00"/>
            </a:solidFill>
          </p:spPr>
          <p:txBody>
            <a:bodyPr wrap="square" lIns="0" tIns="0" rIns="0" bIns="0" rtlCol="0"/>
            <a:lstStyle/>
            <a:p>
              <a:endParaRPr sz="1050"/>
            </a:p>
          </p:txBody>
        </p:sp>
        <p:sp>
          <p:nvSpPr>
            <p:cNvPr id="222" name="object 222"/>
            <p:cNvSpPr/>
            <p:nvPr/>
          </p:nvSpPr>
          <p:spPr>
            <a:xfrm>
              <a:off x="5059622" y="4977191"/>
              <a:ext cx="244186" cy="156322"/>
            </a:xfrm>
            <a:custGeom>
              <a:avLst/>
              <a:gdLst/>
              <a:ahLst/>
              <a:cxnLst/>
              <a:rect l="l" t="t" r="r" b="b"/>
              <a:pathLst>
                <a:path w="268604" h="177164">
                  <a:moveTo>
                    <a:pt x="0" y="176809"/>
                  </a:moveTo>
                  <a:lnTo>
                    <a:pt x="268301" y="176809"/>
                  </a:lnTo>
                  <a:lnTo>
                    <a:pt x="268301" y="0"/>
                  </a:lnTo>
                  <a:lnTo>
                    <a:pt x="0" y="0"/>
                  </a:lnTo>
                  <a:lnTo>
                    <a:pt x="0" y="176809"/>
                  </a:lnTo>
                  <a:close/>
                </a:path>
              </a:pathLst>
            </a:custGeom>
            <a:solidFill>
              <a:srgbClr val="0A31FF"/>
            </a:solidFill>
          </p:spPr>
          <p:txBody>
            <a:bodyPr wrap="square" lIns="0" tIns="0" rIns="0" bIns="0" rtlCol="0"/>
            <a:lstStyle/>
            <a:p>
              <a:endParaRPr sz="1050"/>
            </a:p>
          </p:txBody>
        </p:sp>
        <p:sp>
          <p:nvSpPr>
            <p:cNvPr id="223" name="object 223"/>
            <p:cNvSpPr/>
            <p:nvPr/>
          </p:nvSpPr>
          <p:spPr>
            <a:xfrm>
              <a:off x="5339565" y="4977191"/>
              <a:ext cx="613064" cy="156322"/>
            </a:xfrm>
            <a:custGeom>
              <a:avLst/>
              <a:gdLst/>
              <a:ahLst/>
              <a:cxnLst/>
              <a:rect l="l" t="t" r="r" b="b"/>
              <a:pathLst>
                <a:path w="674370" h="177164">
                  <a:moveTo>
                    <a:pt x="0" y="176809"/>
                  </a:moveTo>
                  <a:lnTo>
                    <a:pt x="673802" y="176809"/>
                  </a:lnTo>
                  <a:lnTo>
                    <a:pt x="673802" y="0"/>
                  </a:lnTo>
                  <a:lnTo>
                    <a:pt x="0" y="0"/>
                  </a:lnTo>
                  <a:lnTo>
                    <a:pt x="0" y="176809"/>
                  </a:lnTo>
                  <a:close/>
                </a:path>
              </a:pathLst>
            </a:custGeom>
            <a:solidFill>
              <a:srgbClr val="FFFC00"/>
            </a:solidFill>
          </p:spPr>
          <p:txBody>
            <a:bodyPr wrap="square" lIns="0" tIns="0" rIns="0" bIns="0" rtlCol="0"/>
            <a:lstStyle/>
            <a:p>
              <a:endParaRPr sz="1050"/>
            </a:p>
          </p:txBody>
        </p:sp>
        <p:sp>
          <p:nvSpPr>
            <p:cNvPr id="224" name="object 224"/>
            <p:cNvSpPr/>
            <p:nvPr/>
          </p:nvSpPr>
          <p:spPr>
            <a:xfrm>
              <a:off x="5988146" y="4977191"/>
              <a:ext cx="368877" cy="156322"/>
            </a:xfrm>
            <a:custGeom>
              <a:avLst/>
              <a:gdLst/>
              <a:ahLst/>
              <a:cxnLst/>
              <a:rect l="l" t="t" r="r" b="b"/>
              <a:pathLst>
                <a:path w="405765" h="177164">
                  <a:moveTo>
                    <a:pt x="0" y="176809"/>
                  </a:moveTo>
                  <a:lnTo>
                    <a:pt x="405501" y="176809"/>
                  </a:lnTo>
                  <a:lnTo>
                    <a:pt x="405501" y="0"/>
                  </a:lnTo>
                  <a:lnTo>
                    <a:pt x="0" y="0"/>
                  </a:lnTo>
                  <a:lnTo>
                    <a:pt x="0" y="176809"/>
                  </a:lnTo>
                  <a:close/>
                </a:path>
              </a:pathLst>
            </a:custGeom>
            <a:solidFill>
              <a:srgbClr val="FF2800"/>
            </a:solidFill>
          </p:spPr>
          <p:txBody>
            <a:bodyPr wrap="square" lIns="0" tIns="0" rIns="0" bIns="0" rtlCol="0"/>
            <a:lstStyle/>
            <a:p>
              <a:endParaRPr sz="1050"/>
            </a:p>
          </p:txBody>
        </p:sp>
        <p:sp>
          <p:nvSpPr>
            <p:cNvPr id="225" name="object 225"/>
            <p:cNvSpPr/>
            <p:nvPr/>
          </p:nvSpPr>
          <p:spPr>
            <a:xfrm>
              <a:off x="6392815" y="4977191"/>
              <a:ext cx="177800" cy="156322"/>
            </a:xfrm>
            <a:custGeom>
              <a:avLst/>
              <a:gdLst/>
              <a:ahLst/>
              <a:cxnLst/>
              <a:rect l="l" t="t" r="r" b="b"/>
              <a:pathLst>
                <a:path w="195579" h="177164">
                  <a:moveTo>
                    <a:pt x="0" y="176809"/>
                  </a:moveTo>
                  <a:lnTo>
                    <a:pt x="195128" y="176809"/>
                  </a:lnTo>
                  <a:lnTo>
                    <a:pt x="195128" y="0"/>
                  </a:lnTo>
                  <a:lnTo>
                    <a:pt x="0" y="0"/>
                  </a:lnTo>
                  <a:lnTo>
                    <a:pt x="0" y="176809"/>
                  </a:lnTo>
                  <a:close/>
                </a:path>
              </a:pathLst>
            </a:custGeom>
            <a:solidFill>
              <a:srgbClr val="0A31FF"/>
            </a:solidFill>
          </p:spPr>
          <p:txBody>
            <a:bodyPr wrap="square" lIns="0" tIns="0" rIns="0" bIns="0" rtlCol="0"/>
            <a:lstStyle/>
            <a:p>
              <a:endParaRPr sz="1050"/>
            </a:p>
          </p:txBody>
        </p:sp>
        <p:sp>
          <p:nvSpPr>
            <p:cNvPr id="226" name="object 226"/>
            <p:cNvSpPr/>
            <p:nvPr/>
          </p:nvSpPr>
          <p:spPr>
            <a:xfrm>
              <a:off x="6606237" y="4977191"/>
              <a:ext cx="130464" cy="156322"/>
            </a:xfrm>
            <a:custGeom>
              <a:avLst/>
              <a:gdLst/>
              <a:ahLst/>
              <a:cxnLst/>
              <a:rect l="l" t="t" r="r" b="b"/>
              <a:pathLst>
                <a:path w="143509" h="177164">
                  <a:moveTo>
                    <a:pt x="0" y="176809"/>
                  </a:moveTo>
                  <a:lnTo>
                    <a:pt x="143297" y="176809"/>
                  </a:lnTo>
                  <a:lnTo>
                    <a:pt x="143297" y="0"/>
                  </a:lnTo>
                  <a:lnTo>
                    <a:pt x="0" y="0"/>
                  </a:lnTo>
                  <a:lnTo>
                    <a:pt x="0" y="176809"/>
                  </a:lnTo>
                  <a:close/>
                </a:path>
              </a:pathLst>
            </a:custGeom>
            <a:solidFill>
              <a:srgbClr val="0A31FF"/>
            </a:solidFill>
          </p:spPr>
          <p:txBody>
            <a:bodyPr wrap="square" lIns="0" tIns="0" rIns="0" bIns="0" rtlCol="0"/>
            <a:lstStyle/>
            <a:p>
              <a:endParaRPr sz="1050"/>
            </a:p>
          </p:txBody>
        </p:sp>
        <p:sp>
          <p:nvSpPr>
            <p:cNvPr id="227" name="object 227"/>
            <p:cNvSpPr/>
            <p:nvPr/>
          </p:nvSpPr>
          <p:spPr>
            <a:xfrm>
              <a:off x="6772540" y="4977191"/>
              <a:ext cx="460664" cy="156322"/>
            </a:xfrm>
            <a:custGeom>
              <a:avLst/>
              <a:gdLst/>
              <a:ahLst/>
              <a:cxnLst/>
              <a:rect l="l" t="t" r="r" b="b"/>
              <a:pathLst>
                <a:path w="506729" h="177164">
                  <a:moveTo>
                    <a:pt x="0" y="176809"/>
                  </a:moveTo>
                  <a:lnTo>
                    <a:pt x="506114" y="176809"/>
                  </a:lnTo>
                  <a:lnTo>
                    <a:pt x="506114" y="0"/>
                  </a:lnTo>
                  <a:lnTo>
                    <a:pt x="0" y="0"/>
                  </a:lnTo>
                  <a:lnTo>
                    <a:pt x="0" y="176809"/>
                  </a:lnTo>
                  <a:close/>
                </a:path>
              </a:pathLst>
            </a:custGeom>
            <a:solidFill>
              <a:srgbClr val="FF2800"/>
            </a:solidFill>
          </p:spPr>
          <p:txBody>
            <a:bodyPr wrap="square" lIns="0" tIns="0" rIns="0" bIns="0" rtlCol="0"/>
            <a:lstStyle/>
            <a:p>
              <a:endParaRPr sz="1050"/>
            </a:p>
          </p:txBody>
        </p:sp>
        <p:sp>
          <p:nvSpPr>
            <p:cNvPr id="228" name="object 228"/>
            <p:cNvSpPr/>
            <p:nvPr/>
          </p:nvSpPr>
          <p:spPr>
            <a:xfrm>
              <a:off x="7268676" y="4977191"/>
              <a:ext cx="161059" cy="156322"/>
            </a:xfrm>
            <a:custGeom>
              <a:avLst/>
              <a:gdLst/>
              <a:ahLst/>
              <a:cxnLst/>
              <a:rect l="l" t="t" r="r" b="b"/>
              <a:pathLst>
                <a:path w="177165" h="177164">
                  <a:moveTo>
                    <a:pt x="0" y="176809"/>
                  </a:moveTo>
                  <a:lnTo>
                    <a:pt x="176835" y="176809"/>
                  </a:lnTo>
                  <a:lnTo>
                    <a:pt x="176835" y="0"/>
                  </a:lnTo>
                  <a:lnTo>
                    <a:pt x="0" y="0"/>
                  </a:lnTo>
                  <a:lnTo>
                    <a:pt x="0" y="176809"/>
                  </a:lnTo>
                  <a:close/>
                </a:path>
              </a:pathLst>
            </a:custGeom>
            <a:solidFill>
              <a:srgbClr val="0A31FF"/>
            </a:solidFill>
          </p:spPr>
          <p:txBody>
            <a:bodyPr wrap="square" lIns="0" tIns="0" rIns="0" bIns="0" rtlCol="0"/>
            <a:lstStyle/>
            <a:p>
              <a:endParaRPr sz="1050"/>
            </a:p>
          </p:txBody>
        </p:sp>
        <p:sp>
          <p:nvSpPr>
            <p:cNvPr id="229" name="object 229"/>
            <p:cNvSpPr/>
            <p:nvPr/>
          </p:nvSpPr>
          <p:spPr>
            <a:xfrm>
              <a:off x="7465469" y="4977191"/>
              <a:ext cx="252268" cy="156322"/>
            </a:xfrm>
            <a:custGeom>
              <a:avLst/>
              <a:gdLst/>
              <a:ahLst/>
              <a:cxnLst/>
              <a:rect l="l" t="t" r="r" b="b"/>
              <a:pathLst>
                <a:path w="277495" h="177164">
                  <a:moveTo>
                    <a:pt x="0" y="176809"/>
                  </a:moveTo>
                  <a:lnTo>
                    <a:pt x="277448" y="176809"/>
                  </a:lnTo>
                  <a:lnTo>
                    <a:pt x="277448" y="0"/>
                  </a:lnTo>
                  <a:lnTo>
                    <a:pt x="0" y="0"/>
                  </a:lnTo>
                  <a:lnTo>
                    <a:pt x="0" y="176809"/>
                  </a:lnTo>
                  <a:close/>
                </a:path>
              </a:pathLst>
            </a:custGeom>
            <a:solidFill>
              <a:srgbClr val="FF2800"/>
            </a:solidFill>
          </p:spPr>
          <p:txBody>
            <a:bodyPr wrap="square" lIns="0" tIns="0" rIns="0" bIns="0" rtlCol="0"/>
            <a:lstStyle/>
            <a:p>
              <a:endParaRPr sz="1050"/>
            </a:p>
          </p:txBody>
        </p:sp>
        <p:sp>
          <p:nvSpPr>
            <p:cNvPr id="230" name="object 230"/>
            <p:cNvSpPr/>
            <p:nvPr/>
          </p:nvSpPr>
          <p:spPr>
            <a:xfrm>
              <a:off x="7753726" y="4977191"/>
              <a:ext cx="199736" cy="156322"/>
            </a:xfrm>
            <a:custGeom>
              <a:avLst/>
              <a:gdLst/>
              <a:ahLst/>
              <a:cxnLst/>
              <a:rect l="l" t="t" r="r" b="b"/>
              <a:pathLst>
                <a:path w="219709" h="177164">
                  <a:moveTo>
                    <a:pt x="0" y="176809"/>
                  </a:moveTo>
                  <a:lnTo>
                    <a:pt x="219519" y="176809"/>
                  </a:lnTo>
                  <a:lnTo>
                    <a:pt x="219519" y="0"/>
                  </a:lnTo>
                  <a:lnTo>
                    <a:pt x="0" y="0"/>
                  </a:lnTo>
                  <a:lnTo>
                    <a:pt x="0" y="176809"/>
                  </a:lnTo>
                  <a:close/>
                </a:path>
              </a:pathLst>
            </a:custGeom>
            <a:solidFill>
              <a:srgbClr val="0A31FF"/>
            </a:solidFill>
          </p:spPr>
          <p:txBody>
            <a:bodyPr wrap="square" lIns="0" tIns="0" rIns="0" bIns="0" rtlCol="0"/>
            <a:lstStyle/>
            <a:p>
              <a:endParaRPr sz="1050"/>
            </a:p>
          </p:txBody>
        </p:sp>
        <p:sp>
          <p:nvSpPr>
            <p:cNvPr id="231" name="object 231"/>
            <p:cNvSpPr/>
            <p:nvPr/>
          </p:nvSpPr>
          <p:spPr>
            <a:xfrm>
              <a:off x="7989322" y="4977191"/>
              <a:ext cx="474518" cy="156322"/>
            </a:xfrm>
            <a:custGeom>
              <a:avLst/>
              <a:gdLst/>
              <a:ahLst/>
              <a:cxnLst/>
              <a:rect l="l" t="t" r="r" b="b"/>
              <a:pathLst>
                <a:path w="521970" h="177164">
                  <a:moveTo>
                    <a:pt x="0" y="176809"/>
                  </a:moveTo>
                  <a:lnTo>
                    <a:pt x="521358" y="176809"/>
                  </a:lnTo>
                  <a:lnTo>
                    <a:pt x="521358" y="0"/>
                  </a:lnTo>
                  <a:lnTo>
                    <a:pt x="0" y="0"/>
                  </a:lnTo>
                  <a:lnTo>
                    <a:pt x="0" y="176809"/>
                  </a:lnTo>
                  <a:close/>
                </a:path>
              </a:pathLst>
            </a:custGeom>
            <a:solidFill>
              <a:srgbClr val="FF2800"/>
            </a:solidFill>
          </p:spPr>
          <p:txBody>
            <a:bodyPr wrap="square" lIns="0" tIns="0" rIns="0" bIns="0" rtlCol="0"/>
            <a:lstStyle/>
            <a:p>
              <a:endParaRPr sz="1050"/>
            </a:p>
          </p:txBody>
        </p:sp>
        <p:sp>
          <p:nvSpPr>
            <p:cNvPr id="232" name="object 232"/>
            <p:cNvSpPr/>
            <p:nvPr/>
          </p:nvSpPr>
          <p:spPr>
            <a:xfrm>
              <a:off x="3659909" y="5133199"/>
              <a:ext cx="357909" cy="153521"/>
            </a:xfrm>
            <a:custGeom>
              <a:avLst/>
              <a:gdLst/>
              <a:ahLst/>
              <a:cxnLst/>
              <a:rect l="l" t="t" r="r" b="b"/>
              <a:pathLst>
                <a:path w="393700" h="173989">
                  <a:moveTo>
                    <a:pt x="0" y="173761"/>
                  </a:moveTo>
                  <a:lnTo>
                    <a:pt x="393305" y="173761"/>
                  </a:lnTo>
                  <a:lnTo>
                    <a:pt x="393305" y="0"/>
                  </a:lnTo>
                  <a:lnTo>
                    <a:pt x="0" y="0"/>
                  </a:lnTo>
                  <a:lnTo>
                    <a:pt x="0" y="173761"/>
                  </a:lnTo>
                  <a:close/>
                </a:path>
              </a:pathLst>
            </a:custGeom>
            <a:solidFill>
              <a:srgbClr val="FF2800"/>
            </a:solidFill>
          </p:spPr>
          <p:txBody>
            <a:bodyPr wrap="square" lIns="0" tIns="0" rIns="0" bIns="0" rtlCol="0"/>
            <a:lstStyle/>
            <a:p>
              <a:endParaRPr sz="1050"/>
            </a:p>
          </p:txBody>
        </p:sp>
        <p:sp>
          <p:nvSpPr>
            <p:cNvPr id="233" name="object 233"/>
            <p:cNvSpPr/>
            <p:nvPr/>
          </p:nvSpPr>
          <p:spPr>
            <a:xfrm>
              <a:off x="4092296" y="5133199"/>
              <a:ext cx="199736" cy="153521"/>
            </a:xfrm>
            <a:custGeom>
              <a:avLst/>
              <a:gdLst/>
              <a:ahLst/>
              <a:cxnLst/>
              <a:rect l="l" t="t" r="r" b="b"/>
              <a:pathLst>
                <a:path w="219710" h="173989">
                  <a:moveTo>
                    <a:pt x="0" y="173761"/>
                  </a:moveTo>
                  <a:lnTo>
                    <a:pt x="219519" y="173761"/>
                  </a:lnTo>
                  <a:lnTo>
                    <a:pt x="219519" y="0"/>
                  </a:lnTo>
                  <a:lnTo>
                    <a:pt x="0" y="0"/>
                  </a:lnTo>
                  <a:lnTo>
                    <a:pt x="0" y="173761"/>
                  </a:lnTo>
                  <a:close/>
                </a:path>
              </a:pathLst>
            </a:custGeom>
            <a:solidFill>
              <a:srgbClr val="0A31FF"/>
            </a:solidFill>
          </p:spPr>
          <p:txBody>
            <a:bodyPr wrap="square" lIns="0" tIns="0" rIns="0" bIns="0" rtlCol="0"/>
            <a:lstStyle/>
            <a:p>
              <a:endParaRPr sz="1050"/>
            </a:p>
          </p:txBody>
        </p:sp>
        <p:sp>
          <p:nvSpPr>
            <p:cNvPr id="234" name="object 234"/>
            <p:cNvSpPr/>
            <p:nvPr/>
          </p:nvSpPr>
          <p:spPr>
            <a:xfrm>
              <a:off x="4327890" y="5133199"/>
              <a:ext cx="654627" cy="153521"/>
            </a:xfrm>
            <a:custGeom>
              <a:avLst/>
              <a:gdLst/>
              <a:ahLst/>
              <a:cxnLst/>
              <a:rect l="l" t="t" r="r" b="b"/>
              <a:pathLst>
                <a:path w="720089" h="173989">
                  <a:moveTo>
                    <a:pt x="0" y="173761"/>
                  </a:moveTo>
                  <a:lnTo>
                    <a:pt x="719536" y="173761"/>
                  </a:lnTo>
                  <a:lnTo>
                    <a:pt x="719536" y="0"/>
                  </a:lnTo>
                  <a:lnTo>
                    <a:pt x="0" y="0"/>
                  </a:lnTo>
                  <a:lnTo>
                    <a:pt x="0" y="173761"/>
                  </a:lnTo>
                  <a:close/>
                </a:path>
              </a:pathLst>
            </a:custGeom>
            <a:solidFill>
              <a:srgbClr val="FFFC00"/>
            </a:solidFill>
          </p:spPr>
          <p:txBody>
            <a:bodyPr wrap="square" lIns="0" tIns="0" rIns="0" bIns="0" rtlCol="0"/>
            <a:lstStyle/>
            <a:p>
              <a:endParaRPr sz="1050"/>
            </a:p>
          </p:txBody>
        </p:sp>
        <p:sp>
          <p:nvSpPr>
            <p:cNvPr id="235" name="object 235"/>
            <p:cNvSpPr/>
            <p:nvPr/>
          </p:nvSpPr>
          <p:spPr>
            <a:xfrm>
              <a:off x="5018047" y="5133199"/>
              <a:ext cx="139123" cy="153521"/>
            </a:xfrm>
            <a:custGeom>
              <a:avLst/>
              <a:gdLst/>
              <a:ahLst/>
              <a:cxnLst/>
              <a:rect l="l" t="t" r="r" b="b"/>
              <a:pathLst>
                <a:path w="153035" h="173989">
                  <a:moveTo>
                    <a:pt x="0" y="173761"/>
                  </a:moveTo>
                  <a:lnTo>
                    <a:pt x="152443" y="173761"/>
                  </a:lnTo>
                  <a:lnTo>
                    <a:pt x="152443" y="0"/>
                  </a:lnTo>
                  <a:lnTo>
                    <a:pt x="0" y="0"/>
                  </a:lnTo>
                  <a:lnTo>
                    <a:pt x="0" y="173761"/>
                  </a:lnTo>
                  <a:close/>
                </a:path>
              </a:pathLst>
            </a:custGeom>
            <a:solidFill>
              <a:srgbClr val="0A31FF"/>
            </a:solidFill>
          </p:spPr>
          <p:txBody>
            <a:bodyPr wrap="square" lIns="0" tIns="0" rIns="0" bIns="0" rtlCol="0"/>
            <a:lstStyle/>
            <a:p>
              <a:endParaRPr sz="1050"/>
            </a:p>
          </p:txBody>
        </p:sp>
        <p:sp>
          <p:nvSpPr>
            <p:cNvPr id="236" name="object 236"/>
            <p:cNvSpPr/>
            <p:nvPr/>
          </p:nvSpPr>
          <p:spPr>
            <a:xfrm>
              <a:off x="5192665" y="5133199"/>
              <a:ext cx="599209" cy="153521"/>
            </a:xfrm>
            <a:custGeom>
              <a:avLst/>
              <a:gdLst/>
              <a:ahLst/>
              <a:cxnLst/>
              <a:rect l="l" t="t" r="r" b="b"/>
              <a:pathLst>
                <a:path w="659129" h="173989">
                  <a:moveTo>
                    <a:pt x="0" y="173761"/>
                  </a:moveTo>
                  <a:lnTo>
                    <a:pt x="658558" y="173761"/>
                  </a:lnTo>
                  <a:lnTo>
                    <a:pt x="658558" y="0"/>
                  </a:lnTo>
                  <a:lnTo>
                    <a:pt x="0" y="0"/>
                  </a:lnTo>
                  <a:lnTo>
                    <a:pt x="0" y="173761"/>
                  </a:lnTo>
                  <a:close/>
                </a:path>
              </a:pathLst>
            </a:custGeom>
            <a:solidFill>
              <a:srgbClr val="FFFC00"/>
            </a:solidFill>
          </p:spPr>
          <p:txBody>
            <a:bodyPr wrap="square" lIns="0" tIns="0" rIns="0" bIns="0" rtlCol="0"/>
            <a:lstStyle/>
            <a:p>
              <a:endParaRPr sz="1050"/>
            </a:p>
          </p:txBody>
        </p:sp>
        <p:sp>
          <p:nvSpPr>
            <p:cNvPr id="237" name="object 237"/>
            <p:cNvSpPr/>
            <p:nvPr/>
          </p:nvSpPr>
          <p:spPr>
            <a:xfrm>
              <a:off x="5827387" y="5133199"/>
              <a:ext cx="238414" cy="153521"/>
            </a:xfrm>
            <a:custGeom>
              <a:avLst/>
              <a:gdLst/>
              <a:ahLst/>
              <a:cxnLst/>
              <a:rect l="l" t="t" r="r" b="b"/>
              <a:pathLst>
                <a:path w="262254" h="173989">
                  <a:moveTo>
                    <a:pt x="0" y="173761"/>
                  </a:moveTo>
                  <a:lnTo>
                    <a:pt x="262203" y="173761"/>
                  </a:lnTo>
                  <a:lnTo>
                    <a:pt x="262203" y="0"/>
                  </a:lnTo>
                  <a:lnTo>
                    <a:pt x="0" y="0"/>
                  </a:lnTo>
                  <a:lnTo>
                    <a:pt x="0" y="173761"/>
                  </a:lnTo>
                  <a:close/>
                </a:path>
              </a:pathLst>
            </a:custGeom>
            <a:solidFill>
              <a:srgbClr val="0A31FF"/>
            </a:solidFill>
          </p:spPr>
          <p:txBody>
            <a:bodyPr wrap="square" lIns="0" tIns="0" rIns="0" bIns="0" rtlCol="0"/>
            <a:lstStyle/>
            <a:p>
              <a:endParaRPr sz="1050"/>
            </a:p>
          </p:txBody>
        </p:sp>
        <p:sp>
          <p:nvSpPr>
            <p:cNvPr id="238" name="object 238"/>
            <p:cNvSpPr/>
            <p:nvPr/>
          </p:nvSpPr>
          <p:spPr>
            <a:xfrm>
              <a:off x="6101787" y="5133199"/>
              <a:ext cx="352136" cy="153521"/>
            </a:xfrm>
            <a:custGeom>
              <a:avLst/>
              <a:gdLst/>
              <a:ahLst/>
              <a:cxnLst/>
              <a:rect l="l" t="t" r="r" b="b"/>
              <a:pathLst>
                <a:path w="387350" h="173989">
                  <a:moveTo>
                    <a:pt x="0" y="173761"/>
                  </a:moveTo>
                  <a:lnTo>
                    <a:pt x="387208" y="173761"/>
                  </a:lnTo>
                  <a:lnTo>
                    <a:pt x="387208" y="0"/>
                  </a:lnTo>
                  <a:lnTo>
                    <a:pt x="0" y="0"/>
                  </a:lnTo>
                  <a:lnTo>
                    <a:pt x="0" y="173761"/>
                  </a:lnTo>
                  <a:close/>
                </a:path>
              </a:pathLst>
            </a:custGeom>
            <a:solidFill>
              <a:srgbClr val="FF2800"/>
            </a:solidFill>
          </p:spPr>
          <p:txBody>
            <a:bodyPr wrap="square" lIns="0" tIns="0" rIns="0" bIns="0" rtlCol="0"/>
            <a:lstStyle/>
            <a:p>
              <a:endParaRPr sz="1050"/>
            </a:p>
          </p:txBody>
        </p:sp>
        <p:sp>
          <p:nvSpPr>
            <p:cNvPr id="239" name="object 239"/>
            <p:cNvSpPr/>
            <p:nvPr/>
          </p:nvSpPr>
          <p:spPr>
            <a:xfrm>
              <a:off x="6487054" y="5133199"/>
              <a:ext cx="208395" cy="153521"/>
            </a:xfrm>
            <a:custGeom>
              <a:avLst/>
              <a:gdLst/>
              <a:ahLst/>
              <a:cxnLst/>
              <a:rect l="l" t="t" r="r" b="b"/>
              <a:pathLst>
                <a:path w="229234" h="173989">
                  <a:moveTo>
                    <a:pt x="0" y="173761"/>
                  </a:moveTo>
                  <a:lnTo>
                    <a:pt x="228666" y="173761"/>
                  </a:lnTo>
                  <a:lnTo>
                    <a:pt x="228666" y="0"/>
                  </a:lnTo>
                  <a:lnTo>
                    <a:pt x="0" y="0"/>
                  </a:lnTo>
                  <a:lnTo>
                    <a:pt x="0" y="173761"/>
                  </a:lnTo>
                  <a:close/>
                </a:path>
              </a:pathLst>
            </a:custGeom>
            <a:solidFill>
              <a:srgbClr val="0A31FF"/>
            </a:solidFill>
          </p:spPr>
          <p:txBody>
            <a:bodyPr wrap="square" lIns="0" tIns="0" rIns="0" bIns="0" rtlCol="0"/>
            <a:lstStyle/>
            <a:p>
              <a:endParaRPr sz="1050"/>
            </a:p>
          </p:txBody>
        </p:sp>
        <p:sp>
          <p:nvSpPr>
            <p:cNvPr id="240" name="object 240"/>
            <p:cNvSpPr/>
            <p:nvPr/>
          </p:nvSpPr>
          <p:spPr>
            <a:xfrm>
              <a:off x="6730964" y="5133199"/>
              <a:ext cx="485486" cy="153521"/>
            </a:xfrm>
            <a:custGeom>
              <a:avLst/>
              <a:gdLst/>
              <a:ahLst/>
              <a:cxnLst/>
              <a:rect l="l" t="t" r="r" b="b"/>
              <a:pathLst>
                <a:path w="534034" h="173989">
                  <a:moveTo>
                    <a:pt x="0" y="173761"/>
                  </a:moveTo>
                  <a:lnTo>
                    <a:pt x="533554" y="173761"/>
                  </a:lnTo>
                  <a:lnTo>
                    <a:pt x="533554" y="0"/>
                  </a:lnTo>
                  <a:lnTo>
                    <a:pt x="0" y="0"/>
                  </a:lnTo>
                  <a:lnTo>
                    <a:pt x="0" y="173761"/>
                  </a:lnTo>
                  <a:close/>
                </a:path>
              </a:pathLst>
            </a:custGeom>
            <a:solidFill>
              <a:srgbClr val="FF2800"/>
            </a:solidFill>
          </p:spPr>
          <p:txBody>
            <a:bodyPr wrap="square" lIns="0" tIns="0" rIns="0" bIns="0" rtlCol="0"/>
            <a:lstStyle/>
            <a:p>
              <a:endParaRPr sz="1050"/>
            </a:p>
          </p:txBody>
        </p:sp>
        <p:sp>
          <p:nvSpPr>
            <p:cNvPr id="241" name="object 241"/>
            <p:cNvSpPr/>
            <p:nvPr/>
          </p:nvSpPr>
          <p:spPr>
            <a:xfrm>
              <a:off x="7252047" y="5133199"/>
              <a:ext cx="166832" cy="153521"/>
            </a:xfrm>
            <a:custGeom>
              <a:avLst/>
              <a:gdLst/>
              <a:ahLst/>
              <a:cxnLst/>
              <a:rect l="l" t="t" r="r" b="b"/>
              <a:pathLst>
                <a:path w="183515" h="173989">
                  <a:moveTo>
                    <a:pt x="0" y="173761"/>
                  </a:moveTo>
                  <a:lnTo>
                    <a:pt x="182933" y="173761"/>
                  </a:lnTo>
                  <a:lnTo>
                    <a:pt x="182933" y="0"/>
                  </a:lnTo>
                  <a:lnTo>
                    <a:pt x="0" y="0"/>
                  </a:lnTo>
                  <a:lnTo>
                    <a:pt x="0" y="173761"/>
                  </a:lnTo>
                  <a:close/>
                </a:path>
              </a:pathLst>
            </a:custGeom>
            <a:solidFill>
              <a:srgbClr val="0A31FF"/>
            </a:solidFill>
          </p:spPr>
          <p:txBody>
            <a:bodyPr wrap="square" lIns="0" tIns="0" rIns="0" bIns="0" rtlCol="0"/>
            <a:lstStyle/>
            <a:p>
              <a:endParaRPr sz="1050"/>
            </a:p>
          </p:txBody>
        </p:sp>
        <p:sp>
          <p:nvSpPr>
            <p:cNvPr id="242" name="object 242"/>
            <p:cNvSpPr/>
            <p:nvPr/>
          </p:nvSpPr>
          <p:spPr>
            <a:xfrm>
              <a:off x="7454381" y="5133199"/>
              <a:ext cx="285750" cy="153521"/>
            </a:xfrm>
            <a:custGeom>
              <a:avLst/>
              <a:gdLst/>
              <a:ahLst/>
              <a:cxnLst/>
              <a:rect l="l" t="t" r="r" b="b"/>
              <a:pathLst>
                <a:path w="314325" h="173989">
                  <a:moveTo>
                    <a:pt x="0" y="173761"/>
                  </a:moveTo>
                  <a:lnTo>
                    <a:pt x="314034" y="173761"/>
                  </a:lnTo>
                  <a:lnTo>
                    <a:pt x="314034" y="0"/>
                  </a:lnTo>
                  <a:lnTo>
                    <a:pt x="0" y="0"/>
                  </a:lnTo>
                  <a:lnTo>
                    <a:pt x="0" y="173761"/>
                  </a:lnTo>
                  <a:close/>
                </a:path>
              </a:pathLst>
            </a:custGeom>
            <a:solidFill>
              <a:srgbClr val="0A31FF"/>
            </a:solidFill>
          </p:spPr>
          <p:txBody>
            <a:bodyPr wrap="square" lIns="0" tIns="0" rIns="0" bIns="0" rtlCol="0"/>
            <a:lstStyle/>
            <a:p>
              <a:endParaRPr sz="1050"/>
            </a:p>
          </p:txBody>
        </p:sp>
        <p:sp>
          <p:nvSpPr>
            <p:cNvPr id="243" name="object 243"/>
            <p:cNvSpPr/>
            <p:nvPr/>
          </p:nvSpPr>
          <p:spPr>
            <a:xfrm>
              <a:off x="7775899" y="5133199"/>
              <a:ext cx="482600" cy="153521"/>
            </a:xfrm>
            <a:custGeom>
              <a:avLst/>
              <a:gdLst/>
              <a:ahLst/>
              <a:cxnLst/>
              <a:rect l="l" t="t" r="r" b="b"/>
              <a:pathLst>
                <a:path w="530859" h="173989">
                  <a:moveTo>
                    <a:pt x="0" y="173761"/>
                  </a:moveTo>
                  <a:lnTo>
                    <a:pt x="530505" y="173761"/>
                  </a:lnTo>
                  <a:lnTo>
                    <a:pt x="530505" y="0"/>
                  </a:lnTo>
                  <a:lnTo>
                    <a:pt x="0" y="0"/>
                  </a:lnTo>
                  <a:lnTo>
                    <a:pt x="0" y="173761"/>
                  </a:lnTo>
                  <a:close/>
                </a:path>
              </a:pathLst>
            </a:custGeom>
            <a:solidFill>
              <a:srgbClr val="FF2800"/>
            </a:solidFill>
          </p:spPr>
          <p:txBody>
            <a:bodyPr wrap="square" lIns="0" tIns="0" rIns="0" bIns="0" rtlCol="0"/>
            <a:lstStyle/>
            <a:p>
              <a:endParaRPr sz="1050"/>
            </a:p>
          </p:txBody>
        </p:sp>
        <p:sp>
          <p:nvSpPr>
            <p:cNvPr id="244" name="object 244"/>
            <p:cNvSpPr/>
            <p:nvPr/>
          </p:nvSpPr>
          <p:spPr>
            <a:xfrm>
              <a:off x="8294209" y="5133199"/>
              <a:ext cx="108527" cy="153521"/>
            </a:xfrm>
            <a:custGeom>
              <a:avLst/>
              <a:gdLst/>
              <a:ahLst/>
              <a:cxnLst/>
              <a:rect l="l" t="t" r="r" b="b"/>
              <a:pathLst>
                <a:path w="119379" h="173989">
                  <a:moveTo>
                    <a:pt x="0" y="173761"/>
                  </a:moveTo>
                  <a:lnTo>
                    <a:pt x="118906" y="173761"/>
                  </a:lnTo>
                  <a:lnTo>
                    <a:pt x="118906" y="0"/>
                  </a:lnTo>
                  <a:lnTo>
                    <a:pt x="0" y="0"/>
                  </a:lnTo>
                  <a:lnTo>
                    <a:pt x="0" y="173761"/>
                  </a:lnTo>
                  <a:close/>
                </a:path>
              </a:pathLst>
            </a:custGeom>
            <a:solidFill>
              <a:srgbClr val="0A31FF"/>
            </a:solidFill>
          </p:spPr>
          <p:txBody>
            <a:bodyPr wrap="square" lIns="0" tIns="0" rIns="0" bIns="0" rtlCol="0"/>
            <a:lstStyle/>
            <a:p>
              <a:endParaRPr sz="1050"/>
            </a:p>
          </p:txBody>
        </p:sp>
        <p:sp>
          <p:nvSpPr>
            <p:cNvPr id="245" name="object 245"/>
            <p:cNvSpPr/>
            <p:nvPr/>
          </p:nvSpPr>
          <p:spPr>
            <a:xfrm>
              <a:off x="3659909" y="5286518"/>
              <a:ext cx="324427" cy="156322"/>
            </a:xfrm>
            <a:custGeom>
              <a:avLst/>
              <a:gdLst/>
              <a:ahLst/>
              <a:cxnLst/>
              <a:rect l="l" t="t" r="r" b="b"/>
              <a:pathLst>
                <a:path w="356870" h="177164">
                  <a:moveTo>
                    <a:pt x="0" y="176809"/>
                  </a:moveTo>
                  <a:lnTo>
                    <a:pt x="356719" y="176809"/>
                  </a:lnTo>
                  <a:lnTo>
                    <a:pt x="356719" y="0"/>
                  </a:lnTo>
                  <a:lnTo>
                    <a:pt x="0" y="0"/>
                  </a:lnTo>
                  <a:lnTo>
                    <a:pt x="0" y="176809"/>
                  </a:lnTo>
                  <a:close/>
                </a:path>
              </a:pathLst>
            </a:custGeom>
            <a:solidFill>
              <a:srgbClr val="FF2800"/>
            </a:solidFill>
          </p:spPr>
          <p:txBody>
            <a:bodyPr wrap="square" lIns="0" tIns="0" rIns="0" bIns="0" rtlCol="0"/>
            <a:lstStyle/>
            <a:p>
              <a:endParaRPr sz="1050"/>
            </a:p>
          </p:txBody>
        </p:sp>
        <p:sp>
          <p:nvSpPr>
            <p:cNvPr id="246" name="object 246"/>
            <p:cNvSpPr/>
            <p:nvPr/>
          </p:nvSpPr>
          <p:spPr>
            <a:xfrm>
              <a:off x="4020232" y="5286518"/>
              <a:ext cx="307686" cy="156322"/>
            </a:xfrm>
            <a:custGeom>
              <a:avLst/>
              <a:gdLst/>
              <a:ahLst/>
              <a:cxnLst/>
              <a:rect l="l" t="t" r="r" b="b"/>
              <a:pathLst>
                <a:path w="338454" h="177164">
                  <a:moveTo>
                    <a:pt x="0" y="176809"/>
                  </a:moveTo>
                  <a:lnTo>
                    <a:pt x="338425" y="176809"/>
                  </a:lnTo>
                  <a:lnTo>
                    <a:pt x="338425" y="0"/>
                  </a:lnTo>
                  <a:lnTo>
                    <a:pt x="0" y="0"/>
                  </a:lnTo>
                  <a:lnTo>
                    <a:pt x="0" y="176809"/>
                  </a:lnTo>
                  <a:close/>
                </a:path>
              </a:pathLst>
            </a:custGeom>
            <a:solidFill>
              <a:srgbClr val="FF2800"/>
            </a:solidFill>
          </p:spPr>
          <p:txBody>
            <a:bodyPr wrap="square" lIns="0" tIns="0" rIns="0" bIns="0" rtlCol="0"/>
            <a:lstStyle/>
            <a:p>
              <a:endParaRPr sz="1050"/>
            </a:p>
          </p:txBody>
        </p:sp>
        <p:sp>
          <p:nvSpPr>
            <p:cNvPr id="247" name="object 247"/>
            <p:cNvSpPr/>
            <p:nvPr/>
          </p:nvSpPr>
          <p:spPr>
            <a:xfrm>
              <a:off x="4363923" y="5286518"/>
              <a:ext cx="260927" cy="156322"/>
            </a:xfrm>
            <a:custGeom>
              <a:avLst/>
              <a:gdLst/>
              <a:ahLst/>
              <a:cxnLst/>
              <a:rect l="l" t="t" r="r" b="b"/>
              <a:pathLst>
                <a:path w="287020" h="177164">
                  <a:moveTo>
                    <a:pt x="0" y="176809"/>
                  </a:moveTo>
                  <a:lnTo>
                    <a:pt x="286594" y="176809"/>
                  </a:lnTo>
                  <a:lnTo>
                    <a:pt x="286594" y="0"/>
                  </a:lnTo>
                  <a:lnTo>
                    <a:pt x="0" y="0"/>
                  </a:lnTo>
                  <a:lnTo>
                    <a:pt x="0" y="176809"/>
                  </a:lnTo>
                  <a:close/>
                </a:path>
              </a:pathLst>
            </a:custGeom>
            <a:solidFill>
              <a:srgbClr val="FF2800"/>
            </a:solidFill>
          </p:spPr>
          <p:txBody>
            <a:bodyPr wrap="square" lIns="0" tIns="0" rIns="0" bIns="0" rtlCol="0"/>
            <a:lstStyle/>
            <a:p>
              <a:endParaRPr sz="1050"/>
            </a:p>
          </p:txBody>
        </p:sp>
        <p:sp>
          <p:nvSpPr>
            <p:cNvPr id="248" name="object 248"/>
            <p:cNvSpPr/>
            <p:nvPr/>
          </p:nvSpPr>
          <p:spPr>
            <a:xfrm>
              <a:off x="4660496" y="5286518"/>
              <a:ext cx="166832" cy="156322"/>
            </a:xfrm>
            <a:custGeom>
              <a:avLst/>
              <a:gdLst/>
              <a:ahLst/>
              <a:cxnLst/>
              <a:rect l="l" t="t" r="r" b="b"/>
              <a:pathLst>
                <a:path w="183514" h="177164">
                  <a:moveTo>
                    <a:pt x="0" y="176809"/>
                  </a:moveTo>
                  <a:lnTo>
                    <a:pt x="182932" y="176809"/>
                  </a:lnTo>
                  <a:lnTo>
                    <a:pt x="182932" y="0"/>
                  </a:lnTo>
                  <a:lnTo>
                    <a:pt x="0" y="0"/>
                  </a:lnTo>
                  <a:lnTo>
                    <a:pt x="0" y="176809"/>
                  </a:lnTo>
                  <a:close/>
                </a:path>
              </a:pathLst>
            </a:custGeom>
            <a:solidFill>
              <a:srgbClr val="0A31FF"/>
            </a:solidFill>
          </p:spPr>
          <p:txBody>
            <a:bodyPr wrap="square" lIns="0" tIns="0" rIns="0" bIns="0" rtlCol="0"/>
            <a:lstStyle/>
            <a:p>
              <a:endParaRPr sz="1050"/>
            </a:p>
          </p:txBody>
        </p:sp>
        <p:sp>
          <p:nvSpPr>
            <p:cNvPr id="249" name="object 249"/>
            <p:cNvSpPr/>
            <p:nvPr/>
          </p:nvSpPr>
          <p:spPr>
            <a:xfrm>
              <a:off x="4862831" y="5286518"/>
              <a:ext cx="554759" cy="156322"/>
            </a:xfrm>
            <a:custGeom>
              <a:avLst/>
              <a:gdLst/>
              <a:ahLst/>
              <a:cxnLst/>
              <a:rect l="l" t="t" r="r" b="b"/>
              <a:pathLst>
                <a:path w="610235" h="177164">
                  <a:moveTo>
                    <a:pt x="0" y="176809"/>
                  </a:moveTo>
                  <a:lnTo>
                    <a:pt x="609776" y="176809"/>
                  </a:lnTo>
                  <a:lnTo>
                    <a:pt x="609776" y="0"/>
                  </a:lnTo>
                  <a:lnTo>
                    <a:pt x="0" y="0"/>
                  </a:lnTo>
                  <a:lnTo>
                    <a:pt x="0" y="176809"/>
                  </a:lnTo>
                  <a:close/>
                </a:path>
              </a:pathLst>
            </a:custGeom>
            <a:solidFill>
              <a:srgbClr val="FFFC00"/>
            </a:solidFill>
          </p:spPr>
          <p:txBody>
            <a:bodyPr wrap="square" lIns="0" tIns="0" rIns="0" bIns="0" rtlCol="0"/>
            <a:lstStyle/>
            <a:p>
              <a:endParaRPr sz="1050"/>
            </a:p>
          </p:txBody>
        </p:sp>
        <p:sp>
          <p:nvSpPr>
            <p:cNvPr id="250" name="object 250"/>
            <p:cNvSpPr/>
            <p:nvPr/>
          </p:nvSpPr>
          <p:spPr>
            <a:xfrm>
              <a:off x="5486466" y="5286518"/>
              <a:ext cx="238414" cy="156322"/>
            </a:xfrm>
            <a:custGeom>
              <a:avLst/>
              <a:gdLst/>
              <a:ahLst/>
              <a:cxnLst/>
              <a:rect l="l" t="t" r="r" b="b"/>
              <a:pathLst>
                <a:path w="262254" h="177164">
                  <a:moveTo>
                    <a:pt x="0" y="176809"/>
                  </a:moveTo>
                  <a:lnTo>
                    <a:pt x="262203" y="176809"/>
                  </a:lnTo>
                  <a:lnTo>
                    <a:pt x="262203" y="0"/>
                  </a:lnTo>
                  <a:lnTo>
                    <a:pt x="0" y="0"/>
                  </a:lnTo>
                  <a:lnTo>
                    <a:pt x="0" y="176809"/>
                  </a:lnTo>
                  <a:close/>
                </a:path>
              </a:pathLst>
            </a:custGeom>
            <a:solidFill>
              <a:srgbClr val="0A31FF"/>
            </a:solidFill>
          </p:spPr>
          <p:txBody>
            <a:bodyPr wrap="square" lIns="0" tIns="0" rIns="0" bIns="0" rtlCol="0"/>
            <a:lstStyle/>
            <a:p>
              <a:endParaRPr sz="1050"/>
            </a:p>
          </p:txBody>
        </p:sp>
        <p:sp>
          <p:nvSpPr>
            <p:cNvPr id="251" name="object 251"/>
            <p:cNvSpPr/>
            <p:nvPr/>
          </p:nvSpPr>
          <p:spPr>
            <a:xfrm>
              <a:off x="5758093" y="5286518"/>
              <a:ext cx="108527" cy="156322"/>
            </a:xfrm>
            <a:custGeom>
              <a:avLst/>
              <a:gdLst/>
              <a:ahLst/>
              <a:cxnLst/>
              <a:rect l="l" t="t" r="r" b="b"/>
              <a:pathLst>
                <a:path w="119379" h="177164">
                  <a:moveTo>
                    <a:pt x="0" y="176809"/>
                  </a:moveTo>
                  <a:lnTo>
                    <a:pt x="118906" y="176809"/>
                  </a:lnTo>
                  <a:lnTo>
                    <a:pt x="118906" y="0"/>
                  </a:lnTo>
                  <a:lnTo>
                    <a:pt x="0" y="0"/>
                  </a:lnTo>
                  <a:lnTo>
                    <a:pt x="0" y="176809"/>
                  </a:lnTo>
                  <a:close/>
                </a:path>
              </a:pathLst>
            </a:custGeom>
            <a:solidFill>
              <a:srgbClr val="0A31FF"/>
            </a:solidFill>
          </p:spPr>
          <p:txBody>
            <a:bodyPr wrap="square" lIns="0" tIns="0" rIns="0" bIns="0" rtlCol="0"/>
            <a:lstStyle/>
            <a:p>
              <a:endParaRPr sz="1050"/>
            </a:p>
          </p:txBody>
        </p:sp>
        <p:sp>
          <p:nvSpPr>
            <p:cNvPr id="252" name="object 252"/>
            <p:cNvSpPr/>
            <p:nvPr/>
          </p:nvSpPr>
          <p:spPr>
            <a:xfrm>
              <a:off x="5902223" y="5286518"/>
              <a:ext cx="260927" cy="156322"/>
            </a:xfrm>
            <a:custGeom>
              <a:avLst/>
              <a:gdLst/>
              <a:ahLst/>
              <a:cxnLst/>
              <a:rect l="l" t="t" r="r" b="b"/>
              <a:pathLst>
                <a:path w="287020" h="177164">
                  <a:moveTo>
                    <a:pt x="0" y="176809"/>
                  </a:moveTo>
                  <a:lnTo>
                    <a:pt x="286595" y="176809"/>
                  </a:lnTo>
                  <a:lnTo>
                    <a:pt x="286595" y="0"/>
                  </a:lnTo>
                  <a:lnTo>
                    <a:pt x="0" y="0"/>
                  </a:lnTo>
                  <a:lnTo>
                    <a:pt x="0" y="176809"/>
                  </a:lnTo>
                  <a:close/>
                </a:path>
              </a:pathLst>
            </a:custGeom>
            <a:solidFill>
              <a:srgbClr val="FF2800"/>
            </a:solidFill>
          </p:spPr>
          <p:txBody>
            <a:bodyPr wrap="square" lIns="0" tIns="0" rIns="0" bIns="0" rtlCol="0"/>
            <a:lstStyle/>
            <a:p>
              <a:endParaRPr sz="1050"/>
            </a:p>
          </p:txBody>
        </p:sp>
        <p:sp>
          <p:nvSpPr>
            <p:cNvPr id="253" name="object 253"/>
            <p:cNvSpPr/>
            <p:nvPr/>
          </p:nvSpPr>
          <p:spPr>
            <a:xfrm>
              <a:off x="6198797" y="5286518"/>
              <a:ext cx="610177" cy="156322"/>
            </a:xfrm>
            <a:custGeom>
              <a:avLst/>
              <a:gdLst/>
              <a:ahLst/>
              <a:cxnLst/>
              <a:rect l="l" t="t" r="r" b="b"/>
              <a:pathLst>
                <a:path w="671195" h="177164">
                  <a:moveTo>
                    <a:pt x="0" y="176809"/>
                  </a:moveTo>
                  <a:lnTo>
                    <a:pt x="670753" y="176809"/>
                  </a:lnTo>
                  <a:lnTo>
                    <a:pt x="670753" y="0"/>
                  </a:lnTo>
                  <a:lnTo>
                    <a:pt x="0" y="0"/>
                  </a:lnTo>
                  <a:lnTo>
                    <a:pt x="0" y="176809"/>
                  </a:lnTo>
                  <a:close/>
                </a:path>
              </a:pathLst>
            </a:custGeom>
            <a:solidFill>
              <a:srgbClr val="FFFC00"/>
            </a:solidFill>
          </p:spPr>
          <p:txBody>
            <a:bodyPr wrap="square" lIns="0" tIns="0" rIns="0" bIns="0" rtlCol="0"/>
            <a:lstStyle/>
            <a:p>
              <a:endParaRPr sz="1050"/>
            </a:p>
          </p:txBody>
        </p:sp>
        <p:sp>
          <p:nvSpPr>
            <p:cNvPr id="254" name="object 254"/>
            <p:cNvSpPr/>
            <p:nvPr/>
          </p:nvSpPr>
          <p:spPr>
            <a:xfrm>
              <a:off x="6844605" y="5286518"/>
              <a:ext cx="139123" cy="156322"/>
            </a:xfrm>
            <a:custGeom>
              <a:avLst/>
              <a:gdLst/>
              <a:ahLst/>
              <a:cxnLst/>
              <a:rect l="l" t="t" r="r" b="b"/>
              <a:pathLst>
                <a:path w="153034" h="177164">
                  <a:moveTo>
                    <a:pt x="0" y="176809"/>
                  </a:moveTo>
                  <a:lnTo>
                    <a:pt x="152444" y="176809"/>
                  </a:lnTo>
                  <a:lnTo>
                    <a:pt x="152444" y="0"/>
                  </a:lnTo>
                  <a:lnTo>
                    <a:pt x="0" y="0"/>
                  </a:lnTo>
                  <a:lnTo>
                    <a:pt x="0" y="176809"/>
                  </a:lnTo>
                  <a:close/>
                </a:path>
              </a:pathLst>
            </a:custGeom>
            <a:solidFill>
              <a:srgbClr val="0A31FF"/>
            </a:solidFill>
          </p:spPr>
          <p:txBody>
            <a:bodyPr wrap="square" lIns="0" tIns="0" rIns="0" bIns="0" rtlCol="0"/>
            <a:lstStyle/>
            <a:p>
              <a:endParaRPr sz="1050"/>
            </a:p>
          </p:txBody>
        </p:sp>
        <p:sp>
          <p:nvSpPr>
            <p:cNvPr id="255" name="object 255"/>
            <p:cNvSpPr/>
            <p:nvPr/>
          </p:nvSpPr>
          <p:spPr>
            <a:xfrm>
              <a:off x="7019223" y="5286518"/>
              <a:ext cx="576695" cy="156322"/>
            </a:xfrm>
            <a:custGeom>
              <a:avLst/>
              <a:gdLst/>
              <a:ahLst/>
              <a:cxnLst/>
              <a:rect l="l" t="t" r="r" b="b"/>
              <a:pathLst>
                <a:path w="634365" h="177164">
                  <a:moveTo>
                    <a:pt x="0" y="176809"/>
                  </a:moveTo>
                  <a:lnTo>
                    <a:pt x="634167" y="176809"/>
                  </a:lnTo>
                  <a:lnTo>
                    <a:pt x="634167" y="0"/>
                  </a:lnTo>
                  <a:lnTo>
                    <a:pt x="0" y="0"/>
                  </a:lnTo>
                  <a:lnTo>
                    <a:pt x="0" y="176809"/>
                  </a:lnTo>
                  <a:close/>
                </a:path>
              </a:pathLst>
            </a:custGeom>
            <a:solidFill>
              <a:srgbClr val="FFFC00"/>
            </a:solidFill>
          </p:spPr>
          <p:txBody>
            <a:bodyPr wrap="square" lIns="0" tIns="0" rIns="0" bIns="0" rtlCol="0"/>
            <a:lstStyle/>
            <a:p>
              <a:endParaRPr sz="1050"/>
            </a:p>
          </p:txBody>
        </p:sp>
        <p:sp>
          <p:nvSpPr>
            <p:cNvPr id="256" name="object 256"/>
            <p:cNvSpPr/>
            <p:nvPr/>
          </p:nvSpPr>
          <p:spPr>
            <a:xfrm>
              <a:off x="7631770" y="5286518"/>
              <a:ext cx="169141" cy="156322"/>
            </a:xfrm>
            <a:custGeom>
              <a:avLst/>
              <a:gdLst/>
              <a:ahLst/>
              <a:cxnLst/>
              <a:rect l="l" t="t" r="r" b="b"/>
              <a:pathLst>
                <a:path w="186054" h="177164">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sz="1050"/>
            </a:p>
          </p:txBody>
        </p:sp>
        <p:sp>
          <p:nvSpPr>
            <p:cNvPr id="257" name="object 257"/>
            <p:cNvSpPr/>
            <p:nvPr/>
          </p:nvSpPr>
          <p:spPr>
            <a:xfrm>
              <a:off x="7836878" y="5286518"/>
              <a:ext cx="324427" cy="156322"/>
            </a:xfrm>
            <a:custGeom>
              <a:avLst/>
              <a:gdLst/>
              <a:ahLst/>
              <a:cxnLst/>
              <a:rect l="l" t="t" r="r" b="b"/>
              <a:pathLst>
                <a:path w="356870" h="177164">
                  <a:moveTo>
                    <a:pt x="0" y="176809"/>
                  </a:moveTo>
                  <a:lnTo>
                    <a:pt x="356719" y="176809"/>
                  </a:lnTo>
                  <a:lnTo>
                    <a:pt x="356719" y="0"/>
                  </a:lnTo>
                  <a:lnTo>
                    <a:pt x="0" y="0"/>
                  </a:lnTo>
                  <a:lnTo>
                    <a:pt x="0" y="176809"/>
                  </a:lnTo>
                  <a:close/>
                </a:path>
              </a:pathLst>
            </a:custGeom>
            <a:solidFill>
              <a:srgbClr val="FF2800"/>
            </a:solidFill>
          </p:spPr>
          <p:txBody>
            <a:bodyPr wrap="square" lIns="0" tIns="0" rIns="0" bIns="0" rtlCol="0"/>
            <a:lstStyle/>
            <a:p>
              <a:endParaRPr sz="1050"/>
            </a:p>
          </p:txBody>
        </p:sp>
        <p:sp>
          <p:nvSpPr>
            <p:cNvPr id="258" name="object 258"/>
            <p:cNvSpPr/>
            <p:nvPr/>
          </p:nvSpPr>
          <p:spPr>
            <a:xfrm>
              <a:off x="8197200" y="5286518"/>
              <a:ext cx="105641" cy="156322"/>
            </a:xfrm>
            <a:custGeom>
              <a:avLst/>
              <a:gdLst/>
              <a:ahLst/>
              <a:cxnLst/>
              <a:rect l="l" t="t" r="r" b="b"/>
              <a:pathLst>
                <a:path w="116204" h="177164">
                  <a:moveTo>
                    <a:pt x="0" y="176809"/>
                  </a:moveTo>
                  <a:lnTo>
                    <a:pt x="115857" y="176809"/>
                  </a:lnTo>
                  <a:lnTo>
                    <a:pt x="115857" y="0"/>
                  </a:lnTo>
                  <a:lnTo>
                    <a:pt x="0" y="0"/>
                  </a:lnTo>
                  <a:lnTo>
                    <a:pt x="0" y="176809"/>
                  </a:lnTo>
                  <a:close/>
                </a:path>
              </a:pathLst>
            </a:custGeom>
            <a:solidFill>
              <a:srgbClr val="0A31FF"/>
            </a:solidFill>
          </p:spPr>
          <p:txBody>
            <a:bodyPr wrap="square" lIns="0" tIns="0" rIns="0" bIns="0" rtlCol="0"/>
            <a:lstStyle/>
            <a:p>
              <a:endParaRPr sz="1050"/>
            </a:p>
          </p:txBody>
        </p:sp>
        <p:sp>
          <p:nvSpPr>
            <p:cNvPr id="259" name="object 259"/>
            <p:cNvSpPr/>
            <p:nvPr/>
          </p:nvSpPr>
          <p:spPr>
            <a:xfrm>
              <a:off x="3659909" y="5442526"/>
              <a:ext cx="338282" cy="153521"/>
            </a:xfrm>
            <a:custGeom>
              <a:avLst/>
              <a:gdLst/>
              <a:ahLst/>
              <a:cxnLst/>
              <a:rect l="l" t="t" r="r" b="b"/>
              <a:pathLst>
                <a:path w="372110" h="173989">
                  <a:moveTo>
                    <a:pt x="0" y="173761"/>
                  </a:moveTo>
                  <a:lnTo>
                    <a:pt x="371963" y="173761"/>
                  </a:lnTo>
                  <a:lnTo>
                    <a:pt x="371963" y="0"/>
                  </a:lnTo>
                  <a:lnTo>
                    <a:pt x="0" y="0"/>
                  </a:lnTo>
                  <a:lnTo>
                    <a:pt x="0" y="173761"/>
                  </a:lnTo>
                  <a:close/>
                </a:path>
              </a:pathLst>
            </a:custGeom>
            <a:solidFill>
              <a:srgbClr val="FF2800"/>
            </a:solidFill>
          </p:spPr>
          <p:txBody>
            <a:bodyPr wrap="square" lIns="0" tIns="0" rIns="0" bIns="0" rtlCol="0"/>
            <a:lstStyle/>
            <a:p>
              <a:endParaRPr sz="1050"/>
            </a:p>
          </p:txBody>
        </p:sp>
        <p:sp>
          <p:nvSpPr>
            <p:cNvPr id="260" name="object 260"/>
            <p:cNvSpPr/>
            <p:nvPr/>
          </p:nvSpPr>
          <p:spPr>
            <a:xfrm>
              <a:off x="4034090" y="5442526"/>
              <a:ext cx="238414" cy="153521"/>
            </a:xfrm>
            <a:custGeom>
              <a:avLst/>
              <a:gdLst/>
              <a:ahLst/>
              <a:cxnLst/>
              <a:rect l="l" t="t" r="r" b="b"/>
              <a:pathLst>
                <a:path w="262254" h="173989">
                  <a:moveTo>
                    <a:pt x="0" y="173761"/>
                  </a:moveTo>
                  <a:lnTo>
                    <a:pt x="262203" y="173761"/>
                  </a:lnTo>
                  <a:lnTo>
                    <a:pt x="262203" y="0"/>
                  </a:lnTo>
                  <a:lnTo>
                    <a:pt x="0" y="0"/>
                  </a:lnTo>
                  <a:lnTo>
                    <a:pt x="0" y="173761"/>
                  </a:lnTo>
                  <a:close/>
                </a:path>
              </a:pathLst>
            </a:custGeom>
            <a:solidFill>
              <a:srgbClr val="0A31FF"/>
            </a:solidFill>
          </p:spPr>
          <p:txBody>
            <a:bodyPr wrap="square" lIns="0" tIns="0" rIns="0" bIns="0" rtlCol="0"/>
            <a:lstStyle/>
            <a:p>
              <a:endParaRPr sz="1050"/>
            </a:p>
          </p:txBody>
        </p:sp>
        <p:sp>
          <p:nvSpPr>
            <p:cNvPr id="261" name="object 261"/>
            <p:cNvSpPr/>
            <p:nvPr/>
          </p:nvSpPr>
          <p:spPr>
            <a:xfrm>
              <a:off x="4308489" y="5442526"/>
              <a:ext cx="169141" cy="153521"/>
            </a:xfrm>
            <a:custGeom>
              <a:avLst/>
              <a:gdLst/>
              <a:ahLst/>
              <a:cxnLst/>
              <a:rect l="l" t="t" r="r" b="b"/>
              <a:pathLst>
                <a:path w="186054" h="173989">
                  <a:moveTo>
                    <a:pt x="0" y="173761"/>
                  </a:moveTo>
                  <a:lnTo>
                    <a:pt x="185981" y="173761"/>
                  </a:lnTo>
                  <a:lnTo>
                    <a:pt x="185981" y="0"/>
                  </a:lnTo>
                  <a:lnTo>
                    <a:pt x="0" y="0"/>
                  </a:lnTo>
                  <a:lnTo>
                    <a:pt x="0" y="173761"/>
                  </a:lnTo>
                  <a:close/>
                </a:path>
              </a:pathLst>
            </a:custGeom>
            <a:solidFill>
              <a:srgbClr val="0A31FF"/>
            </a:solidFill>
          </p:spPr>
          <p:txBody>
            <a:bodyPr wrap="square" lIns="0" tIns="0" rIns="0" bIns="0" rtlCol="0"/>
            <a:lstStyle/>
            <a:p>
              <a:endParaRPr sz="1050"/>
            </a:p>
          </p:txBody>
        </p:sp>
        <p:sp>
          <p:nvSpPr>
            <p:cNvPr id="262" name="object 262"/>
            <p:cNvSpPr/>
            <p:nvPr/>
          </p:nvSpPr>
          <p:spPr>
            <a:xfrm>
              <a:off x="4513596" y="5442526"/>
              <a:ext cx="651741" cy="153521"/>
            </a:xfrm>
            <a:custGeom>
              <a:avLst/>
              <a:gdLst/>
              <a:ahLst/>
              <a:cxnLst/>
              <a:rect l="l" t="t" r="r" b="b"/>
              <a:pathLst>
                <a:path w="716914" h="173989">
                  <a:moveTo>
                    <a:pt x="0" y="173761"/>
                  </a:moveTo>
                  <a:lnTo>
                    <a:pt x="716487" y="173761"/>
                  </a:lnTo>
                  <a:lnTo>
                    <a:pt x="716487" y="0"/>
                  </a:lnTo>
                  <a:lnTo>
                    <a:pt x="0" y="0"/>
                  </a:lnTo>
                  <a:lnTo>
                    <a:pt x="0" y="173761"/>
                  </a:lnTo>
                  <a:close/>
                </a:path>
              </a:pathLst>
            </a:custGeom>
            <a:solidFill>
              <a:srgbClr val="FFFC00"/>
            </a:solidFill>
          </p:spPr>
          <p:txBody>
            <a:bodyPr wrap="square" lIns="0" tIns="0" rIns="0" bIns="0" rtlCol="0"/>
            <a:lstStyle/>
            <a:p>
              <a:endParaRPr sz="1050"/>
            </a:p>
          </p:txBody>
        </p:sp>
        <p:sp>
          <p:nvSpPr>
            <p:cNvPr id="263" name="object 263"/>
            <p:cNvSpPr/>
            <p:nvPr/>
          </p:nvSpPr>
          <p:spPr>
            <a:xfrm>
              <a:off x="5237012" y="5442526"/>
              <a:ext cx="196850" cy="153521"/>
            </a:xfrm>
            <a:custGeom>
              <a:avLst/>
              <a:gdLst/>
              <a:ahLst/>
              <a:cxnLst/>
              <a:rect l="l" t="t" r="r" b="b"/>
              <a:pathLst>
                <a:path w="216535" h="173989">
                  <a:moveTo>
                    <a:pt x="0" y="173761"/>
                  </a:moveTo>
                  <a:lnTo>
                    <a:pt x="216470" y="173761"/>
                  </a:lnTo>
                  <a:lnTo>
                    <a:pt x="216470" y="0"/>
                  </a:lnTo>
                  <a:lnTo>
                    <a:pt x="0" y="0"/>
                  </a:lnTo>
                  <a:lnTo>
                    <a:pt x="0" y="173761"/>
                  </a:lnTo>
                  <a:close/>
                </a:path>
              </a:pathLst>
            </a:custGeom>
            <a:solidFill>
              <a:srgbClr val="0A31FF"/>
            </a:solidFill>
          </p:spPr>
          <p:txBody>
            <a:bodyPr wrap="square" lIns="0" tIns="0" rIns="0" bIns="0" rtlCol="0"/>
            <a:lstStyle/>
            <a:p>
              <a:endParaRPr sz="1050"/>
            </a:p>
          </p:txBody>
        </p:sp>
        <p:sp>
          <p:nvSpPr>
            <p:cNvPr id="264" name="object 264"/>
            <p:cNvSpPr/>
            <p:nvPr/>
          </p:nvSpPr>
          <p:spPr>
            <a:xfrm>
              <a:off x="5469836" y="5442526"/>
              <a:ext cx="299605" cy="153521"/>
            </a:xfrm>
            <a:custGeom>
              <a:avLst/>
              <a:gdLst/>
              <a:ahLst/>
              <a:cxnLst/>
              <a:rect l="l" t="t" r="r" b="b"/>
              <a:pathLst>
                <a:path w="329564" h="173989">
                  <a:moveTo>
                    <a:pt x="0" y="173761"/>
                  </a:moveTo>
                  <a:lnTo>
                    <a:pt x="329279" y="173761"/>
                  </a:lnTo>
                  <a:lnTo>
                    <a:pt x="329279" y="0"/>
                  </a:lnTo>
                  <a:lnTo>
                    <a:pt x="0" y="0"/>
                  </a:lnTo>
                  <a:lnTo>
                    <a:pt x="0" y="173761"/>
                  </a:lnTo>
                  <a:close/>
                </a:path>
              </a:pathLst>
            </a:custGeom>
            <a:solidFill>
              <a:srgbClr val="0A31FF"/>
            </a:solidFill>
          </p:spPr>
          <p:txBody>
            <a:bodyPr wrap="square" lIns="0" tIns="0" rIns="0" bIns="0" rtlCol="0"/>
            <a:lstStyle/>
            <a:p>
              <a:endParaRPr sz="1050"/>
            </a:p>
          </p:txBody>
        </p:sp>
        <p:sp>
          <p:nvSpPr>
            <p:cNvPr id="265" name="object 265"/>
            <p:cNvSpPr/>
            <p:nvPr/>
          </p:nvSpPr>
          <p:spPr>
            <a:xfrm>
              <a:off x="5805212" y="5442526"/>
              <a:ext cx="61191" cy="153521"/>
            </a:xfrm>
            <a:custGeom>
              <a:avLst/>
              <a:gdLst/>
              <a:ahLst/>
              <a:cxnLst/>
              <a:rect l="l" t="t" r="r" b="b"/>
              <a:pathLst>
                <a:path w="67310" h="173989">
                  <a:moveTo>
                    <a:pt x="0" y="173761"/>
                  </a:moveTo>
                  <a:lnTo>
                    <a:pt x="67075" y="173761"/>
                  </a:lnTo>
                  <a:lnTo>
                    <a:pt x="67075" y="0"/>
                  </a:lnTo>
                  <a:lnTo>
                    <a:pt x="0" y="0"/>
                  </a:lnTo>
                  <a:lnTo>
                    <a:pt x="0" y="173761"/>
                  </a:lnTo>
                  <a:close/>
                </a:path>
              </a:pathLst>
            </a:custGeom>
            <a:solidFill>
              <a:srgbClr val="FF40FF"/>
            </a:solidFill>
          </p:spPr>
          <p:txBody>
            <a:bodyPr wrap="square" lIns="0" tIns="0" rIns="0" bIns="0" rtlCol="0"/>
            <a:lstStyle/>
            <a:p>
              <a:endParaRPr sz="1050"/>
            </a:p>
          </p:txBody>
        </p:sp>
        <p:sp>
          <p:nvSpPr>
            <p:cNvPr id="266" name="object 266"/>
            <p:cNvSpPr/>
            <p:nvPr/>
          </p:nvSpPr>
          <p:spPr>
            <a:xfrm>
              <a:off x="5902223" y="5442526"/>
              <a:ext cx="244186" cy="153521"/>
            </a:xfrm>
            <a:custGeom>
              <a:avLst/>
              <a:gdLst/>
              <a:ahLst/>
              <a:cxnLst/>
              <a:rect l="l" t="t" r="r" b="b"/>
              <a:pathLst>
                <a:path w="268604" h="173989">
                  <a:moveTo>
                    <a:pt x="0" y="173761"/>
                  </a:moveTo>
                  <a:lnTo>
                    <a:pt x="268301" y="173761"/>
                  </a:lnTo>
                  <a:lnTo>
                    <a:pt x="268301" y="0"/>
                  </a:lnTo>
                  <a:lnTo>
                    <a:pt x="0" y="0"/>
                  </a:lnTo>
                  <a:lnTo>
                    <a:pt x="0" y="173761"/>
                  </a:lnTo>
                  <a:close/>
                </a:path>
              </a:pathLst>
            </a:custGeom>
            <a:solidFill>
              <a:srgbClr val="0A31FF"/>
            </a:solidFill>
          </p:spPr>
          <p:txBody>
            <a:bodyPr wrap="square" lIns="0" tIns="0" rIns="0" bIns="0" rtlCol="0"/>
            <a:lstStyle/>
            <a:p>
              <a:endParaRPr sz="1050"/>
            </a:p>
          </p:txBody>
        </p:sp>
        <p:sp>
          <p:nvSpPr>
            <p:cNvPr id="267" name="object 267"/>
            <p:cNvSpPr/>
            <p:nvPr/>
          </p:nvSpPr>
          <p:spPr>
            <a:xfrm>
              <a:off x="6182166" y="5442526"/>
              <a:ext cx="252268" cy="153521"/>
            </a:xfrm>
            <a:custGeom>
              <a:avLst/>
              <a:gdLst/>
              <a:ahLst/>
              <a:cxnLst/>
              <a:rect l="l" t="t" r="r" b="b"/>
              <a:pathLst>
                <a:path w="277495" h="173989">
                  <a:moveTo>
                    <a:pt x="0" y="173761"/>
                  </a:moveTo>
                  <a:lnTo>
                    <a:pt x="277448" y="173761"/>
                  </a:lnTo>
                  <a:lnTo>
                    <a:pt x="277448" y="0"/>
                  </a:lnTo>
                  <a:lnTo>
                    <a:pt x="0" y="0"/>
                  </a:lnTo>
                  <a:lnTo>
                    <a:pt x="0" y="173761"/>
                  </a:lnTo>
                  <a:close/>
                </a:path>
              </a:pathLst>
            </a:custGeom>
            <a:solidFill>
              <a:srgbClr val="FF2800"/>
            </a:solidFill>
          </p:spPr>
          <p:txBody>
            <a:bodyPr wrap="square" lIns="0" tIns="0" rIns="0" bIns="0" rtlCol="0"/>
            <a:lstStyle/>
            <a:p>
              <a:endParaRPr sz="1050"/>
            </a:p>
          </p:txBody>
        </p:sp>
        <p:sp>
          <p:nvSpPr>
            <p:cNvPr id="268" name="object 268"/>
            <p:cNvSpPr/>
            <p:nvPr/>
          </p:nvSpPr>
          <p:spPr>
            <a:xfrm>
              <a:off x="6467651" y="5442526"/>
              <a:ext cx="116609" cy="153521"/>
            </a:xfrm>
            <a:custGeom>
              <a:avLst/>
              <a:gdLst/>
              <a:ahLst/>
              <a:cxnLst/>
              <a:rect l="l" t="t" r="r" b="b"/>
              <a:pathLst>
                <a:path w="128270" h="173989">
                  <a:moveTo>
                    <a:pt x="0" y="173761"/>
                  </a:moveTo>
                  <a:lnTo>
                    <a:pt x="128053" y="173761"/>
                  </a:lnTo>
                  <a:lnTo>
                    <a:pt x="128053" y="0"/>
                  </a:lnTo>
                  <a:lnTo>
                    <a:pt x="0" y="0"/>
                  </a:lnTo>
                  <a:lnTo>
                    <a:pt x="0" y="173761"/>
                  </a:lnTo>
                  <a:close/>
                </a:path>
              </a:pathLst>
            </a:custGeom>
            <a:solidFill>
              <a:srgbClr val="0A31FF"/>
            </a:solidFill>
          </p:spPr>
          <p:txBody>
            <a:bodyPr wrap="square" lIns="0" tIns="0" rIns="0" bIns="0" rtlCol="0"/>
            <a:lstStyle/>
            <a:p>
              <a:endParaRPr sz="1050"/>
            </a:p>
          </p:txBody>
        </p:sp>
        <p:sp>
          <p:nvSpPr>
            <p:cNvPr id="269" name="object 269"/>
            <p:cNvSpPr/>
            <p:nvPr/>
          </p:nvSpPr>
          <p:spPr>
            <a:xfrm>
              <a:off x="6620096" y="5442526"/>
              <a:ext cx="365991" cy="153521"/>
            </a:xfrm>
            <a:custGeom>
              <a:avLst/>
              <a:gdLst/>
              <a:ahLst/>
              <a:cxnLst/>
              <a:rect l="l" t="t" r="r" b="b"/>
              <a:pathLst>
                <a:path w="402590" h="173989">
                  <a:moveTo>
                    <a:pt x="0" y="173761"/>
                  </a:moveTo>
                  <a:lnTo>
                    <a:pt x="402452" y="173761"/>
                  </a:lnTo>
                  <a:lnTo>
                    <a:pt x="402452" y="0"/>
                  </a:lnTo>
                  <a:lnTo>
                    <a:pt x="0" y="0"/>
                  </a:lnTo>
                  <a:lnTo>
                    <a:pt x="0" y="173761"/>
                  </a:lnTo>
                  <a:close/>
                </a:path>
              </a:pathLst>
            </a:custGeom>
            <a:solidFill>
              <a:srgbClr val="FF2800"/>
            </a:solidFill>
          </p:spPr>
          <p:txBody>
            <a:bodyPr wrap="square" lIns="0" tIns="0" rIns="0" bIns="0" rtlCol="0"/>
            <a:lstStyle/>
            <a:p>
              <a:endParaRPr sz="1050"/>
            </a:p>
          </p:txBody>
        </p:sp>
        <p:sp>
          <p:nvSpPr>
            <p:cNvPr id="270" name="object 270"/>
            <p:cNvSpPr/>
            <p:nvPr/>
          </p:nvSpPr>
          <p:spPr>
            <a:xfrm>
              <a:off x="7021994" y="5442526"/>
              <a:ext cx="199736" cy="153521"/>
            </a:xfrm>
            <a:custGeom>
              <a:avLst/>
              <a:gdLst/>
              <a:ahLst/>
              <a:cxnLst/>
              <a:rect l="l" t="t" r="r" b="b"/>
              <a:pathLst>
                <a:path w="219709" h="173989">
                  <a:moveTo>
                    <a:pt x="0" y="173761"/>
                  </a:moveTo>
                  <a:lnTo>
                    <a:pt x="219519" y="173761"/>
                  </a:lnTo>
                  <a:lnTo>
                    <a:pt x="219519" y="0"/>
                  </a:lnTo>
                  <a:lnTo>
                    <a:pt x="0" y="0"/>
                  </a:lnTo>
                  <a:lnTo>
                    <a:pt x="0" y="173761"/>
                  </a:lnTo>
                  <a:close/>
                </a:path>
              </a:pathLst>
            </a:custGeom>
            <a:solidFill>
              <a:srgbClr val="0A31FF"/>
            </a:solidFill>
          </p:spPr>
          <p:txBody>
            <a:bodyPr wrap="square" lIns="0" tIns="0" rIns="0" bIns="0" rtlCol="0"/>
            <a:lstStyle/>
            <a:p>
              <a:endParaRPr sz="1050"/>
            </a:p>
          </p:txBody>
        </p:sp>
        <p:sp>
          <p:nvSpPr>
            <p:cNvPr id="271" name="object 271"/>
            <p:cNvSpPr/>
            <p:nvPr/>
          </p:nvSpPr>
          <p:spPr>
            <a:xfrm>
              <a:off x="7257590" y="5442526"/>
              <a:ext cx="637886" cy="153521"/>
            </a:xfrm>
            <a:custGeom>
              <a:avLst/>
              <a:gdLst/>
              <a:ahLst/>
              <a:cxnLst/>
              <a:rect l="l" t="t" r="r" b="b"/>
              <a:pathLst>
                <a:path w="701675" h="173989">
                  <a:moveTo>
                    <a:pt x="0" y="173761"/>
                  </a:moveTo>
                  <a:lnTo>
                    <a:pt x="701242" y="173761"/>
                  </a:lnTo>
                  <a:lnTo>
                    <a:pt x="701242" y="0"/>
                  </a:lnTo>
                  <a:lnTo>
                    <a:pt x="0" y="0"/>
                  </a:lnTo>
                  <a:lnTo>
                    <a:pt x="0" y="173761"/>
                  </a:lnTo>
                  <a:close/>
                </a:path>
              </a:pathLst>
            </a:custGeom>
            <a:solidFill>
              <a:srgbClr val="FFFC00"/>
            </a:solidFill>
          </p:spPr>
          <p:txBody>
            <a:bodyPr wrap="square" lIns="0" tIns="0" rIns="0" bIns="0" rtlCol="0"/>
            <a:lstStyle/>
            <a:p>
              <a:endParaRPr sz="1050"/>
            </a:p>
          </p:txBody>
        </p:sp>
        <p:sp>
          <p:nvSpPr>
            <p:cNvPr id="272" name="object 272"/>
            <p:cNvSpPr/>
            <p:nvPr/>
          </p:nvSpPr>
          <p:spPr>
            <a:xfrm>
              <a:off x="7967146" y="5442526"/>
              <a:ext cx="338282" cy="153521"/>
            </a:xfrm>
            <a:custGeom>
              <a:avLst/>
              <a:gdLst/>
              <a:ahLst/>
              <a:cxnLst/>
              <a:rect l="l" t="t" r="r" b="b"/>
              <a:pathLst>
                <a:path w="372109" h="173989">
                  <a:moveTo>
                    <a:pt x="0" y="173761"/>
                  </a:moveTo>
                  <a:lnTo>
                    <a:pt x="371963" y="173761"/>
                  </a:lnTo>
                  <a:lnTo>
                    <a:pt x="371963" y="0"/>
                  </a:lnTo>
                  <a:lnTo>
                    <a:pt x="0" y="0"/>
                  </a:lnTo>
                  <a:lnTo>
                    <a:pt x="0" y="173761"/>
                  </a:lnTo>
                  <a:close/>
                </a:path>
              </a:pathLst>
            </a:custGeom>
            <a:solidFill>
              <a:srgbClr val="FF2800"/>
            </a:solidFill>
          </p:spPr>
          <p:txBody>
            <a:bodyPr wrap="square" lIns="0" tIns="0" rIns="0" bIns="0" rtlCol="0"/>
            <a:lstStyle/>
            <a:p>
              <a:endParaRPr sz="1050"/>
            </a:p>
          </p:txBody>
        </p:sp>
        <p:sp>
          <p:nvSpPr>
            <p:cNvPr id="273" name="object 273"/>
            <p:cNvSpPr/>
            <p:nvPr/>
          </p:nvSpPr>
          <p:spPr>
            <a:xfrm>
              <a:off x="8341328" y="5442526"/>
              <a:ext cx="97558" cy="153521"/>
            </a:xfrm>
            <a:custGeom>
              <a:avLst/>
              <a:gdLst/>
              <a:ahLst/>
              <a:cxnLst/>
              <a:rect l="l" t="t" r="r" b="b"/>
              <a:pathLst>
                <a:path w="107315" h="173989">
                  <a:moveTo>
                    <a:pt x="0" y="173761"/>
                  </a:moveTo>
                  <a:lnTo>
                    <a:pt x="106710" y="173761"/>
                  </a:lnTo>
                  <a:lnTo>
                    <a:pt x="106710" y="0"/>
                  </a:lnTo>
                  <a:lnTo>
                    <a:pt x="0" y="0"/>
                  </a:lnTo>
                  <a:lnTo>
                    <a:pt x="0" y="173761"/>
                  </a:lnTo>
                  <a:close/>
                </a:path>
              </a:pathLst>
            </a:custGeom>
            <a:solidFill>
              <a:srgbClr val="0A31FF"/>
            </a:solidFill>
          </p:spPr>
          <p:txBody>
            <a:bodyPr wrap="square" lIns="0" tIns="0" rIns="0" bIns="0" rtlCol="0"/>
            <a:lstStyle/>
            <a:p>
              <a:endParaRPr sz="1050"/>
            </a:p>
          </p:txBody>
        </p:sp>
        <p:sp>
          <p:nvSpPr>
            <p:cNvPr id="274" name="object 274"/>
            <p:cNvSpPr/>
            <p:nvPr/>
          </p:nvSpPr>
          <p:spPr>
            <a:xfrm>
              <a:off x="8474370" y="5442526"/>
              <a:ext cx="61191" cy="153521"/>
            </a:xfrm>
            <a:custGeom>
              <a:avLst/>
              <a:gdLst/>
              <a:ahLst/>
              <a:cxnLst/>
              <a:rect l="l" t="t" r="r" b="b"/>
              <a:pathLst>
                <a:path w="67309" h="173989">
                  <a:moveTo>
                    <a:pt x="0" y="173761"/>
                  </a:moveTo>
                  <a:lnTo>
                    <a:pt x="67075" y="173761"/>
                  </a:lnTo>
                  <a:lnTo>
                    <a:pt x="67075" y="0"/>
                  </a:lnTo>
                  <a:lnTo>
                    <a:pt x="0" y="0"/>
                  </a:lnTo>
                  <a:lnTo>
                    <a:pt x="0" y="173761"/>
                  </a:lnTo>
                  <a:close/>
                </a:path>
              </a:pathLst>
            </a:custGeom>
            <a:solidFill>
              <a:srgbClr val="FF40FF"/>
            </a:solidFill>
          </p:spPr>
          <p:txBody>
            <a:bodyPr wrap="square" lIns="0" tIns="0" rIns="0" bIns="0" rtlCol="0"/>
            <a:lstStyle/>
            <a:p>
              <a:endParaRPr sz="1050"/>
            </a:p>
          </p:txBody>
        </p:sp>
        <p:sp>
          <p:nvSpPr>
            <p:cNvPr id="275" name="object 275"/>
            <p:cNvSpPr/>
            <p:nvPr/>
          </p:nvSpPr>
          <p:spPr>
            <a:xfrm>
              <a:off x="3659909" y="5595845"/>
              <a:ext cx="737755" cy="156322"/>
            </a:xfrm>
            <a:custGeom>
              <a:avLst/>
              <a:gdLst/>
              <a:ahLst/>
              <a:cxnLst/>
              <a:rect l="l" t="t" r="r" b="b"/>
              <a:pathLst>
                <a:path w="811529" h="177164">
                  <a:moveTo>
                    <a:pt x="0" y="176809"/>
                  </a:moveTo>
                  <a:lnTo>
                    <a:pt x="811002" y="176809"/>
                  </a:lnTo>
                  <a:lnTo>
                    <a:pt x="811002" y="0"/>
                  </a:lnTo>
                  <a:lnTo>
                    <a:pt x="0" y="0"/>
                  </a:lnTo>
                  <a:lnTo>
                    <a:pt x="0" y="176809"/>
                  </a:lnTo>
                  <a:close/>
                </a:path>
              </a:pathLst>
            </a:custGeom>
            <a:solidFill>
              <a:srgbClr val="FFFC00"/>
            </a:solidFill>
          </p:spPr>
          <p:txBody>
            <a:bodyPr wrap="square" lIns="0" tIns="0" rIns="0" bIns="0" rtlCol="0"/>
            <a:lstStyle/>
            <a:p>
              <a:endParaRPr sz="1050"/>
            </a:p>
          </p:txBody>
        </p:sp>
        <p:sp>
          <p:nvSpPr>
            <p:cNvPr id="276" name="object 276"/>
            <p:cNvSpPr/>
            <p:nvPr/>
          </p:nvSpPr>
          <p:spPr>
            <a:xfrm>
              <a:off x="4433216" y="5595845"/>
              <a:ext cx="355023" cy="156322"/>
            </a:xfrm>
            <a:custGeom>
              <a:avLst/>
              <a:gdLst/>
              <a:ahLst/>
              <a:cxnLst/>
              <a:rect l="l" t="t" r="r" b="b"/>
              <a:pathLst>
                <a:path w="390525" h="177164">
                  <a:moveTo>
                    <a:pt x="0" y="176809"/>
                  </a:moveTo>
                  <a:lnTo>
                    <a:pt x="390256" y="176809"/>
                  </a:lnTo>
                  <a:lnTo>
                    <a:pt x="390256" y="0"/>
                  </a:lnTo>
                  <a:lnTo>
                    <a:pt x="0" y="0"/>
                  </a:lnTo>
                  <a:lnTo>
                    <a:pt x="0" y="176809"/>
                  </a:lnTo>
                  <a:close/>
                </a:path>
              </a:pathLst>
            </a:custGeom>
            <a:solidFill>
              <a:srgbClr val="FF2800"/>
            </a:solidFill>
          </p:spPr>
          <p:txBody>
            <a:bodyPr wrap="square" lIns="0" tIns="0" rIns="0" bIns="0" rtlCol="0"/>
            <a:lstStyle/>
            <a:p>
              <a:endParaRPr sz="1050"/>
            </a:p>
          </p:txBody>
        </p:sp>
        <p:sp>
          <p:nvSpPr>
            <p:cNvPr id="277" name="object 277"/>
            <p:cNvSpPr/>
            <p:nvPr/>
          </p:nvSpPr>
          <p:spPr>
            <a:xfrm>
              <a:off x="4860059" y="5595845"/>
              <a:ext cx="199736" cy="156322"/>
            </a:xfrm>
            <a:custGeom>
              <a:avLst/>
              <a:gdLst/>
              <a:ahLst/>
              <a:cxnLst/>
              <a:rect l="l" t="t" r="r" b="b"/>
              <a:pathLst>
                <a:path w="219710" h="177164">
                  <a:moveTo>
                    <a:pt x="0" y="176809"/>
                  </a:moveTo>
                  <a:lnTo>
                    <a:pt x="219519" y="176809"/>
                  </a:lnTo>
                  <a:lnTo>
                    <a:pt x="219519" y="0"/>
                  </a:lnTo>
                  <a:lnTo>
                    <a:pt x="0" y="0"/>
                  </a:lnTo>
                  <a:lnTo>
                    <a:pt x="0" y="176809"/>
                  </a:lnTo>
                  <a:close/>
                </a:path>
              </a:pathLst>
            </a:custGeom>
            <a:solidFill>
              <a:srgbClr val="0A31FF"/>
            </a:solidFill>
          </p:spPr>
          <p:txBody>
            <a:bodyPr wrap="square" lIns="0" tIns="0" rIns="0" bIns="0" rtlCol="0"/>
            <a:lstStyle/>
            <a:p>
              <a:endParaRPr sz="1050"/>
            </a:p>
          </p:txBody>
        </p:sp>
        <p:sp>
          <p:nvSpPr>
            <p:cNvPr id="278" name="object 278"/>
            <p:cNvSpPr/>
            <p:nvPr/>
          </p:nvSpPr>
          <p:spPr>
            <a:xfrm>
              <a:off x="5095655" y="5595845"/>
              <a:ext cx="482600" cy="156322"/>
            </a:xfrm>
            <a:custGeom>
              <a:avLst/>
              <a:gdLst/>
              <a:ahLst/>
              <a:cxnLst/>
              <a:rect l="l" t="t" r="r" b="b"/>
              <a:pathLst>
                <a:path w="530860" h="177164">
                  <a:moveTo>
                    <a:pt x="0" y="176809"/>
                  </a:moveTo>
                  <a:lnTo>
                    <a:pt x="530505" y="176809"/>
                  </a:lnTo>
                  <a:lnTo>
                    <a:pt x="530505" y="0"/>
                  </a:lnTo>
                  <a:lnTo>
                    <a:pt x="0" y="0"/>
                  </a:lnTo>
                  <a:lnTo>
                    <a:pt x="0" y="176809"/>
                  </a:lnTo>
                  <a:close/>
                </a:path>
              </a:pathLst>
            </a:custGeom>
            <a:solidFill>
              <a:srgbClr val="FF2800"/>
            </a:solidFill>
          </p:spPr>
          <p:txBody>
            <a:bodyPr wrap="square" lIns="0" tIns="0" rIns="0" bIns="0" rtlCol="0"/>
            <a:lstStyle/>
            <a:p>
              <a:endParaRPr sz="1050"/>
            </a:p>
          </p:txBody>
        </p:sp>
        <p:sp>
          <p:nvSpPr>
            <p:cNvPr id="279" name="object 279"/>
            <p:cNvSpPr/>
            <p:nvPr/>
          </p:nvSpPr>
          <p:spPr>
            <a:xfrm>
              <a:off x="5613964" y="5595845"/>
              <a:ext cx="559955" cy="156322"/>
            </a:xfrm>
            <a:custGeom>
              <a:avLst/>
              <a:gdLst/>
              <a:ahLst/>
              <a:cxnLst/>
              <a:rect l="l" t="t" r="r" b="b"/>
              <a:pathLst>
                <a:path w="615950" h="177164">
                  <a:moveTo>
                    <a:pt x="0" y="176809"/>
                  </a:moveTo>
                  <a:lnTo>
                    <a:pt x="615874" y="176809"/>
                  </a:lnTo>
                  <a:lnTo>
                    <a:pt x="615874" y="0"/>
                  </a:lnTo>
                  <a:lnTo>
                    <a:pt x="0" y="0"/>
                  </a:lnTo>
                  <a:lnTo>
                    <a:pt x="0" y="176809"/>
                  </a:lnTo>
                  <a:close/>
                </a:path>
              </a:pathLst>
            </a:custGeom>
            <a:solidFill>
              <a:srgbClr val="FFFC00"/>
            </a:solidFill>
          </p:spPr>
          <p:txBody>
            <a:bodyPr wrap="square" lIns="0" tIns="0" rIns="0" bIns="0" rtlCol="0"/>
            <a:lstStyle/>
            <a:p>
              <a:endParaRPr sz="1050"/>
            </a:p>
          </p:txBody>
        </p:sp>
        <p:sp>
          <p:nvSpPr>
            <p:cNvPr id="280" name="object 280"/>
            <p:cNvSpPr/>
            <p:nvPr/>
          </p:nvSpPr>
          <p:spPr>
            <a:xfrm>
              <a:off x="6209883" y="5595845"/>
              <a:ext cx="169141" cy="156322"/>
            </a:xfrm>
            <a:custGeom>
              <a:avLst/>
              <a:gdLst/>
              <a:ahLst/>
              <a:cxnLst/>
              <a:rect l="l" t="t" r="r" b="b"/>
              <a:pathLst>
                <a:path w="186054" h="177164">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sz="1050"/>
            </a:p>
          </p:txBody>
        </p:sp>
        <p:sp>
          <p:nvSpPr>
            <p:cNvPr id="281" name="object 281"/>
            <p:cNvSpPr/>
            <p:nvPr/>
          </p:nvSpPr>
          <p:spPr>
            <a:xfrm>
              <a:off x="6414990" y="5595845"/>
              <a:ext cx="279977" cy="156322"/>
            </a:xfrm>
            <a:custGeom>
              <a:avLst/>
              <a:gdLst/>
              <a:ahLst/>
              <a:cxnLst/>
              <a:rect l="l" t="t" r="r" b="b"/>
              <a:pathLst>
                <a:path w="307975" h="177164">
                  <a:moveTo>
                    <a:pt x="0" y="176809"/>
                  </a:moveTo>
                  <a:lnTo>
                    <a:pt x="307937" y="176809"/>
                  </a:lnTo>
                  <a:lnTo>
                    <a:pt x="307937" y="0"/>
                  </a:lnTo>
                  <a:lnTo>
                    <a:pt x="0" y="0"/>
                  </a:lnTo>
                  <a:lnTo>
                    <a:pt x="0" y="176809"/>
                  </a:lnTo>
                  <a:close/>
                </a:path>
              </a:pathLst>
            </a:custGeom>
            <a:solidFill>
              <a:srgbClr val="0A31FF"/>
            </a:solidFill>
          </p:spPr>
          <p:txBody>
            <a:bodyPr wrap="square" lIns="0" tIns="0" rIns="0" bIns="0" rtlCol="0"/>
            <a:lstStyle/>
            <a:p>
              <a:endParaRPr sz="1050"/>
            </a:p>
          </p:txBody>
        </p:sp>
        <p:sp>
          <p:nvSpPr>
            <p:cNvPr id="282" name="object 282"/>
            <p:cNvSpPr/>
            <p:nvPr/>
          </p:nvSpPr>
          <p:spPr>
            <a:xfrm>
              <a:off x="6730964" y="5595845"/>
              <a:ext cx="338282" cy="156322"/>
            </a:xfrm>
            <a:custGeom>
              <a:avLst/>
              <a:gdLst/>
              <a:ahLst/>
              <a:cxnLst/>
              <a:rect l="l" t="t" r="r" b="b"/>
              <a:pathLst>
                <a:path w="372109" h="177164">
                  <a:moveTo>
                    <a:pt x="0" y="176809"/>
                  </a:moveTo>
                  <a:lnTo>
                    <a:pt x="371963" y="176809"/>
                  </a:lnTo>
                  <a:lnTo>
                    <a:pt x="371963" y="0"/>
                  </a:lnTo>
                  <a:lnTo>
                    <a:pt x="0" y="0"/>
                  </a:lnTo>
                  <a:lnTo>
                    <a:pt x="0" y="176809"/>
                  </a:lnTo>
                  <a:close/>
                </a:path>
              </a:pathLst>
            </a:custGeom>
            <a:solidFill>
              <a:srgbClr val="FF2800"/>
            </a:solidFill>
          </p:spPr>
          <p:txBody>
            <a:bodyPr wrap="square" lIns="0" tIns="0" rIns="0" bIns="0" rtlCol="0"/>
            <a:lstStyle/>
            <a:p>
              <a:endParaRPr sz="1050"/>
            </a:p>
          </p:txBody>
        </p:sp>
        <p:sp>
          <p:nvSpPr>
            <p:cNvPr id="283" name="object 283"/>
            <p:cNvSpPr/>
            <p:nvPr/>
          </p:nvSpPr>
          <p:spPr>
            <a:xfrm>
              <a:off x="7141178" y="5595845"/>
              <a:ext cx="413326" cy="156322"/>
            </a:xfrm>
            <a:custGeom>
              <a:avLst/>
              <a:gdLst/>
              <a:ahLst/>
              <a:cxnLst/>
              <a:rect l="l" t="t" r="r" b="b"/>
              <a:pathLst>
                <a:path w="454659" h="177164">
                  <a:moveTo>
                    <a:pt x="0" y="176809"/>
                  </a:moveTo>
                  <a:lnTo>
                    <a:pt x="454283" y="176809"/>
                  </a:lnTo>
                  <a:lnTo>
                    <a:pt x="454283" y="0"/>
                  </a:lnTo>
                  <a:lnTo>
                    <a:pt x="0" y="0"/>
                  </a:lnTo>
                  <a:lnTo>
                    <a:pt x="0" y="176809"/>
                  </a:lnTo>
                  <a:close/>
                </a:path>
              </a:pathLst>
            </a:custGeom>
            <a:solidFill>
              <a:srgbClr val="FF2800"/>
            </a:solidFill>
          </p:spPr>
          <p:txBody>
            <a:bodyPr wrap="square" lIns="0" tIns="0" rIns="0" bIns="0" rtlCol="0"/>
            <a:lstStyle/>
            <a:p>
              <a:endParaRPr sz="1050"/>
            </a:p>
          </p:txBody>
        </p:sp>
        <p:sp>
          <p:nvSpPr>
            <p:cNvPr id="284" name="object 284"/>
            <p:cNvSpPr/>
            <p:nvPr/>
          </p:nvSpPr>
          <p:spPr>
            <a:xfrm>
              <a:off x="7590195" y="5595845"/>
              <a:ext cx="61191" cy="156322"/>
            </a:xfrm>
            <a:custGeom>
              <a:avLst/>
              <a:gdLst/>
              <a:ahLst/>
              <a:cxnLst/>
              <a:rect l="l" t="t" r="r" b="b"/>
              <a:pathLst>
                <a:path w="67309" h="177164">
                  <a:moveTo>
                    <a:pt x="0" y="176809"/>
                  </a:moveTo>
                  <a:lnTo>
                    <a:pt x="67075" y="176809"/>
                  </a:lnTo>
                  <a:lnTo>
                    <a:pt x="67075" y="0"/>
                  </a:lnTo>
                  <a:lnTo>
                    <a:pt x="0" y="0"/>
                  </a:lnTo>
                  <a:lnTo>
                    <a:pt x="0" y="176809"/>
                  </a:lnTo>
                  <a:close/>
                </a:path>
              </a:pathLst>
            </a:custGeom>
            <a:solidFill>
              <a:srgbClr val="FF40FF"/>
            </a:solidFill>
          </p:spPr>
          <p:txBody>
            <a:bodyPr wrap="square" lIns="0" tIns="0" rIns="0" bIns="0" rtlCol="0"/>
            <a:lstStyle/>
            <a:p>
              <a:endParaRPr sz="1050"/>
            </a:p>
          </p:txBody>
        </p:sp>
        <p:sp>
          <p:nvSpPr>
            <p:cNvPr id="285" name="object 285"/>
            <p:cNvSpPr/>
            <p:nvPr/>
          </p:nvSpPr>
          <p:spPr>
            <a:xfrm>
              <a:off x="7687205" y="5595845"/>
              <a:ext cx="360795" cy="156322"/>
            </a:xfrm>
            <a:custGeom>
              <a:avLst/>
              <a:gdLst/>
              <a:ahLst/>
              <a:cxnLst/>
              <a:rect l="l" t="t" r="r" b="b"/>
              <a:pathLst>
                <a:path w="396875" h="177164">
                  <a:moveTo>
                    <a:pt x="0" y="176809"/>
                  </a:moveTo>
                  <a:lnTo>
                    <a:pt x="396354" y="176809"/>
                  </a:lnTo>
                  <a:lnTo>
                    <a:pt x="396354" y="0"/>
                  </a:lnTo>
                  <a:lnTo>
                    <a:pt x="0" y="0"/>
                  </a:lnTo>
                  <a:lnTo>
                    <a:pt x="0" y="176809"/>
                  </a:lnTo>
                  <a:close/>
                </a:path>
              </a:pathLst>
            </a:custGeom>
            <a:solidFill>
              <a:srgbClr val="FF2800"/>
            </a:solidFill>
          </p:spPr>
          <p:txBody>
            <a:bodyPr wrap="square" lIns="0" tIns="0" rIns="0" bIns="0" rtlCol="0"/>
            <a:lstStyle/>
            <a:p>
              <a:endParaRPr sz="1050"/>
            </a:p>
          </p:txBody>
        </p:sp>
        <p:sp>
          <p:nvSpPr>
            <p:cNvPr id="286" name="object 286"/>
            <p:cNvSpPr/>
            <p:nvPr/>
          </p:nvSpPr>
          <p:spPr>
            <a:xfrm>
              <a:off x="8083560" y="5595845"/>
              <a:ext cx="105641" cy="156322"/>
            </a:xfrm>
            <a:custGeom>
              <a:avLst/>
              <a:gdLst/>
              <a:ahLst/>
              <a:cxnLst/>
              <a:rect l="l" t="t" r="r" b="b"/>
              <a:pathLst>
                <a:path w="116204" h="177164">
                  <a:moveTo>
                    <a:pt x="0" y="176809"/>
                  </a:moveTo>
                  <a:lnTo>
                    <a:pt x="115857" y="176809"/>
                  </a:lnTo>
                  <a:lnTo>
                    <a:pt x="115857" y="0"/>
                  </a:lnTo>
                  <a:lnTo>
                    <a:pt x="0" y="0"/>
                  </a:lnTo>
                  <a:lnTo>
                    <a:pt x="0" y="176809"/>
                  </a:lnTo>
                  <a:close/>
                </a:path>
              </a:pathLst>
            </a:custGeom>
            <a:solidFill>
              <a:srgbClr val="0A31FF"/>
            </a:solidFill>
          </p:spPr>
          <p:txBody>
            <a:bodyPr wrap="square" lIns="0" tIns="0" rIns="0" bIns="0" rtlCol="0"/>
            <a:lstStyle/>
            <a:p>
              <a:endParaRPr sz="1050"/>
            </a:p>
          </p:txBody>
        </p:sp>
        <p:sp>
          <p:nvSpPr>
            <p:cNvPr id="287" name="object 287"/>
            <p:cNvSpPr/>
            <p:nvPr/>
          </p:nvSpPr>
          <p:spPr>
            <a:xfrm>
              <a:off x="8224916" y="5595845"/>
              <a:ext cx="368877" cy="156322"/>
            </a:xfrm>
            <a:custGeom>
              <a:avLst/>
              <a:gdLst/>
              <a:ahLst/>
              <a:cxnLst/>
              <a:rect l="l" t="t" r="r" b="b"/>
              <a:pathLst>
                <a:path w="405765" h="177164">
                  <a:moveTo>
                    <a:pt x="0" y="176809"/>
                  </a:moveTo>
                  <a:lnTo>
                    <a:pt x="405501" y="176809"/>
                  </a:lnTo>
                  <a:lnTo>
                    <a:pt x="405501" y="0"/>
                  </a:lnTo>
                  <a:lnTo>
                    <a:pt x="0" y="0"/>
                  </a:lnTo>
                  <a:lnTo>
                    <a:pt x="0" y="176809"/>
                  </a:lnTo>
                  <a:close/>
                </a:path>
              </a:pathLst>
            </a:custGeom>
            <a:solidFill>
              <a:srgbClr val="FF2800"/>
            </a:solidFill>
          </p:spPr>
          <p:txBody>
            <a:bodyPr wrap="square" lIns="0" tIns="0" rIns="0" bIns="0" rtlCol="0"/>
            <a:lstStyle/>
            <a:p>
              <a:endParaRPr sz="1050"/>
            </a:p>
          </p:txBody>
        </p:sp>
        <p:sp>
          <p:nvSpPr>
            <p:cNvPr id="288" name="object 288"/>
            <p:cNvSpPr/>
            <p:nvPr/>
          </p:nvSpPr>
          <p:spPr>
            <a:xfrm>
              <a:off x="3659910" y="5751854"/>
              <a:ext cx="277668" cy="153521"/>
            </a:xfrm>
            <a:custGeom>
              <a:avLst/>
              <a:gdLst/>
              <a:ahLst/>
              <a:cxnLst/>
              <a:rect l="l" t="t" r="r" b="b"/>
              <a:pathLst>
                <a:path w="305435" h="173989">
                  <a:moveTo>
                    <a:pt x="0" y="173761"/>
                  </a:moveTo>
                  <a:lnTo>
                    <a:pt x="304888" y="173761"/>
                  </a:lnTo>
                  <a:lnTo>
                    <a:pt x="304888" y="0"/>
                  </a:lnTo>
                  <a:lnTo>
                    <a:pt x="0" y="0"/>
                  </a:lnTo>
                  <a:lnTo>
                    <a:pt x="0" y="173761"/>
                  </a:lnTo>
                  <a:close/>
                </a:path>
              </a:pathLst>
            </a:custGeom>
            <a:solidFill>
              <a:srgbClr val="0A31FF"/>
            </a:solidFill>
          </p:spPr>
          <p:txBody>
            <a:bodyPr wrap="square" lIns="0" tIns="0" rIns="0" bIns="0" rtlCol="0"/>
            <a:lstStyle/>
            <a:p>
              <a:endParaRPr sz="1050"/>
            </a:p>
          </p:txBody>
        </p:sp>
        <p:sp>
          <p:nvSpPr>
            <p:cNvPr id="289" name="object 289"/>
            <p:cNvSpPr/>
            <p:nvPr/>
          </p:nvSpPr>
          <p:spPr>
            <a:xfrm>
              <a:off x="3973112" y="5751854"/>
              <a:ext cx="108527" cy="153521"/>
            </a:xfrm>
            <a:custGeom>
              <a:avLst/>
              <a:gdLst/>
              <a:ahLst/>
              <a:cxnLst/>
              <a:rect l="l" t="t" r="r" b="b"/>
              <a:pathLst>
                <a:path w="119379" h="173989">
                  <a:moveTo>
                    <a:pt x="0" y="173761"/>
                  </a:moveTo>
                  <a:lnTo>
                    <a:pt x="118906" y="173761"/>
                  </a:lnTo>
                  <a:lnTo>
                    <a:pt x="118906" y="0"/>
                  </a:lnTo>
                  <a:lnTo>
                    <a:pt x="0" y="0"/>
                  </a:lnTo>
                  <a:lnTo>
                    <a:pt x="0" y="173761"/>
                  </a:lnTo>
                  <a:close/>
                </a:path>
              </a:pathLst>
            </a:custGeom>
            <a:solidFill>
              <a:srgbClr val="0A31FF"/>
            </a:solidFill>
          </p:spPr>
          <p:txBody>
            <a:bodyPr wrap="square" lIns="0" tIns="0" rIns="0" bIns="0" rtlCol="0"/>
            <a:lstStyle/>
            <a:p>
              <a:endParaRPr sz="1050"/>
            </a:p>
          </p:txBody>
        </p:sp>
        <p:sp>
          <p:nvSpPr>
            <p:cNvPr id="290" name="object 290"/>
            <p:cNvSpPr/>
            <p:nvPr/>
          </p:nvSpPr>
          <p:spPr>
            <a:xfrm>
              <a:off x="4117240" y="5751854"/>
              <a:ext cx="474518" cy="153521"/>
            </a:xfrm>
            <a:custGeom>
              <a:avLst/>
              <a:gdLst/>
              <a:ahLst/>
              <a:cxnLst/>
              <a:rect l="l" t="t" r="r" b="b"/>
              <a:pathLst>
                <a:path w="521970" h="173989">
                  <a:moveTo>
                    <a:pt x="0" y="173761"/>
                  </a:moveTo>
                  <a:lnTo>
                    <a:pt x="521358" y="173761"/>
                  </a:lnTo>
                  <a:lnTo>
                    <a:pt x="521358" y="0"/>
                  </a:lnTo>
                  <a:lnTo>
                    <a:pt x="0" y="0"/>
                  </a:lnTo>
                  <a:lnTo>
                    <a:pt x="0" y="173761"/>
                  </a:lnTo>
                  <a:close/>
                </a:path>
              </a:pathLst>
            </a:custGeom>
            <a:solidFill>
              <a:srgbClr val="FFFC00"/>
            </a:solidFill>
          </p:spPr>
          <p:txBody>
            <a:bodyPr wrap="square" lIns="0" tIns="0" rIns="0" bIns="0" rtlCol="0"/>
            <a:lstStyle/>
            <a:p>
              <a:endParaRPr sz="1050"/>
            </a:p>
          </p:txBody>
        </p:sp>
        <p:sp>
          <p:nvSpPr>
            <p:cNvPr id="291" name="object 291"/>
            <p:cNvSpPr/>
            <p:nvPr/>
          </p:nvSpPr>
          <p:spPr>
            <a:xfrm>
              <a:off x="4627236" y="5751854"/>
              <a:ext cx="346941" cy="153521"/>
            </a:xfrm>
            <a:custGeom>
              <a:avLst/>
              <a:gdLst/>
              <a:ahLst/>
              <a:cxnLst/>
              <a:rect l="l" t="t" r="r" b="b"/>
              <a:pathLst>
                <a:path w="381635" h="173989">
                  <a:moveTo>
                    <a:pt x="0" y="173761"/>
                  </a:moveTo>
                  <a:lnTo>
                    <a:pt x="381110" y="173761"/>
                  </a:lnTo>
                  <a:lnTo>
                    <a:pt x="381110" y="0"/>
                  </a:lnTo>
                  <a:lnTo>
                    <a:pt x="0" y="0"/>
                  </a:lnTo>
                  <a:lnTo>
                    <a:pt x="0" y="173761"/>
                  </a:lnTo>
                  <a:close/>
                </a:path>
              </a:pathLst>
            </a:custGeom>
            <a:solidFill>
              <a:srgbClr val="FF2800"/>
            </a:solidFill>
          </p:spPr>
          <p:txBody>
            <a:bodyPr wrap="square" lIns="0" tIns="0" rIns="0" bIns="0" rtlCol="0"/>
            <a:lstStyle/>
            <a:p>
              <a:endParaRPr sz="1050"/>
            </a:p>
          </p:txBody>
        </p:sp>
        <p:sp>
          <p:nvSpPr>
            <p:cNvPr id="292" name="object 292"/>
            <p:cNvSpPr/>
            <p:nvPr/>
          </p:nvSpPr>
          <p:spPr>
            <a:xfrm>
              <a:off x="5042992" y="5751854"/>
              <a:ext cx="77932" cy="153521"/>
            </a:xfrm>
            <a:custGeom>
              <a:avLst/>
              <a:gdLst/>
              <a:ahLst/>
              <a:cxnLst/>
              <a:rect l="l" t="t" r="r" b="b"/>
              <a:pathLst>
                <a:path w="85725" h="173989">
                  <a:moveTo>
                    <a:pt x="0" y="173761"/>
                  </a:moveTo>
                  <a:lnTo>
                    <a:pt x="85368" y="173761"/>
                  </a:lnTo>
                  <a:lnTo>
                    <a:pt x="85368" y="0"/>
                  </a:lnTo>
                  <a:lnTo>
                    <a:pt x="0" y="0"/>
                  </a:lnTo>
                  <a:lnTo>
                    <a:pt x="0" y="173761"/>
                  </a:lnTo>
                  <a:close/>
                </a:path>
              </a:pathLst>
            </a:custGeom>
            <a:solidFill>
              <a:srgbClr val="0A31FF"/>
            </a:solidFill>
          </p:spPr>
          <p:txBody>
            <a:bodyPr wrap="square" lIns="0" tIns="0" rIns="0" bIns="0" rtlCol="0"/>
            <a:lstStyle/>
            <a:p>
              <a:endParaRPr sz="1050"/>
            </a:p>
          </p:txBody>
        </p:sp>
        <p:sp>
          <p:nvSpPr>
            <p:cNvPr id="293" name="object 293"/>
            <p:cNvSpPr/>
            <p:nvPr/>
          </p:nvSpPr>
          <p:spPr>
            <a:xfrm>
              <a:off x="5156633" y="5751854"/>
              <a:ext cx="88900" cy="153521"/>
            </a:xfrm>
            <a:custGeom>
              <a:avLst/>
              <a:gdLst/>
              <a:ahLst/>
              <a:cxnLst/>
              <a:rect l="l" t="t" r="r" b="b"/>
              <a:pathLst>
                <a:path w="97789" h="173989">
                  <a:moveTo>
                    <a:pt x="0" y="173761"/>
                  </a:moveTo>
                  <a:lnTo>
                    <a:pt x="97564" y="173761"/>
                  </a:lnTo>
                  <a:lnTo>
                    <a:pt x="97564" y="0"/>
                  </a:lnTo>
                  <a:lnTo>
                    <a:pt x="0" y="0"/>
                  </a:lnTo>
                  <a:lnTo>
                    <a:pt x="0" y="173761"/>
                  </a:lnTo>
                  <a:close/>
                </a:path>
              </a:pathLst>
            </a:custGeom>
            <a:solidFill>
              <a:srgbClr val="0A31FF"/>
            </a:solidFill>
          </p:spPr>
          <p:txBody>
            <a:bodyPr wrap="square" lIns="0" tIns="0" rIns="0" bIns="0" rtlCol="0"/>
            <a:lstStyle/>
            <a:p>
              <a:endParaRPr sz="1050"/>
            </a:p>
          </p:txBody>
        </p:sp>
        <p:sp>
          <p:nvSpPr>
            <p:cNvPr id="294" name="object 294"/>
            <p:cNvSpPr/>
            <p:nvPr/>
          </p:nvSpPr>
          <p:spPr>
            <a:xfrm>
              <a:off x="5281359" y="5751854"/>
              <a:ext cx="255155" cy="153521"/>
            </a:xfrm>
            <a:custGeom>
              <a:avLst/>
              <a:gdLst/>
              <a:ahLst/>
              <a:cxnLst/>
              <a:rect l="l" t="t" r="r" b="b"/>
              <a:pathLst>
                <a:path w="280670" h="173989">
                  <a:moveTo>
                    <a:pt x="0" y="173761"/>
                  </a:moveTo>
                  <a:lnTo>
                    <a:pt x="280497" y="173761"/>
                  </a:lnTo>
                  <a:lnTo>
                    <a:pt x="280497" y="0"/>
                  </a:lnTo>
                  <a:lnTo>
                    <a:pt x="0" y="0"/>
                  </a:lnTo>
                  <a:lnTo>
                    <a:pt x="0" y="173761"/>
                  </a:lnTo>
                  <a:close/>
                </a:path>
              </a:pathLst>
            </a:custGeom>
            <a:solidFill>
              <a:srgbClr val="FF2800"/>
            </a:solidFill>
          </p:spPr>
          <p:txBody>
            <a:bodyPr wrap="square" lIns="0" tIns="0" rIns="0" bIns="0" rtlCol="0"/>
            <a:lstStyle/>
            <a:p>
              <a:endParaRPr sz="1050"/>
            </a:p>
          </p:txBody>
        </p:sp>
        <p:sp>
          <p:nvSpPr>
            <p:cNvPr id="295" name="object 295"/>
            <p:cNvSpPr/>
            <p:nvPr/>
          </p:nvSpPr>
          <p:spPr>
            <a:xfrm>
              <a:off x="5569618" y="5751854"/>
              <a:ext cx="263814" cy="153521"/>
            </a:xfrm>
            <a:custGeom>
              <a:avLst/>
              <a:gdLst/>
              <a:ahLst/>
              <a:cxnLst/>
              <a:rect l="l" t="t" r="r" b="b"/>
              <a:pathLst>
                <a:path w="290195" h="173989">
                  <a:moveTo>
                    <a:pt x="0" y="173761"/>
                  </a:moveTo>
                  <a:lnTo>
                    <a:pt x="289643" y="173761"/>
                  </a:lnTo>
                  <a:lnTo>
                    <a:pt x="289643" y="0"/>
                  </a:lnTo>
                  <a:lnTo>
                    <a:pt x="0" y="0"/>
                  </a:lnTo>
                  <a:lnTo>
                    <a:pt x="0" y="173761"/>
                  </a:lnTo>
                  <a:close/>
                </a:path>
              </a:pathLst>
            </a:custGeom>
            <a:solidFill>
              <a:srgbClr val="FF2800"/>
            </a:solidFill>
          </p:spPr>
          <p:txBody>
            <a:bodyPr wrap="square" lIns="0" tIns="0" rIns="0" bIns="0" rtlCol="0"/>
            <a:lstStyle/>
            <a:p>
              <a:endParaRPr sz="1050"/>
            </a:p>
          </p:txBody>
        </p:sp>
        <p:sp>
          <p:nvSpPr>
            <p:cNvPr id="296" name="object 296"/>
            <p:cNvSpPr/>
            <p:nvPr/>
          </p:nvSpPr>
          <p:spPr>
            <a:xfrm>
              <a:off x="5902223" y="5751854"/>
              <a:ext cx="75045" cy="153521"/>
            </a:xfrm>
            <a:custGeom>
              <a:avLst/>
              <a:gdLst/>
              <a:ahLst/>
              <a:cxnLst/>
              <a:rect l="l" t="t" r="r" b="b"/>
              <a:pathLst>
                <a:path w="82550" h="173989">
                  <a:moveTo>
                    <a:pt x="0" y="173761"/>
                  </a:moveTo>
                  <a:lnTo>
                    <a:pt x="82319" y="173761"/>
                  </a:lnTo>
                  <a:lnTo>
                    <a:pt x="82319" y="0"/>
                  </a:lnTo>
                  <a:lnTo>
                    <a:pt x="0" y="0"/>
                  </a:lnTo>
                  <a:lnTo>
                    <a:pt x="0" y="173761"/>
                  </a:lnTo>
                  <a:close/>
                </a:path>
              </a:pathLst>
            </a:custGeom>
            <a:solidFill>
              <a:srgbClr val="0A31FF"/>
            </a:solidFill>
          </p:spPr>
          <p:txBody>
            <a:bodyPr wrap="square" lIns="0" tIns="0" rIns="0" bIns="0" rtlCol="0"/>
            <a:lstStyle/>
            <a:p>
              <a:endParaRPr sz="1050"/>
            </a:p>
          </p:txBody>
        </p:sp>
        <p:sp>
          <p:nvSpPr>
            <p:cNvPr id="297" name="object 297"/>
            <p:cNvSpPr/>
            <p:nvPr/>
          </p:nvSpPr>
          <p:spPr>
            <a:xfrm>
              <a:off x="6013092" y="5751854"/>
              <a:ext cx="91786" cy="153521"/>
            </a:xfrm>
            <a:custGeom>
              <a:avLst/>
              <a:gdLst/>
              <a:ahLst/>
              <a:cxnLst/>
              <a:rect l="l" t="t" r="r" b="b"/>
              <a:pathLst>
                <a:path w="100965" h="173989">
                  <a:moveTo>
                    <a:pt x="0" y="173761"/>
                  </a:moveTo>
                  <a:lnTo>
                    <a:pt x="100613" y="173761"/>
                  </a:lnTo>
                  <a:lnTo>
                    <a:pt x="100613" y="0"/>
                  </a:lnTo>
                  <a:lnTo>
                    <a:pt x="0" y="0"/>
                  </a:lnTo>
                  <a:lnTo>
                    <a:pt x="0" y="173761"/>
                  </a:lnTo>
                  <a:close/>
                </a:path>
              </a:pathLst>
            </a:custGeom>
            <a:solidFill>
              <a:srgbClr val="0A31FF"/>
            </a:solidFill>
          </p:spPr>
          <p:txBody>
            <a:bodyPr wrap="square" lIns="0" tIns="0" rIns="0" bIns="0" rtlCol="0"/>
            <a:lstStyle/>
            <a:p>
              <a:endParaRPr sz="1050"/>
            </a:p>
          </p:txBody>
        </p:sp>
        <p:sp>
          <p:nvSpPr>
            <p:cNvPr id="298" name="object 298"/>
            <p:cNvSpPr/>
            <p:nvPr/>
          </p:nvSpPr>
          <p:spPr>
            <a:xfrm>
              <a:off x="6140590" y="5751854"/>
              <a:ext cx="252268" cy="153521"/>
            </a:xfrm>
            <a:custGeom>
              <a:avLst/>
              <a:gdLst/>
              <a:ahLst/>
              <a:cxnLst/>
              <a:rect l="l" t="t" r="r" b="b"/>
              <a:pathLst>
                <a:path w="277495" h="173989">
                  <a:moveTo>
                    <a:pt x="0" y="173761"/>
                  </a:moveTo>
                  <a:lnTo>
                    <a:pt x="277448" y="173761"/>
                  </a:lnTo>
                  <a:lnTo>
                    <a:pt x="277448" y="0"/>
                  </a:lnTo>
                  <a:lnTo>
                    <a:pt x="0" y="0"/>
                  </a:lnTo>
                  <a:lnTo>
                    <a:pt x="0" y="173761"/>
                  </a:lnTo>
                  <a:close/>
                </a:path>
              </a:pathLst>
            </a:custGeom>
            <a:solidFill>
              <a:srgbClr val="FF2800"/>
            </a:solidFill>
          </p:spPr>
          <p:txBody>
            <a:bodyPr wrap="square" lIns="0" tIns="0" rIns="0" bIns="0" rtlCol="0"/>
            <a:lstStyle/>
            <a:p>
              <a:endParaRPr sz="1050"/>
            </a:p>
          </p:txBody>
        </p:sp>
        <p:sp>
          <p:nvSpPr>
            <p:cNvPr id="299" name="object 299"/>
            <p:cNvSpPr/>
            <p:nvPr/>
          </p:nvSpPr>
          <p:spPr>
            <a:xfrm>
              <a:off x="6428847" y="5751854"/>
              <a:ext cx="244186" cy="153521"/>
            </a:xfrm>
            <a:custGeom>
              <a:avLst/>
              <a:gdLst/>
              <a:ahLst/>
              <a:cxnLst/>
              <a:rect l="l" t="t" r="r" b="b"/>
              <a:pathLst>
                <a:path w="268604" h="173989">
                  <a:moveTo>
                    <a:pt x="0" y="173761"/>
                  </a:moveTo>
                  <a:lnTo>
                    <a:pt x="268301" y="173761"/>
                  </a:lnTo>
                  <a:lnTo>
                    <a:pt x="268301" y="0"/>
                  </a:lnTo>
                  <a:lnTo>
                    <a:pt x="0" y="0"/>
                  </a:lnTo>
                  <a:lnTo>
                    <a:pt x="0" y="173761"/>
                  </a:lnTo>
                  <a:close/>
                </a:path>
              </a:pathLst>
            </a:custGeom>
            <a:solidFill>
              <a:srgbClr val="0A31FF"/>
            </a:solidFill>
          </p:spPr>
          <p:txBody>
            <a:bodyPr wrap="square" lIns="0" tIns="0" rIns="0" bIns="0" rtlCol="0"/>
            <a:lstStyle/>
            <a:p>
              <a:endParaRPr sz="1050"/>
            </a:p>
          </p:txBody>
        </p:sp>
        <p:sp>
          <p:nvSpPr>
            <p:cNvPr id="300" name="object 300"/>
            <p:cNvSpPr/>
            <p:nvPr/>
          </p:nvSpPr>
          <p:spPr>
            <a:xfrm>
              <a:off x="6744824" y="5751854"/>
              <a:ext cx="105641" cy="153521"/>
            </a:xfrm>
            <a:custGeom>
              <a:avLst/>
              <a:gdLst/>
              <a:ahLst/>
              <a:cxnLst/>
              <a:rect l="l" t="t" r="r" b="b"/>
              <a:pathLst>
                <a:path w="116204" h="173989">
                  <a:moveTo>
                    <a:pt x="0" y="173761"/>
                  </a:moveTo>
                  <a:lnTo>
                    <a:pt x="115857" y="173761"/>
                  </a:lnTo>
                  <a:lnTo>
                    <a:pt x="115857" y="0"/>
                  </a:lnTo>
                  <a:lnTo>
                    <a:pt x="0" y="0"/>
                  </a:lnTo>
                  <a:lnTo>
                    <a:pt x="0" y="173761"/>
                  </a:lnTo>
                  <a:close/>
                </a:path>
              </a:pathLst>
            </a:custGeom>
            <a:solidFill>
              <a:srgbClr val="0A31FF"/>
            </a:solidFill>
          </p:spPr>
          <p:txBody>
            <a:bodyPr wrap="square" lIns="0" tIns="0" rIns="0" bIns="0" rtlCol="0"/>
            <a:lstStyle/>
            <a:p>
              <a:endParaRPr sz="1050"/>
            </a:p>
          </p:txBody>
        </p:sp>
        <p:sp>
          <p:nvSpPr>
            <p:cNvPr id="301" name="object 301"/>
            <p:cNvSpPr/>
            <p:nvPr/>
          </p:nvSpPr>
          <p:spPr>
            <a:xfrm>
              <a:off x="6886180" y="5751854"/>
              <a:ext cx="321541" cy="153521"/>
            </a:xfrm>
            <a:custGeom>
              <a:avLst/>
              <a:gdLst/>
              <a:ahLst/>
              <a:cxnLst/>
              <a:rect l="l" t="t" r="r" b="b"/>
              <a:pathLst>
                <a:path w="353695" h="173989">
                  <a:moveTo>
                    <a:pt x="0" y="173761"/>
                  </a:moveTo>
                  <a:lnTo>
                    <a:pt x="353670" y="173761"/>
                  </a:lnTo>
                  <a:lnTo>
                    <a:pt x="353670" y="0"/>
                  </a:lnTo>
                  <a:lnTo>
                    <a:pt x="0" y="0"/>
                  </a:lnTo>
                  <a:lnTo>
                    <a:pt x="0" y="173761"/>
                  </a:lnTo>
                  <a:close/>
                </a:path>
              </a:pathLst>
            </a:custGeom>
            <a:solidFill>
              <a:srgbClr val="FF2800"/>
            </a:solidFill>
          </p:spPr>
          <p:txBody>
            <a:bodyPr wrap="square" lIns="0" tIns="0" rIns="0" bIns="0" rtlCol="0"/>
            <a:lstStyle/>
            <a:p>
              <a:endParaRPr sz="1050"/>
            </a:p>
          </p:txBody>
        </p:sp>
        <p:sp>
          <p:nvSpPr>
            <p:cNvPr id="302" name="object 302"/>
            <p:cNvSpPr/>
            <p:nvPr/>
          </p:nvSpPr>
          <p:spPr>
            <a:xfrm>
              <a:off x="7243731" y="5751854"/>
              <a:ext cx="161059" cy="153521"/>
            </a:xfrm>
            <a:custGeom>
              <a:avLst/>
              <a:gdLst/>
              <a:ahLst/>
              <a:cxnLst/>
              <a:rect l="l" t="t" r="r" b="b"/>
              <a:pathLst>
                <a:path w="177165" h="173989">
                  <a:moveTo>
                    <a:pt x="0" y="173761"/>
                  </a:moveTo>
                  <a:lnTo>
                    <a:pt x="176834" y="173761"/>
                  </a:lnTo>
                  <a:lnTo>
                    <a:pt x="176834" y="0"/>
                  </a:lnTo>
                  <a:lnTo>
                    <a:pt x="0" y="0"/>
                  </a:lnTo>
                  <a:lnTo>
                    <a:pt x="0" y="173761"/>
                  </a:lnTo>
                  <a:close/>
                </a:path>
              </a:pathLst>
            </a:custGeom>
            <a:solidFill>
              <a:srgbClr val="0A31FF"/>
            </a:solidFill>
          </p:spPr>
          <p:txBody>
            <a:bodyPr wrap="square" lIns="0" tIns="0" rIns="0" bIns="0" rtlCol="0"/>
            <a:lstStyle/>
            <a:p>
              <a:endParaRPr sz="1050"/>
            </a:p>
          </p:txBody>
        </p:sp>
        <p:sp>
          <p:nvSpPr>
            <p:cNvPr id="303" name="object 303"/>
            <p:cNvSpPr/>
            <p:nvPr/>
          </p:nvSpPr>
          <p:spPr>
            <a:xfrm>
              <a:off x="7440522" y="5751854"/>
              <a:ext cx="252268" cy="153521"/>
            </a:xfrm>
            <a:custGeom>
              <a:avLst/>
              <a:gdLst/>
              <a:ahLst/>
              <a:cxnLst/>
              <a:rect l="l" t="t" r="r" b="b"/>
              <a:pathLst>
                <a:path w="277495" h="173989">
                  <a:moveTo>
                    <a:pt x="0" y="173761"/>
                  </a:moveTo>
                  <a:lnTo>
                    <a:pt x="277448" y="173761"/>
                  </a:lnTo>
                  <a:lnTo>
                    <a:pt x="277448" y="0"/>
                  </a:lnTo>
                  <a:lnTo>
                    <a:pt x="0" y="0"/>
                  </a:lnTo>
                  <a:lnTo>
                    <a:pt x="0" y="173761"/>
                  </a:lnTo>
                  <a:close/>
                </a:path>
              </a:pathLst>
            </a:custGeom>
            <a:solidFill>
              <a:srgbClr val="0A31FF"/>
            </a:solidFill>
          </p:spPr>
          <p:txBody>
            <a:bodyPr wrap="square" lIns="0" tIns="0" rIns="0" bIns="0" rtlCol="0"/>
            <a:lstStyle/>
            <a:p>
              <a:endParaRPr sz="1050"/>
            </a:p>
          </p:txBody>
        </p:sp>
        <p:sp>
          <p:nvSpPr>
            <p:cNvPr id="304" name="object 304"/>
            <p:cNvSpPr/>
            <p:nvPr/>
          </p:nvSpPr>
          <p:spPr>
            <a:xfrm>
              <a:off x="7728779" y="5751854"/>
              <a:ext cx="662709" cy="153521"/>
            </a:xfrm>
            <a:custGeom>
              <a:avLst/>
              <a:gdLst/>
              <a:ahLst/>
              <a:cxnLst/>
              <a:rect l="l" t="t" r="r" b="b"/>
              <a:pathLst>
                <a:path w="728979" h="173989">
                  <a:moveTo>
                    <a:pt x="0" y="173761"/>
                  </a:moveTo>
                  <a:lnTo>
                    <a:pt x="728682" y="173761"/>
                  </a:lnTo>
                  <a:lnTo>
                    <a:pt x="728682" y="0"/>
                  </a:lnTo>
                  <a:lnTo>
                    <a:pt x="0" y="0"/>
                  </a:lnTo>
                  <a:lnTo>
                    <a:pt x="0" y="173761"/>
                  </a:lnTo>
                  <a:close/>
                </a:path>
              </a:pathLst>
            </a:custGeom>
            <a:solidFill>
              <a:srgbClr val="FFFC00"/>
            </a:solidFill>
          </p:spPr>
          <p:txBody>
            <a:bodyPr wrap="square" lIns="0" tIns="0" rIns="0" bIns="0" rtlCol="0"/>
            <a:lstStyle/>
            <a:p>
              <a:endParaRPr sz="1050"/>
            </a:p>
          </p:txBody>
        </p:sp>
        <p:sp>
          <p:nvSpPr>
            <p:cNvPr id="305" name="object 305"/>
            <p:cNvSpPr/>
            <p:nvPr/>
          </p:nvSpPr>
          <p:spPr>
            <a:xfrm>
              <a:off x="8427252" y="5751854"/>
              <a:ext cx="196850" cy="153521"/>
            </a:xfrm>
            <a:custGeom>
              <a:avLst/>
              <a:gdLst/>
              <a:ahLst/>
              <a:cxnLst/>
              <a:rect l="l" t="t" r="r" b="b"/>
              <a:pathLst>
                <a:path w="216534" h="173989">
                  <a:moveTo>
                    <a:pt x="0" y="173761"/>
                  </a:moveTo>
                  <a:lnTo>
                    <a:pt x="216470" y="173761"/>
                  </a:lnTo>
                  <a:lnTo>
                    <a:pt x="216470" y="0"/>
                  </a:lnTo>
                  <a:lnTo>
                    <a:pt x="0" y="0"/>
                  </a:lnTo>
                  <a:lnTo>
                    <a:pt x="0" y="173761"/>
                  </a:lnTo>
                  <a:close/>
                </a:path>
              </a:pathLst>
            </a:custGeom>
            <a:solidFill>
              <a:srgbClr val="0A31FF"/>
            </a:solidFill>
          </p:spPr>
          <p:txBody>
            <a:bodyPr wrap="square" lIns="0" tIns="0" rIns="0" bIns="0" rtlCol="0"/>
            <a:lstStyle/>
            <a:p>
              <a:endParaRPr sz="2000"/>
            </a:p>
          </p:txBody>
        </p:sp>
        <p:sp>
          <p:nvSpPr>
            <p:cNvPr id="306" name="object 306"/>
            <p:cNvSpPr/>
            <p:nvPr/>
          </p:nvSpPr>
          <p:spPr>
            <a:xfrm>
              <a:off x="3659909" y="5905172"/>
              <a:ext cx="108527" cy="156322"/>
            </a:xfrm>
            <a:custGeom>
              <a:avLst/>
              <a:gdLst/>
              <a:ahLst/>
              <a:cxnLst/>
              <a:rect l="l" t="t" r="r" b="b"/>
              <a:pathLst>
                <a:path w="119379" h="177164">
                  <a:moveTo>
                    <a:pt x="0" y="176809"/>
                  </a:moveTo>
                  <a:lnTo>
                    <a:pt x="118906" y="176809"/>
                  </a:lnTo>
                  <a:lnTo>
                    <a:pt x="118906" y="0"/>
                  </a:lnTo>
                  <a:lnTo>
                    <a:pt x="0" y="0"/>
                  </a:lnTo>
                  <a:lnTo>
                    <a:pt x="0" y="176809"/>
                  </a:lnTo>
                  <a:close/>
                </a:path>
              </a:pathLst>
            </a:custGeom>
            <a:solidFill>
              <a:srgbClr val="0A31FF"/>
            </a:solidFill>
          </p:spPr>
          <p:txBody>
            <a:bodyPr wrap="square" lIns="0" tIns="0" rIns="0" bIns="0" rtlCol="0"/>
            <a:lstStyle/>
            <a:p>
              <a:endParaRPr sz="1050"/>
            </a:p>
          </p:txBody>
        </p:sp>
        <p:sp>
          <p:nvSpPr>
            <p:cNvPr id="307" name="object 307"/>
            <p:cNvSpPr/>
            <p:nvPr/>
          </p:nvSpPr>
          <p:spPr>
            <a:xfrm>
              <a:off x="3804038" y="5905172"/>
              <a:ext cx="424295" cy="156322"/>
            </a:xfrm>
            <a:custGeom>
              <a:avLst/>
              <a:gdLst/>
              <a:ahLst/>
              <a:cxnLst/>
              <a:rect l="l" t="t" r="r" b="b"/>
              <a:pathLst>
                <a:path w="466725" h="177164">
                  <a:moveTo>
                    <a:pt x="0" y="176809"/>
                  </a:moveTo>
                  <a:lnTo>
                    <a:pt x="466479" y="176809"/>
                  </a:lnTo>
                  <a:lnTo>
                    <a:pt x="466479" y="0"/>
                  </a:lnTo>
                  <a:lnTo>
                    <a:pt x="0" y="0"/>
                  </a:lnTo>
                  <a:lnTo>
                    <a:pt x="0" y="176809"/>
                  </a:lnTo>
                  <a:close/>
                </a:path>
              </a:pathLst>
            </a:custGeom>
            <a:solidFill>
              <a:srgbClr val="FF2800"/>
            </a:solidFill>
          </p:spPr>
          <p:txBody>
            <a:bodyPr wrap="square" lIns="0" tIns="0" rIns="0" bIns="0" rtlCol="0"/>
            <a:lstStyle/>
            <a:p>
              <a:endParaRPr sz="1050"/>
            </a:p>
          </p:txBody>
        </p:sp>
        <p:sp>
          <p:nvSpPr>
            <p:cNvPr id="308" name="object 308"/>
            <p:cNvSpPr/>
            <p:nvPr/>
          </p:nvSpPr>
          <p:spPr>
            <a:xfrm>
              <a:off x="4264141" y="5905172"/>
              <a:ext cx="227445" cy="156322"/>
            </a:xfrm>
            <a:custGeom>
              <a:avLst/>
              <a:gdLst/>
              <a:ahLst/>
              <a:cxnLst/>
              <a:rect l="l" t="t" r="r" b="b"/>
              <a:pathLst>
                <a:path w="250189" h="177164">
                  <a:moveTo>
                    <a:pt x="0" y="176809"/>
                  </a:moveTo>
                  <a:lnTo>
                    <a:pt x="250008" y="176809"/>
                  </a:lnTo>
                  <a:lnTo>
                    <a:pt x="250008" y="0"/>
                  </a:lnTo>
                  <a:lnTo>
                    <a:pt x="0" y="0"/>
                  </a:lnTo>
                  <a:lnTo>
                    <a:pt x="0" y="176809"/>
                  </a:lnTo>
                  <a:close/>
                </a:path>
              </a:pathLst>
            </a:custGeom>
            <a:solidFill>
              <a:srgbClr val="0A31FF"/>
            </a:solidFill>
          </p:spPr>
          <p:txBody>
            <a:bodyPr wrap="square" lIns="0" tIns="0" rIns="0" bIns="0" rtlCol="0"/>
            <a:lstStyle/>
            <a:p>
              <a:endParaRPr sz="1050"/>
            </a:p>
          </p:txBody>
        </p:sp>
        <p:sp>
          <p:nvSpPr>
            <p:cNvPr id="309" name="object 309"/>
            <p:cNvSpPr/>
            <p:nvPr/>
          </p:nvSpPr>
          <p:spPr>
            <a:xfrm>
              <a:off x="4527454" y="5905172"/>
              <a:ext cx="368877" cy="156322"/>
            </a:xfrm>
            <a:custGeom>
              <a:avLst/>
              <a:gdLst/>
              <a:ahLst/>
              <a:cxnLst/>
              <a:rect l="l" t="t" r="r" b="b"/>
              <a:pathLst>
                <a:path w="405764" h="177164">
                  <a:moveTo>
                    <a:pt x="0" y="176809"/>
                  </a:moveTo>
                  <a:lnTo>
                    <a:pt x="405501" y="176809"/>
                  </a:lnTo>
                  <a:lnTo>
                    <a:pt x="405501" y="0"/>
                  </a:lnTo>
                  <a:lnTo>
                    <a:pt x="0" y="0"/>
                  </a:lnTo>
                  <a:lnTo>
                    <a:pt x="0" y="176809"/>
                  </a:lnTo>
                  <a:close/>
                </a:path>
              </a:pathLst>
            </a:custGeom>
            <a:solidFill>
              <a:srgbClr val="FF2800"/>
            </a:solidFill>
          </p:spPr>
          <p:txBody>
            <a:bodyPr wrap="square" lIns="0" tIns="0" rIns="0" bIns="0" rtlCol="0"/>
            <a:lstStyle/>
            <a:p>
              <a:endParaRPr sz="1050"/>
            </a:p>
          </p:txBody>
        </p:sp>
        <p:sp>
          <p:nvSpPr>
            <p:cNvPr id="310" name="object 310"/>
            <p:cNvSpPr/>
            <p:nvPr/>
          </p:nvSpPr>
          <p:spPr>
            <a:xfrm>
              <a:off x="4932125" y="5905172"/>
              <a:ext cx="161059" cy="156322"/>
            </a:xfrm>
            <a:custGeom>
              <a:avLst/>
              <a:gdLst/>
              <a:ahLst/>
              <a:cxnLst/>
              <a:rect l="l" t="t" r="r" b="b"/>
              <a:pathLst>
                <a:path w="177164" h="177164">
                  <a:moveTo>
                    <a:pt x="0" y="176809"/>
                  </a:moveTo>
                  <a:lnTo>
                    <a:pt x="176835" y="176809"/>
                  </a:lnTo>
                  <a:lnTo>
                    <a:pt x="176835" y="0"/>
                  </a:lnTo>
                  <a:lnTo>
                    <a:pt x="0" y="0"/>
                  </a:lnTo>
                  <a:lnTo>
                    <a:pt x="0" y="176809"/>
                  </a:lnTo>
                  <a:close/>
                </a:path>
              </a:pathLst>
            </a:custGeom>
            <a:solidFill>
              <a:srgbClr val="0A31FF"/>
            </a:solidFill>
          </p:spPr>
          <p:txBody>
            <a:bodyPr wrap="square" lIns="0" tIns="0" rIns="0" bIns="0" rtlCol="0"/>
            <a:lstStyle/>
            <a:p>
              <a:endParaRPr sz="1050"/>
            </a:p>
          </p:txBody>
        </p:sp>
        <p:sp>
          <p:nvSpPr>
            <p:cNvPr id="311" name="object 311"/>
            <p:cNvSpPr/>
            <p:nvPr/>
          </p:nvSpPr>
          <p:spPr>
            <a:xfrm>
              <a:off x="5128915" y="5905172"/>
              <a:ext cx="330200" cy="156322"/>
            </a:xfrm>
            <a:custGeom>
              <a:avLst/>
              <a:gdLst/>
              <a:ahLst/>
              <a:cxnLst/>
              <a:rect l="l" t="t" r="r" b="b"/>
              <a:pathLst>
                <a:path w="363220" h="177164">
                  <a:moveTo>
                    <a:pt x="0" y="176809"/>
                  </a:moveTo>
                  <a:lnTo>
                    <a:pt x="362817" y="176809"/>
                  </a:lnTo>
                  <a:lnTo>
                    <a:pt x="362817" y="0"/>
                  </a:lnTo>
                  <a:lnTo>
                    <a:pt x="0" y="0"/>
                  </a:lnTo>
                  <a:lnTo>
                    <a:pt x="0" y="176809"/>
                  </a:lnTo>
                  <a:close/>
                </a:path>
              </a:pathLst>
            </a:custGeom>
            <a:solidFill>
              <a:srgbClr val="FF2800"/>
            </a:solidFill>
          </p:spPr>
          <p:txBody>
            <a:bodyPr wrap="square" lIns="0" tIns="0" rIns="0" bIns="0" rtlCol="0"/>
            <a:lstStyle/>
            <a:p>
              <a:endParaRPr sz="1050"/>
            </a:p>
          </p:txBody>
        </p:sp>
        <p:sp>
          <p:nvSpPr>
            <p:cNvPr id="312" name="object 312"/>
            <p:cNvSpPr/>
            <p:nvPr/>
          </p:nvSpPr>
          <p:spPr>
            <a:xfrm>
              <a:off x="5494780" y="5905172"/>
              <a:ext cx="438150" cy="156322"/>
            </a:xfrm>
            <a:custGeom>
              <a:avLst/>
              <a:gdLst/>
              <a:ahLst/>
              <a:cxnLst/>
              <a:rect l="l" t="t" r="r" b="b"/>
              <a:pathLst>
                <a:path w="481965" h="177164">
                  <a:moveTo>
                    <a:pt x="0" y="176809"/>
                  </a:moveTo>
                  <a:lnTo>
                    <a:pt x="481723" y="176809"/>
                  </a:lnTo>
                  <a:lnTo>
                    <a:pt x="481723" y="0"/>
                  </a:lnTo>
                  <a:lnTo>
                    <a:pt x="0" y="0"/>
                  </a:lnTo>
                  <a:lnTo>
                    <a:pt x="0" y="176809"/>
                  </a:lnTo>
                  <a:close/>
                </a:path>
              </a:pathLst>
            </a:custGeom>
            <a:solidFill>
              <a:srgbClr val="FF2800"/>
            </a:solidFill>
          </p:spPr>
          <p:txBody>
            <a:bodyPr wrap="square" lIns="0" tIns="0" rIns="0" bIns="0" rtlCol="0"/>
            <a:lstStyle/>
            <a:p>
              <a:endParaRPr sz="1050"/>
            </a:p>
          </p:txBody>
        </p:sp>
        <p:sp>
          <p:nvSpPr>
            <p:cNvPr id="313" name="object 313"/>
            <p:cNvSpPr/>
            <p:nvPr/>
          </p:nvSpPr>
          <p:spPr>
            <a:xfrm>
              <a:off x="6002003" y="5905172"/>
              <a:ext cx="277668" cy="156322"/>
            </a:xfrm>
            <a:custGeom>
              <a:avLst/>
              <a:gdLst/>
              <a:ahLst/>
              <a:cxnLst/>
              <a:rect l="l" t="t" r="r" b="b"/>
              <a:pathLst>
                <a:path w="305434" h="177164">
                  <a:moveTo>
                    <a:pt x="0" y="176809"/>
                  </a:moveTo>
                  <a:lnTo>
                    <a:pt x="304888" y="176809"/>
                  </a:lnTo>
                  <a:lnTo>
                    <a:pt x="304888" y="0"/>
                  </a:lnTo>
                  <a:lnTo>
                    <a:pt x="0" y="0"/>
                  </a:lnTo>
                  <a:lnTo>
                    <a:pt x="0" y="176809"/>
                  </a:lnTo>
                  <a:close/>
                </a:path>
              </a:pathLst>
            </a:custGeom>
            <a:solidFill>
              <a:srgbClr val="0A31FF"/>
            </a:solidFill>
          </p:spPr>
          <p:txBody>
            <a:bodyPr wrap="square" lIns="0" tIns="0" rIns="0" bIns="0" rtlCol="0"/>
            <a:lstStyle/>
            <a:p>
              <a:endParaRPr sz="1050"/>
            </a:p>
          </p:txBody>
        </p:sp>
        <p:sp>
          <p:nvSpPr>
            <p:cNvPr id="314" name="object 314"/>
            <p:cNvSpPr/>
            <p:nvPr/>
          </p:nvSpPr>
          <p:spPr>
            <a:xfrm>
              <a:off x="6315208" y="5905172"/>
              <a:ext cx="180686" cy="156322"/>
            </a:xfrm>
            <a:custGeom>
              <a:avLst/>
              <a:gdLst/>
              <a:ahLst/>
              <a:cxnLst/>
              <a:rect l="l" t="t" r="r" b="b"/>
              <a:pathLst>
                <a:path w="198754" h="177164">
                  <a:moveTo>
                    <a:pt x="0" y="176809"/>
                  </a:moveTo>
                  <a:lnTo>
                    <a:pt x="198177" y="176809"/>
                  </a:lnTo>
                  <a:lnTo>
                    <a:pt x="198177" y="0"/>
                  </a:lnTo>
                  <a:lnTo>
                    <a:pt x="0" y="0"/>
                  </a:lnTo>
                  <a:lnTo>
                    <a:pt x="0" y="176809"/>
                  </a:lnTo>
                  <a:close/>
                </a:path>
              </a:pathLst>
            </a:custGeom>
            <a:solidFill>
              <a:srgbClr val="0A31FF"/>
            </a:solidFill>
          </p:spPr>
          <p:txBody>
            <a:bodyPr wrap="square" lIns="0" tIns="0" rIns="0" bIns="0" rtlCol="0"/>
            <a:lstStyle/>
            <a:p>
              <a:endParaRPr sz="1050"/>
            </a:p>
          </p:txBody>
        </p:sp>
        <p:sp>
          <p:nvSpPr>
            <p:cNvPr id="315" name="object 315"/>
            <p:cNvSpPr/>
            <p:nvPr/>
          </p:nvSpPr>
          <p:spPr>
            <a:xfrm>
              <a:off x="6531401" y="5905172"/>
              <a:ext cx="260927" cy="156322"/>
            </a:xfrm>
            <a:custGeom>
              <a:avLst/>
              <a:gdLst/>
              <a:ahLst/>
              <a:cxnLst/>
              <a:rect l="l" t="t" r="r" b="b"/>
              <a:pathLst>
                <a:path w="287020" h="177164">
                  <a:moveTo>
                    <a:pt x="0" y="176809"/>
                  </a:moveTo>
                  <a:lnTo>
                    <a:pt x="286594" y="176809"/>
                  </a:lnTo>
                  <a:lnTo>
                    <a:pt x="286594" y="0"/>
                  </a:lnTo>
                  <a:lnTo>
                    <a:pt x="0" y="0"/>
                  </a:lnTo>
                  <a:lnTo>
                    <a:pt x="0" y="176809"/>
                  </a:lnTo>
                  <a:close/>
                </a:path>
              </a:pathLst>
            </a:custGeom>
            <a:solidFill>
              <a:srgbClr val="0A31FF"/>
            </a:solidFill>
          </p:spPr>
          <p:txBody>
            <a:bodyPr wrap="square" lIns="0" tIns="0" rIns="0" bIns="0" rtlCol="0"/>
            <a:lstStyle/>
            <a:p>
              <a:endParaRPr sz="1050"/>
            </a:p>
          </p:txBody>
        </p:sp>
        <p:sp>
          <p:nvSpPr>
            <p:cNvPr id="316" name="object 316"/>
            <p:cNvSpPr/>
            <p:nvPr/>
          </p:nvSpPr>
          <p:spPr>
            <a:xfrm>
              <a:off x="6827975" y="5905172"/>
              <a:ext cx="169141" cy="156322"/>
            </a:xfrm>
            <a:custGeom>
              <a:avLst/>
              <a:gdLst/>
              <a:ahLst/>
              <a:cxnLst/>
              <a:rect l="l" t="t" r="r" b="b"/>
              <a:pathLst>
                <a:path w="186054" h="177164">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sz="1050"/>
            </a:p>
          </p:txBody>
        </p:sp>
        <p:sp>
          <p:nvSpPr>
            <p:cNvPr id="317" name="object 317"/>
            <p:cNvSpPr/>
            <p:nvPr/>
          </p:nvSpPr>
          <p:spPr>
            <a:xfrm>
              <a:off x="7033081" y="5905172"/>
              <a:ext cx="374650" cy="156322"/>
            </a:xfrm>
            <a:custGeom>
              <a:avLst/>
              <a:gdLst/>
              <a:ahLst/>
              <a:cxnLst/>
              <a:rect l="l" t="t" r="r" b="b"/>
              <a:pathLst>
                <a:path w="412115" h="177164">
                  <a:moveTo>
                    <a:pt x="0" y="176809"/>
                  </a:moveTo>
                  <a:lnTo>
                    <a:pt x="411598" y="176809"/>
                  </a:lnTo>
                  <a:lnTo>
                    <a:pt x="411598" y="0"/>
                  </a:lnTo>
                  <a:lnTo>
                    <a:pt x="0" y="0"/>
                  </a:lnTo>
                  <a:lnTo>
                    <a:pt x="0" y="176809"/>
                  </a:lnTo>
                  <a:close/>
                </a:path>
              </a:pathLst>
            </a:custGeom>
            <a:solidFill>
              <a:srgbClr val="FF2800"/>
            </a:solidFill>
          </p:spPr>
          <p:txBody>
            <a:bodyPr wrap="square" lIns="0" tIns="0" rIns="0" bIns="0" rtlCol="0"/>
            <a:lstStyle/>
            <a:p>
              <a:endParaRPr sz="1050"/>
            </a:p>
          </p:txBody>
        </p:sp>
        <p:sp>
          <p:nvSpPr>
            <p:cNvPr id="318" name="object 318"/>
            <p:cNvSpPr/>
            <p:nvPr/>
          </p:nvSpPr>
          <p:spPr>
            <a:xfrm>
              <a:off x="7443295" y="5905172"/>
              <a:ext cx="554759" cy="156322"/>
            </a:xfrm>
            <a:custGeom>
              <a:avLst/>
              <a:gdLst/>
              <a:ahLst/>
              <a:cxnLst/>
              <a:rect l="l" t="t" r="r" b="b"/>
              <a:pathLst>
                <a:path w="610234" h="177164">
                  <a:moveTo>
                    <a:pt x="0" y="176809"/>
                  </a:moveTo>
                  <a:lnTo>
                    <a:pt x="609776" y="176809"/>
                  </a:lnTo>
                  <a:lnTo>
                    <a:pt x="609776" y="0"/>
                  </a:lnTo>
                  <a:lnTo>
                    <a:pt x="0" y="0"/>
                  </a:lnTo>
                  <a:lnTo>
                    <a:pt x="0" y="176809"/>
                  </a:lnTo>
                  <a:close/>
                </a:path>
              </a:pathLst>
            </a:custGeom>
            <a:solidFill>
              <a:srgbClr val="FFFC00"/>
            </a:solidFill>
          </p:spPr>
          <p:txBody>
            <a:bodyPr wrap="square" lIns="0" tIns="0" rIns="0" bIns="0" rtlCol="0"/>
            <a:lstStyle/>
            <a:p>
              <a:endParaRPr sz="1050"/>
            </a:p>
          </p:txBody>
        </p:sp>
        <p:sp>
          <p:nvSpPr>
            <p:cNvPr id="319" name="object 319"/>
            <p:cNvSpPr/>
            <p:nvPr/>
          </p:nvSpPr>
          <p:spPr>
            <a:xfrm>
              <a:off x="8033669" y="5905172"/>
              <a:ext cx="113723" cy="156322"/>
            </a:xfrm>
            <a:custGeom>
              <a:avLst/>
              <a:gdLst/>
              <a:ahLst/>
              <a:cxnLst/>
              <a:rect l="l" t="t" r="r" b="b"/>
              <a:pathLst>
                <a:path w="125095" h="177164">
                  <a:moveTo>
                    <a:pt x="0" y="176809"/>
                  </a:moveTo>
                  <a:lnTo>
                    <a:pt x="125004" y="176809"/>
                  </a:lnTo>
                  <a:lnTo>
                    <a:pt x="125004" y="0"/>
                  </a:lnTo>
                  <a:lnTo>
                    <a:pt x="0" y="0"/>
                  </a:lnTo>
                  <a:lnTo>
                    <a:pt x="0" y="176809"/>
                  </a:lnTo>
                  <a:close/>
                </a:path>
              </a:pathLst>
            </a:custGeom>
            <a:solidFill>
              <a:srgbClr val="0A31FF"/>
            </a:solidFill>
          </p:spPr>
          <p:txBody>
            <a:bodyPr wrap="square" lIns="0" tIns="0" rIns="0" bIns="0" rtlCol="0"/>
            <a:lstStyle/>
            <a:p>
              <a:endParaRPr sz="1050"/>
            </a:p>
          </p:txBody>
        </p:sp>
        <p:sp>
          <p:nvSpPr>
            <p:cNvPr id="320" name="object 320"/>
            <p:cNvSpPr/>
            <p:nvPr/>
          </p:nvSpPr>
          <p:spPr>
            <a:xfrm>
              <a:off x="8183340" y="5905172"/>
              <a:ext cx="169141" cy="156322"/>
            </a:xfrm>
            <a:custGeom>
              <a:avLst/>
              <a:gdLst/>
              <a:ahLst/>
              <a:cxnLst/>
              <a:rect l="l" t="t" r="r" b="b"/>
              <a:pathLst>
                <a:path w="186054" h="177164">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sz="1050"/>
            </a:p>
          </p:txBody>
        </p:sp>
        <p:sp>
          <p:nvSpPr>
            <p:cNvPr id="321" name="object 321"/>
            <p:cNvSpPr/>
            <p:nvPr/>
          </p:nvSpPr>
          <p:spPr>
            <a:xfrm>
              <a:off x="3659909" y="6061180"/>
              <a:ext cx="460664" cy="153521"/>
            </a:xfrm>
            <a:custGeom>
              <a:avLst/>
              <a:gdLst/>
              <a:ahLst/>
              <a:cxnLst/>
              <a:rect l="l" t="t" r="r" b="b"/>
              <a:pathLst>
                <a:path w="506729" h="173989">
                  <a:moveTo>
                    <a:pt x="0" y="173761"/>
                  </a:moveTo>
                  <a:lnTo>
                    <a:pt x="506114" y="173761"/>
                  </a:lnTo>
                  <a:lnTo>
                    <a:pt x="506114" y="0"/>
                  </a:lnTo>
                  <a:lnTo>
                    <a:pt x="0" y="0"/>
                  </a:lnTo>
                  <a:lnTo>
                    <a:pt x="0" y="173761"/>
                  </a:lnTo>
                  <a:close/>
                </a:path>
              </a:pathLst>
            </a:custGeom>
            <a:solidFill>
              <a:srgbClr val="FF2800"/>
            </a:solidFill>
          </p:spPr>
          <p:txBody>
            <a:bodyPr wrap="square" lIns="0" tIns="0" rIns="0" bIns="0" rtlCol="0"/>
            <a:lstStyle/>
            <a:p>
              <a:endParaRPr sz="1050"/>
            </a:p>
          </p:txBody>
        </p:sp>
        <p:sp>
          <p:nvSpPr>
            <p:cNvPr id="322" name="object 322"/>
            <p:cNvSpPr/>
            <p:nvPr/>
          </p:nvSpPr>
          <p:spPr>
            <a:xfrm>
              <a:off x="4194849" y="6061180"/>
              <a:ext cx="199736" cy="153521"/>
            </a:xfrm>
            <a:custGeom>
              <a:avLst/>
              <a:gdLst/>
              <a:ahLst/>
              <a:cxnLst/>
              <a:rect l="l" t="t" r="r" b="b"/>
              <a:pathLst>
                <a:path w="219710" h="173989">
                  <a:moveTo>
                    <a:pt x="0" y="173761"/>
                  </a:moveTo>
                  <a:lnTo>
                    <a:pt x="219519" y="173761"/>
                  </a:lnTo>
                  <a:lnTo>
                    <a:pt x="219519" y="0"/>
                  </a:lnTo>
                  <a:lnTo>
                    <a:pt x="0" y="0"/>
                  </a:lnTo>
                  <a:lnTo>
                    <a:pt x="0" y="173761"/>
                  </a:lnTo>
                  <a:close/>
                </a:path>
              </a:pathLst>
            </a:custGeom>
            <a:solidFill>
              <a:srgbClr val="0A31FF"/>
            </a:solidFill>
          </p:spPr>
          <p:txBody>
            <a:bodyPr wrap="square" lIns="0" tIns="0" rIns="0" bIns="0" rtlCol="0"/>
            <a:lstStyle/>
            <a:p>
              <a:endParaRPr sz="1050"/>
            </a:p>
          </p:txBody>
        </p:sp>
        <p:sp>
          <p:nvSpPr>
            <p:cNvPr id="323" name="object 323"/>
            <p:cNvSpPr/>
            <p:nvPr/>
          </p:nvSpPr>
          <p:spPr>
            <a:xfrm>
              <a:off x="4430444" y="6061180"/>
              <a:ext cx="252268" cy="153521"/>
            </a:xfrm>
            <a:custGeom>
              <a:avLst/>
              <a:gdLst/>
              <a:ahLst/>
              <a:cxnLst/>
              <a:rect l="l" t="t" r="r" b="b"/>
              <a:pathLst>
                <a:path w="277495" h="173989">
                  <a:moveTo>
                    <a:pt x="0" y="173761"/>
                  </a:moveTo>
                  <a:lnTo>
                    <a:pt x="277448" y="173761"/>
                  </a:lnTo>
                  <a:lnTo>
                    <a:pt x="277448" y="0"/>
                  </a:lnTo>
                  <a:lnTo>
                    <a:pt x="0" y="0"/>
                  </a:lnTo>
                  <a:lnTo>
                    <a:pt x="0" y="173761"/>
                  </a:lnTo>
                  <a:close/>
                </a:path>
              </a:pathLst>
            </a:custGeom>
            <a:solidFill>
              <a:srgbClr val="0A31FF"/>
            </a:solidFill>
          </p:spPr>
          <p:txBody>
            <a:bodyPr wrap="square" lIns="0" tIns="0" rIns="0" bIns="0" rtlCol="0"/>
            <a:lstStyle/>
            <a:p>
              <a:endParaRPr sz="1050"/>
            </a:p>
          </p:txBody>
        </p:sp>
        <p:sp>
          <p:nvSpPr>
            <p:cNvPr id="324" name="object 324"/>
            <p:cNvSpPr/>
            <p:nvPr/>
          </p:nvSpPr>
          <p:spPr>
            <a:xfrm>
              <a:off x="4718702" y="6061180"/>
              <a:ext cx="91786" cy="153521"/>
            </a:xfrm>
            <a:custGeom>
              <a:avLst/>
              <a:gdLst/>
              <a:ahLst/>
              <a:cxnLst/>
              <a:rect l="l" t="t" r="r" b="b"/>
              <a:pathLst>
                <a:path w="100964" h="173989">
                  <a:moveTo>
                    <a:pt x="0" y="173761"/>
                  </a:moveTo>
                  <a:lnTo>
                    <a:pt x="100613" y="173761"/>
                  </a:lnTo>
                  <a:lnTo>
                    <a:pt x="100613" y="0"/>
                  </a:lnTo>
                  <a:lnTo>
                    <a:pt x="0" y="0"/>
                  </a:lnTo>
                  <a:lnTo>
                    <a:pt x="0" y="173761"/>
                  </a:lnTo>
                  <a:close/>
                </a:path>
              </a:pathLst>
            </a:custGeom>
            <a:solidFill>
              <a:srgbClr val="0A31FF"/>
            </a:solidFill>
          </p:spPr>
          <p:txBody>
            <a:bodyPr wrap="square" lIns="0" tIns="0" rIns="0" bIns="0" rtlCol="0"/>
            <a:lstStyle/>
            <a:p>
              <a:endParaRPr sz="1050"/>
            </a:p>
          </p:txBody>
        </p:sp>
        <p:sp>
          <p:nvSpPr>
            <p:cNvPr id="325" name="object 325"/>
            <p:cNvSpPr/>
            <p:nvPr/>
          </p:nvSpPr>
          <p:spPr>
            <a:xfrm>
              <a:off x="4846201" y="6061180"/>
              <a:ext cx="238414" cy="153521"/>
            </a:xfrm>
            <a:custGeom>
              <a:avLst/>
              <a:gdLst/>
              <a:ahLst/>
              <a:cxnLst/>
              <a:rect l="l" t="t" r="r" b="b"/>
              <a:pathLst>
                <a:path w="262254" h="173989">
                  <a:moveTo>
                    <a:pt x="0" y="173761"/>
                  </a:moveTo>
                  <a:lnTo>
                    <a:pt x="262203" y="173761"/>
                  </a:lnTo>
                  <a:lnTo>
                    <a:pt x="262203" y="0"/>
                  </a:lnTo>
                  <a:lnTo>
                    <a:pt x="0" y="0"/>
                  </a:lnTo>
                  <a:lnTo>
                    <a:pt x="0" y="173761"/>
                  </a:lnTo>
                  <a:close/>
                </a:path>
              </a:pathLst>
            </a:custGeom>
            <a:solidFill>
              <a:srgbClr val="0A31FF"/>
            </a:solidFill>
          </p:spPr>
          <p:txBody>
            <a:bodyPr wrap="square" lIns="0" tIns="0" rIns="0" bIns="0" rtlCol="0"/>
            <a:lstStyle/>
            <a:p>
              <a:endParaRPr sz="1050"/>
            </a:p>
          </p:txBody>
        </p:sp>
        <p:sp>
          <p:nvSpPr>
            <p:cNvPr id="326" name="object 326"/>
            <p:cNvSpPr/>
            <p:nvPr/>
          </p:nvSpPr>
          <p:spPr>
            <a:xfrm>
              <a:off x="5120600" y="6061180"/>
              <a:ext cx="169141" cy="153521"/>
            </a:xfrm>
            <a:custGeom>
              <a:avLst/>
              <a:gdLst/>
              <a:ahLst/>
              <a:cxnLst/>
              <a:rect l="l" t="t" r="r" b="b"/>
              <a:pathLst>
                <a:path w="186054" h="173989">
                  <a:moveTo>
                    <a:pt x="0" y="173761"/>
                  </a:moveTo>
                  <a:lnTo>
                    <a:pt x="185981" y="173761"/>
                  </a:lnTo>
                  <a:lnTo>
                    <a:pt x="185981" y="0"/>
                  </a:lnTo>
                  <a:lnTo>
                    <a:pt x="0" y="0"/>
                  </a:lnTo>
                  <a:lnTo>
                    <a:pt x="0" y="173761"/>
                  </a:lnTo>
                  <a:close/>
                </a:path>
              </a:pathLst>
            </a:custGeom>
            <a:solidFill>
              <a:srgbClr val="0A31FF"/>
            </a:solidFill>
          </p:spPr>
          <p:txBody>
            <a:bodyPr wrap="square" lIns="0" tIns="0" rIns="0" bIns="0" rtlCol="0"/>
            <a:lstStyle/>
            <a:p>
              <a:endParaRPr sz="1050"/>
            </a:p>
          </p:txBody>
        </p:sp>
        <p:sp>
          <p:nvSpPr>
            <p:cNvPr id="327" name="object 327"/>
            <p:cNvSpPr/>
            <p:nvPr/>
          </p:nvSpPr>
          <p:spPr>
            <a:xfrm>
              <a:off x="5325707" y="6061180"/>
              <a:ext cx="504536" cy="153521"/>
            </a:xfrm>
            <a:custGeom>
              <a:avLst/>
              <a:gdLst/>
              <a:ahLst/>
              <a:cxnLst/>
              <a:rect l="l" t="t" r="r" b="b"/>
              <a:pathLst>
                <a:path w="554989" h="173989">
                  <a:moveTo>
                    <a:pt x="0" y="173761"/>
                  </a:moveTo>
                  <a:lnTo>
                    <a:pt x="554896" y="173761"/>
                  </a:lnTo>
                  <a:lnTo>
                    <a:pt x="554896" y="0"/>
                  </a:lnTo>
                  <a:lnTo>
                    <a:pt x="0" y="0"/>
                  </a:lnTo>
                  <a:lnTo>
                    <a:pt x="0" y="173761"/>
                  </a:lnTo>
                  <a:close/>
                </a:path>
              </a:pathLst>
            </a:custGeom>
            <a:solidFill>
              <a:srgbClr val="FF2800"/>
            </a:solidFill>
          </p:spPr>
          <p:txBody>
            <a:bodyPr wrap="square" lIns="0" tIns="0" rIns="0" bIns="0" rtlCol="0"/>
            <a:lstStyle/>
            <a:p>
              <a:endParaRPr sz="1050"/>
            </a:p>
          </p:txBody>
        </p:sp>
        <p:sp>
          <p:nvSpPr>
            <p:cNvPr id="328" name="object 328"/>
            <p:cNvSpPr/>
            <p:nvPr/>
          </p:nvSpPr>
          <p:spPr>
            <a:xfrm>
              <a:off x="5866190" y="6061180"/>
              <a:ext cx="338282" cy="153521"/>
            </a:xfrm>
            <a:custGeom>
              <a:avLst/>
              <a:gdLst/>
              <a:ahLst/>
              <a:cxnLst/>
              <a:rect l="l" t="t" r="r" b="b"/>
              <a:pathLst>
                <a:path w="372109" h="173989">
                  <a:moveTo>
                    <a:pt x="0" y="173761"/>
                  </a:moveTo>
                  <a:lnTo>
                    <a:pt x="371963" y="173761"/>
                  </a:lnTo>
                  <a:lnTo>
                    <a:pt x="371963" y="0"/>
                  </a:lnTo>
                  <a:lnTo>
                    <a:pt x="0" y="0"/>
                  </a:lnTo>
                  <a:lnTo>
                    <a:pt x="0" y="173761"/>
                  </a:lnTo>
                  <a:close/>
                </a:path>
              </a:pathLst>
            </a:custGeom>
            <a:solidFill>
              <a:srgbClr val="FF2800"/>
            </a:solidFill>
          </p:spPr>
          <p:txBody>
            <a:bodyPr wrap="square" lIns="0" tIns="0" rIns="0" bIns="0" rtlCol="0"/>
            <a:lstStyle/>
            <a:p>
              <a:endParaRPr sz="1050"/>
            </a:p>
          </p:txBody>
        </p:sp>
        <p:sp>
          <p:nvSpPr>
            <p:cNvPr id="329" name="object 329"/>
            <p:cNvSpPr/>
            <p:nvPr/>
          </p:nvSpPr>
          <p:spPr>
            <a:xfrm>
              <a:off x="6240371" y="6061180"/>
              <a:ext cx="559955" cy="153521"/>
            </a:xfrm>
            <a:custGeom>
              <a:avLst/>
              <a:gdLst/>
              <a:ahLst/>
              <a:cxnLst/>
              <a:rect l="l" t="t" r="r" b="b"/>
              <a:pathLst>
                <a:path w="615950" h="173989">
                  <a:moveTo>
                    <a:pt x="0" y="173761"/>
                  </a:moveTo>
                  <a:lnTo>
                    <a:pt x="615873" y="173761"/>
                  </a:lnTo>
                  <a:lnTo>
                    <a:pt x="615873" y="0"/>
                  </a:lnTo>
                  <a:lnTo>
                    <a:pt x="0" y="0"/>
                  </a:lnTo>
                  <a:lnTo>
                    <a:pt x="0" y="173761"/>
                  </a:lnTo>
                  <a:close/>
                </a:path>
              </a:pathLst>
            </a:custGeom>
            <a:solidFill>
              <a:srgbClr val="FFFC00"/>
            </a:solidFill>
          </p:spPr>
          <p:txBody>
            <a:bodyPr wrap="square" lIns="0" tIns="0" rIns="0" bIns="0" rtlCol="0"/>
            <a:lstStyle/>
            <a:p>
              <a:endParaRPr sz="1050"/>
            </a:p>
          </p:txBody>
        </p:sp>
        <p:sp>
          <p:nvSpPr>
            <p:cNvPr id="330" name="object 330"/>
            <p:cNvSpPr/>
            <p:nvPr/>
          </p:nvSpPr>
          <p:spPr>
            <a:xfrm>
              <a:off x="6836291" y="6061180"/>
              <a:ext cx="277668" cy="153521"/>
            </a:xfrm>
            <a:custGeom>
              <a:avLst/>
              <a:gdLst/>
              <a:ahLst/>
              <a:cxnLst/>
              <a:rect l="l" t="t" r="r" b="b"/>
              <a:pathLst>
                <a:path w="305434" h="173989">
                  <a:moveTo>
                    <a:pt x="0" y="173761"/>
                  </a:moveTo>
                  <a:lnTo>
                    <a:pt x="304888" y="173761"/>
                  </a:lnTo>
                  <a:lnTo>
                    <a:pt x="304888" y="0"/>
                  </a:lnTo>
                  <a:lnTo>
                    <a:pt x="0" y="0"/>
                  </a:lnTo>
                  <a:lnTo>
                    <a:pt x="0" y="173761"/>
                  </a:lnTo>
                  <a:close/>
                </a:path>
              </a:pathLst>
            </a:custGeom>
            <a:solidFill>
              <a:srgbClr val="0A31FF"/>
            </a:solidFill>
          </p:spPr>
          <p:txBody>
            <a:bodyPr wrap="square" lIns="0" tIns="0" rIns="0" bIns="0" rtlCol="0"/>
            <a:lstStyle/>
            <a:p>
              <a:endParaRPr sz="1050"/>
            </a:p>
          </p:txBody>
        </p:sp>
        <p:sp>
          <p:nvSpPr>
            <p:cNvPr id="331" name="object 331"/>
            <p:cNvSpPr/>
            <p:nvPr/>
          </p:nvSpPr>
          <p:spPr>
            <a:xfrm>
              <a:off x="7149492" y="6061180"/>
              <a:ext cx="105641" cy="153521"/>
            </a:xfrm>
            <a:custGeom>
              <a:avLst/>
              <a:gdLst/>
              <a:ahLst/>
              <a:cxnLst/>
              <a:rect l="l" t="t" r="r" b="b"/>
              <a:pathLst>
                <a:path w="116204" h="173989">
                  <a:moveTo>
                    <a:pt x="0" y="173761"/>
                  </a:moveTo>
                  <a:lnTo>
                    <a:pt x="115857" y="173761"/>
                  </a:lnTo>
                  <a:lnTo>
                    <a:pt x="115857" y="0"/>
                  </a:lnTo>
                  <a:lnTo>
                    <a:pt x="0" y="0"/>
                  </a:lnTo>
                  <a:lnTo>
                    <a:pt x="0" y="173761"/>
                  </a:lnTo>
                  <a:close/>
                </a:path>
              </a:pathLst>
            </a:custGeom>
            <a:solidFill>
              <a:srgbClr val="0A31FF"/>
            </a:solidFill>
          </p:spPr>
          <p:txBody>
            <a:bodyPr wrap="square" lIns="0" tIns="0" rIns="0" bIns="0" rtlCol="0"/>
            <a:lstStyle/>
            <a:p>
              <a:endParaRPr sz="1050"/>
            </a:p>
          </p:txBody>
        </p:sp>
        <p:sp>
          <p:nvSpPr>
            <p:cNvPr id="332" name="object 332"/>
            <p:cNvSpPr/>
            <p:nvPr/>
          </p:nvSpPr>
          <p:spPr>
            <a:xfrm>
              <a:off x="7290851" y="6061180"/>
              <a:ext cx="468745" cy="153521"/>
            </a:xfrm>
            <a:custGeom>
              <a:avLst/>
              <a:gdLst/>
              <a:ahLst/>
              <a:cxnLst/>
              <a:rect l="l" t="t" r="r" b="b"/>
              <a:pathLst>
                <a:path w="515620" h="173989">
                  <a:moveTo>
                    <a:pt x="0" y="173761"/>
                  </a:moveTo>
                  <a:lnTo>
                    <a:pt x="515261" y="173761"/>
                  </a:lnTo>
                  <a:lnTo>
                    <a:pt x="515261" y="0"/>
                  </a:lnTo>
                  <a:lnTo>
                    <a:pt x="0" y="0"/>
                  </a:lnTo>
                  <a:lnTo>
                    <a:pt x="0" y="173761"/>
                  </a:lnTo>
                  <a:close/>
                </a:path>
              </a:pathLst>
            </a:custGeom>
            <a:solidFill>
              <a:srgbClr val="FF2800"/>
            </a:solidFill>
          </p:spPr>
          <p:txBody>
            <a:bodyPr wrap="square" lIns="0" tIns="0" rIns="0" bIns="0" rtlCol="0"/>
            <a:lstStyle/>
            <a:p>
              <a:endParaRPr sz="1050"/>
            </a:p>
          </p:txBody>
        </p:sp>
        <p:sp>
          <p:nvSpPr>
            <p:cNvPr id="333" name="object 333"/>
            <p:cNvSpPr/>
            <p:nvPr/>
          </p:nvSpPr>
          <p:spPr>
            <a:xfrm>
              <a:off x="7795301" y="6061180"/>
              <a:ext cx="252268" cy="153521"/>
            </a:xfrm>
            <a:custGeom>
              <a:avLst/>
              <a:gdLst/>
              <a:ahLst/>
              <a:cxnLst/>
              <a:rect l="l" t="t" r="r" b="b"/>
              <a:pathLst>
                <a:path w="277495" h="173989">
                  <a:moveTo>
                    <a:pt x="0" y="173761"/>
                  </a:moveTo>
                  <a:lnTo>
                    <a:pt x="277448" y="173761"/>
                  </a:lnTo>
                  <a:lnTo>
                    <a:pt x="277448" y="0"/>
                  </a:lnTo>
                  <a:lnTo>
                    <a:pt x="0" y="0"/>
                  </a:lnTo>
                  <a:lnTo>
                    <a:pt x="0" y="173761"/>
                  </a:lnTo>
                  <a:close/>
                </a:path>
              </a:pathLst>
            </a:custGeom>
            <a:solidFill>
              <a:srgbClr val="FF2800"/>
            </a:solidFill>
          </p:spPr>
          <p:txBody>
            <a:bodyPr wrap="square" lIns="0" tIns="0" rIns="0" bIns="0" rtlCol="0"/>
            <a:lstStyle/>
            <a:p>
              <a:endParaRPr sz="1050"/>
            </a:p>
          </p:txBody>
        </p:sp>
        <p:sp>
          <p:nvSpPr>
            <p:cNvPr id="334" name="object 334"/>
            <p:cNvSpPr/>
            <p:nvPr/>
          </p:nvSpPr>
          <p:spPr>
            <a:xfrm>
              <a:off x="8083560" y="6061180"/>
              <a:ext cx="376959" cy="153521"/>
            </a:xfrm>
            <a:custGeom>
              <a:avLst/>
              <a:gdLst/>
              <a:ahLst/>
              <a:cxnLst/>
              <a:rect l="l" t="t" r="r" b="b"/>
              <a:pathLst>
                <a:path w="414654" h="173989">
                  <a:moveTo>
                    <a:pt x="0" y="173761"/>
                  </a:moveTo>
                  <a:lnTo>
                    <a:pt x="414648" y="173761"/>
                  </a:lnTo>
                  <a:lnTo>
                    <a:pt x="414648" y="0"/>
                  </a:lnTo>
                  <a:lnTo>
                    <a:pt x="0" y="0"/>
                  </a:lnTo>
                  <a:lnTo>
                    <a:pt x="0" y="173761"/>
                  </a:lnTo>
                  <a:close/>
                </a:path>
              </a:pathLst>
            </a:custGeom>
            <a:solidFill>
              <a:srgbClr val="FF2800"/>
            </a:solidFill>
          </p:spPr>
          <p:txBody>
            <a:bodyPr wrap="square" lIns="0" tIns="0" rIns="0" bIns="0" rtlCol="0"/>
            <a:lstStyle/>
            <a:p>
              <a:endParaRPr sz="1050"/>
            </a:p>
          </p:txBody>
        </p:sp>
        <p:sp>
          <p:nvSpPr>
            <p:cNvPr id="335" name="object 335"/>
            <p:cNvSpPr/>
            <p:nvPr/>
          </p:nvSpPr>
          <p:spPr>
            <a:xfrm>
              <a:off x="3659909" y="6214500"/>
              <a:ext cx="435264" cy="156322"/>
            </a:xfrm>
            <a:custGeom>
              <a:avLst/>
              <a:gdLst/>
              <a:ahLst/>
              <a:cxnLst/>
              <a:rect l="l" t="t" r="r" b="b"/>
              <a:pathLst>
                <a:path w="478789" h="177164">
                  <a:moveTo>
                    <a:pt x="0" y="176809"/>
                  </a:moveTo>
                  <a:lnTo>
                    <a:pt x="478674" y="176809"/>
                  </a:lnTo>
                  <a:lnTo>
                    <a:pt x="478674" y="0"/>
                  </a:lnTo>
                  <a:lnTo>
                    <a:pt x="0" y="0"/>
                  </a:lnTo>
                  <a:lnTo>
                    <a:pt x="0" y="176809"/>
                  </a:lnTo>
                  <a:close/>
                </a:path>
              </a:pathLst>
            </a:custGeom>
            <a:solidFill>
              <a:srgbClr val="FF2800"/>
            </a:solidFill>
          </p:spPr>
          <p:txBody>
            <a:bodyPr wrap="square" lIns="0" tIns="0" rIns="0" bIns="0" rtlCol="0"/>
            <a:lstStyle/>
            <a:p>
              <a:endParaRPr sz="1050"/>
            </a:p>
          </p:txBody>
        </p:sp>
        <p:sp>
          <p:nvSpPr>
            <p:cNvPr id="336" name="object 336"/>
            <p:cNvSpPr/>
            <p:nvPr/>
          </p:nvSpPr>
          <p:spPr>
            <a:xfrm>
              <a:off x="4131099" y="6214500"/>
              <a:ext cx="116609" cy="156322"/>
            </a:xfrm>
            <a:custGeom>
              <a:avLst/>
              <a:gdLst/>
              <a:ahLst/>
              <a:cxnLst/>
              <a:rect l="l" t="t" r="r" b="b"/>
              <a:pathLst>
                <a:path w="128270" h="177164">
                  <a:moveTo>
                    <a:pt x="0" y="176809"/>
                  </a:moveTo>
                  <a:lnTo>
                    <a:pt x="128053" y="176809"/>
                  </a:lnTo>
                  <a:lnTo>
                    <a:pt x="128053" y="0"/>
                  </a:lnTo>
                  <a:lnTo>
                    <a:pt x="0" y="0"/>
                  </a:lnTo>
                  <a:lnTo>
                    <a:pt x="0" y="176809"/>
                  </a:lnTo>
                  <a:close/>
                </a:path>
              </a:pathLst>
            </a:custGeom>
            <a:solidFill>
              <a:srgbClr val="0A31FF"/>
            </a:solidFill>
          </p:spPr>
          <p:txBody>
            <a:bodyPr wrap="square" lIns="0" tIns="0" rIns="0" bIns="0" rtlCol="0"/>
            <a:lstStyle/>
            <a:p>
              <a:endParaRPr sz="1050"/>
            </a:p>
          </p:txBody>
        </p:sp>
        <p:sp>
          <p:nvSpPr>
            <p:cNvPr id="337" name="object 337"/>
            <p:cNvSpPr/>
            <p:nvPr/>
          </p:nvSpPr>
          <p:spPr>
            <a:xfrm>
              <a:off x="4283544" y="6214500"/>
              <a:ext cx="662709" cy="156322"/>
            </a:xfrm>
            <a:custGeom>
              <a:avLst/>
              <a:gdLst/>
              <a:ahLst/>
              <a:cxnLst/>
              <a:rect l="l" t="t" r="r" b="b"/>
              <a:pathLst>
                <a:path w="728979" h="177164">
                  <a:moveTo>
                    <a:pt x="0" y="176809"/>
                  </a:moveTo>
                  <a:lnTo>
                    <a:pt x="728682" y="176809"/>
                  </a:lnTo>
                  <a:lnTo>
                    <a:pt x="728682" y="0"/>
                  </a:lnTo>
                  <a:lnTo>
                    <a:pt x="0" y="0"/>
                  </a:lnTo>
                  <a:lnTo>
                    <a:pt x="0" y="176809"/>
                  </a:lnTo>
                  <a:close/>
                </a:path>
              </a:pathLst>
            </a:custGeom>
            <a:solidFill>
              <a:srgbClr val="FFFC00"/>
            </a:solidFill>
          </p:spPr>
          <p:txBody>
            <a:bodyPr wrap="square" lIns="0" tIns="0" rIns="0" bIns="0" rtlCol="0"/>
            <a:lstStyle/>
            <a:p>
              <a:endParaRPr sz="1050"/>
            </a:p>
          </p:txBody>
        </p:sp>
        <p:sp>
          <p:nvSpPr>
            <p:cNvPr id="338" name="object 338"/>
            <p:cNvSpPr/>
            <p:nvPr/>
          </p:nvSpPr>
          <p:spPr>
            <a:xfrm>
              <a:off x="5018047" y="6214500"/>
              <a:ext cx="166832" cy="156322"/>
            </a:xfrm>
            <a:custGeom>
              <a:avLst/>
              <a:gdLst/>
              <a:ahLst/>
              <a:cxnLst/>
              <a:rect l="l" t="t" r="r" b="b"/>
              <a:pathLst>
                <a:path w="183514" h="177164">
                  <a:moveTo>
                    <a:pt x="0" y="176809"/>
                  </a:moveTo>
                  <a:lnTo>
                    <a:pt x="182932" y="176809"/>
                  </a:lnTo>
                  <a:lnTo>
                    <a:pt x="182932" y="0"/>
                  </a:lnTo>
                  <a:lnTo>
                    <a:pt x="0" y="0"/>
                  </a:lnTo>
                  <a:lnTo>
                    <a:pt x="0" y="176809"/>
                  </a:lnTo>
                  <a:close/>
                </a:path>
              </a:pathLst>
            </a:custGeom>
            <a:solidFill>
              <a:srgbClr val="0A31FF"/>
            </a:solidFill>
          </p:spPr>
          <p:txBody>
            <a:bodyPr wrap="square" lIns="0" tIns="0" rIns="0" bIns="0" rtlCol="0"/>
            <a:lstStyle/>
            <a:p>
              <a:endParaRPr sz="1050"/>
            </a:p>
          </p:txBody>
        </p:sp>
        <p:sp>
          <p:nvSpPr>
            <p:cNvPr id="339" name="object 339"/>
            <p:cNvSpPr/>
            <p:nvPr/>
          </p:nvSpPr>
          <p:spPr>
            <a:xfrm>
              <a:off x="5220382" y="6214500"/>
              <a:ext cx="385618" cy="156322"/>
            </a:xfrm>
            <a:custGeom>
              <a:avLst/>
              <a:gdLst/>
              <a:ahLst/>
              <a:cxnLst/>
              <a:rect l="l" t="t" r="r" b="b"/>
              <a:pathLst>
                <a:path w="424179" h="177164">
                  <a:moveTo>
                    <a:pt x="0" y="176809"/>
                  </a:moveTo>
                  <a:lnTo>
                    <a:pt x="423794" y="176809"/>
                  </a:lnTo>
                  <a:lnTo>
                    <a:pt x="423794" y="0"/>
                  </a:lnTo>
                  <a:lnTo>
                    <a:pt x="0" y="0"/>
                  </a:lnTo>
                  <a:lnTo>
                    <a:pt x="0" y="176809"/>
                  </a:lnTo>
                  <a:close/>
                </a:path>
              </a:pathLst>
            </a:custGeom>
            <a:solidFill>
              <a:srgbClr val="FF2800"/>
            </a:solidFill>
          </p:spPr>
          <p:txBody>
            <a:bodyPr wrap="square" lIns="0" tIns="0" rIns="0" bIns="0" rtlCol="0"/>
            <a:lstStyle/>
            <a:p>
              <a:endParaRPr sz="1050"/>
            </a:p>
          </p:txBody>
        </p:sp>
        <p:sp>
          <p:nvSpPr>
            <p:cNvPr id="340" name="object 340"/>
            <p:cNvSpPr/>
            <p:nvPr/>
          </p:nvSpPr>
          <p:spPr>
            <a:xfrm>
              <a:off x="5641683" y="6214500"/>
              <a:ext cx="113723" cy="156322"/>
            </a:xfrm>
            <a:custGeom>
              <a:avLst/>
              <a:gdLst/>
              <a:ahLst/>
              <a:cxnLst/>
              <a:rect l="l" t="t" r="r" b="b"/>
              <a:pathLst>
                <a:path w="125095" h="177164">
                  <a:moveTo>
                    <a:pt x="0" y="176809"/>
                  </a:moveTo>
                  <a:lnTo>
                    <a:pt x="125004" y="176809"/>
                  </a:lnTo>
                  <a:lnTo>
                    <a:pt x="125004" y="0"/>
                  </a:lnTo>
                  <a:lnTo>
                    <a:pt x="0" y="0"/>
                  </a:lnTo>
                  <a:lnTo>
                    <a:pt x="0" y="176809"/>
                  </a:lnTo>
                  <a:close/>
                </a:path>
              </a:pathLst>
            </a:custGeom>
            <a:solidFill>
              <a:srgbClr val="0A31FF"/>
            </a:solidFill>
          </p:spPr>
          <p:txBody>
            <a:bodyPr wrap="square" lIns="0" tIns="0" rIns="0" bIns="0" rtlCol="0"/>
            <a:lstStyle/>
            <a:p>
              <a:endParaRPr sz="1050"/>
            </a:p>
          </p:txBody>
        </p:sp>
        <p:sp>
          <p:nvSpPr>
            <p:cNvPr id="341" name="object 341"/>
            <p:cNvSpPr/>
            <p:nvPr/>
          </p:nvSpPr>
          <p:spPr>
            <a:xfrm>
              <a:off x="5791355" y="6214500"/>
              <a:ext cx="161059" cy="156322"/>
            </a:xfrm>
            <a:custGeom>
              <a:avLst/>
              <a:gdLst/>
              <a:ahLst/>
              <a:cxnLst/>
              <a:rect l="l" t="t" r="r" b="b"/>
              <a:pathLst>
                <a:path w="177165" h="177164">
                  <a:moveTo>
                    <a:pt x="0" y="176809"/>
                  </a:moveTo>
                  <a:lnTo>
                    <a:pt x="176835" y="176809"/>
                  </a:lnTo>
                  <a:lnTo>
                    <a:pt x="176835" y="0"/>
                  </a:lnTo>
                  <a:lnTo>
                    <a:pt x="0" y="0"/>
                  </a:lnTo>
                  <a:lnTo>
                    <a:pt x="0" y="176809"/>
                  </a:lnTo>
                  <a:close/>
                </a:path>
              </a:pathLst>
            </a:custGeom>
            <a:solidFill>
              <a:srgbClr val="0A31FF"/>
            </a:solidFill>
          </p:spPr>
          <p:txBody>
            <a:bodyPr wrap="square" lIns="0" tIns="0" rIns="0" bIns="0" rtlCol="0"/>
            <a:lstStyle/>
            <a:p>
              <a:endParaRPr sz="1050"/>
            </a:p>
          </p:txBody>
        </p:sp>
        <p:sp>
          <p:nvSpPr>
            <p:cNvPr id="342" name="object 342"/>
            <p:cNvSpPr/>
            <p:nvPr/>
          </p:nvSpPr>
          <p:spPr>
            <a:xfrm>
              <a:off x="5988146" y="6214500"/>
              <a:ext cx="396586" cy="156322"/>
            </a:xfrm>
            <a:custGeom>
              <a:avLst/>
              <a:gdLst/>
              <a:ahLst/>
              <a:cxnLst/>
              <a:rect l="l" t="t" r="r" b="b"/>
              <a:pathLst>
                <a:path w="436245" h="177164">
                  <a:moveTo>
                    <a:pt x="0" y="176809"/>
                  </a:moveTo>
                  <a:lnTo>
                    <a:pt x="435990" y="176809"/>
                  </a:lnTo>
                  <a:lnTo>
                    <a:pt x="435990" y="0"/>
                  </a:lnTo>
                  <a:lnTo>
                    <a:pt x="0" y="0"/>
                  </a:lnTo>
                  <a:lnTo>
                    <a:pt x="0" y="176809"/>
                  </a:lnTo>
                  <a:close/>
                </a:path>
              </a:pathLst>
            </a:custGeom>
            <a:solidFill>
              <a:srgbClr val="FF2800"/>
            </a:solidFill>
          </p:spPr>
          <p:txBody>
            <a:bodyPr wrap="square" lIns="0" tIns="0" rIns="0" bIns="0" rtlCol="0"/>
            <a:lstStyle/>
            <a:p>
              <a:endParaRPr sz="1050"/>
            </a:p>
          </p:txBody>
        </p:sp>
        <p:sp>
          <p:nvSpPr>
            <p:cNvPr id="343" name="object 343"/>
            <p:cNvSpPr/>
            <p:nvPr/>
          </p:nvSpPr>
          <p:spPr>
            <a:xfrm>
              <a:off x="6420532" y="6214500"/>
              <a:ext cx="430068" cy="156322"/>
            </a:xfrm>
            <a:custGeom>
              <a:avLst/>
              <a:gdLst/>
              <a:ahLst/>
              <a:cxnLst/>
              <a:rect l="l" t="t" r="r" b="b"/>
              <a:pathLst>
                <a:path w="473075" h="177164">
                  <a:moveTo>
                    <a:pt x="0" y="176809"/>
                  </a:moveTo>
                  <a:lnTo>
                    <a:pt x="472576" y="176809"/>
                  </a:lnTo>
                  <a:lnTo>
                    <a:pt x="472576" y="0"/>
                  </a:lnTo>
                  <a:lnTo>
                    <a:pt x="0" y="0"/>
                  </a:lnTo>
                  <a:lnTo>
                    <a:pt x="0" y="176809"/>
                  </a:lnTo>
                  <a:close/>
                </a:path>
              </a:pathLst>
            </a:custGeom>
            <a:solidFill>
              <a:srgbClr val="FF2800"/>
            </a:solidFill>
          </p:spPr>
          <p:txBody>
            <a:bodyPr wrap="square" lIns="0" tIns="0" rIns="0" bIns="0" rtlCol="0"/>
            <a:lstStyle/>
            <a:p>
              <a:endParaRPr sz="1050"/>
            </a:p>
          </p:txBody>
        </p:sp>
        <p:sp>
          <p:nvSpPr>
            <p:cNvPr id="344" name="object 344"/>
            <p:cNvSpPr/>
            <p:nvPr/>
          </p:nvSpPr>
          <p:spPr>
            <a:xfrm>
              <a:off x="6886181" y="6214500"/>
              <a:ext cx="91786" cy="156322"/>
            </a:xfrm>
            <a:custGeom>
              <a:avLst/>
              <a:gdLst/>
              <a:ahLst/>
              <a:cxnLst/>
              <a:rect l="l" t="t" r="r" b="b"/>
              <a:pathLst>
                <a:path w="100965" h="177164">
                  <a:moveTo>
                    <a:pt x="0" y="176809"/>
                  </a:moveTo>
                  <a:lnTo>
                    <a:pt x="100613" y="176809"/>
                  </a:lnTo>
                  <a:lnTo>
                    <a:pt x="100613" y="0"/>
                  </a:lnTo>
                  <a:lnTo>
                    <a:pt x="0" y="0"/>
                  </a:lnTo>
                  <a:lnTo>
                    <a:pt x="0" y="176809"/>
                  </a:lnTo>
                  <a:close/>
                </a:path>
              </a:pathLst>
            </a:custGeom>
            <a:solidFill>
              <a:srgbClr val="0A31FF"/>
            </a:solidFill>
          </p:spPr>
          <p:txBody>
            <a:bodyPr wrap="square" lIns="0" tIns="0" rIns="0" bIns="0" rtlCol="0"/>
            <a:lstStyle/>
            <a:p>
              <a:endParaRPr sz="1050"/>
            </a:p>
          </p:txBody>
        </p:sp>
        <p:sp>
          <p:nvSpPr>
            <p:cNvPr id="345" name="object 345"/>
            <p:cNvSpPr/>
            <p:nvPr/>
          </p:nvSpPr>
          <p:spPr>
            <a:xfrm>
              <a:off x="7013678" y="6214500"/>
              <a:ext cx="61191" cy="156322"/>
            </a:xfrm>
            <a:custGeom>
              <a:avLst/>
              <a:gdLst/>
              <a:ahLst/>
              <a:cxnLst/>
              <a:rect l="l" t="t" r="r" b="b"/>
              <a:pathLst>
                <a:path w="67309" h="177164">
                  <a:moveTo>
                    <a:pt x="0" y="176809"/>
                  </a:moveTo>
                  <a:lnTo>
                    <a:pt x="67075" y="176809"/>
                  </a:lnTo>
                  <a:lnTo>
                    <a:pt x="67075" y="0"/>
                  </a:lnTo>
                  <a:lnTo>
                    <a:pt x="0" y="0"/>
                  </a:lnTo>
                  <a:lnTo>
                    <a:pt x="0" y="176809"/>
                  </a:lnTo>
                  <a:close/>
                </a:path>
              </a:pathLst>
            </a:custGeom>
            <a:solidFill>
              <a:srgbClr val="FF40FF"/>
            </a:solidFill>
          </p:spPr>
          <p:txBody>
            <a:bodyPr wrap="square" lIns="0" tIns="0" rIns="0" bIns="0" rtlCol="0"/>
            <a:lstStyle/>
            <a:p>
              <a:endParaRPr sz="1050"/>
            </a:p>
          </p:txBody>
        </p:sp>
        <p:sp>
          <p:nvSpPr>
            <p:cNvPr id="346" name="object 346"/>
            <p:cNvSpPr/>
            <p:nvPr/>
          </p:nvSpPr>
          <p:spPr>
            <a:xfrm>
              <a:off x="7110689" y="6214500"/>
              <a:ext cx="385618" cy="156322"/>
            </a:xfrm>
            <a:custGeom>
              <a:avLst/>
              <a:gdLst/>
              <a:ahLst/>
              <a:cxnLst/>
              <a:rect l="l" t="t" r="r" b="b"/>
              <a:pathLst>
                <a:path w="424179" h="177164">
                  <a:moveTo>
                    <a:pt x="0" y="176809"/>
                  </a:moveTo>
                  <a:lnTo>
                    <a:pt x="423794" y="176809"/>
                  </a:lnTo>
                  <a:lnTo>
                    <a:pt x="423794" y="0"/>
                  </a:lnTo>
                  <a:lnTo>
                    <a:pt x="0" y="0"/>
                  </a:lnTo>
                  <a:lnTo>
                    <a:pt x="0" y="176809"/>
                  </a:lnTo>
                  <a:close/>
                </a:path>
              </a:pathLst>
            </a:custGeom>
            <a:solidFill>
              <a:srgbClr val="FF2800"/>
            </a:solidFill>
          </p:spPr>
          <p:txBody>
            <a:bodyPr wrap="square" lIns="0" tIns="0" rIns="0" bIns="0" rtlCol="0"/>
            <a:lstStyle/>
            <a:p>
              <a:endParaRPr sz="1050"/>
            </a:p>
          </p:txBody>
        </p:sp>
        <p:sp>
          <p:nvSpPr>
            <p:cNvPr id="347" name="object 347"/>
            <p:cNvSpPr/>
            <p:nvPr/>
          </p:nvSpPr>
          <p:spPr>
            <a:xfrm>
              <a:off x="7531989" y="6214500"/>
              <a:ext cx="113723" cy="156322"/>
            </a:xfrm>
            <a:custGeom>
              <a:avLst/>
              <a:gdLst/>
              <a:ahLst/>
              <a:cxnLst/>
              <a:rect l="l" t="t" r="r" b="b"/>
              <a:pathLst>
                <a:path w="125095" h="177164">
                  <a:moveTo>
                    <a:pt x="0" y="176809"/>
                  </a:moveTo>
                  <a:lnTo>
                    <a:pt x="125004" y="176809"/>
                  </a:lnTo>
                  <a:lnTo>
                    <a:pt x="125004" y="0"/>
                  </a:lnTo>
                  <a:lnTo>
                    <a:pt x="0" y="0"/>
                  </a:lnTo>
                  <a:lnTo>
                    <a:pt x="0" y="176809"/>
                  </a:lnTo>
                  <a:close/>
                </a:path>
              </a:pathLst>
            </a:custGeom>
            <a:solidFill>
              <a:srgbClr val="0A31FF"/>
            </a:solidFill>
          </p:spPr>
          <p:txBody>
            <a:bodyPr wrap="square" lIns="0" tIns="0" rIns="0" bIns="0" rtlCol="0"/>
            <a:lstStyle/>
            <a:p>
              <a:endParaRPr sz="1050"/>
            </a:p>
          </p:txBody>
        </p:sp>
        <p:sp>
          <p:nvSpPr>
            <p:cNvPr id="348" name="object 348"/>
            <p:cNvSpPr/>
            <p:nvPr/>
          </p:nvSpPr>
          <p:spPr>
            <a:xfrm>
              <a:off x="7681662" y="6214500"/>
              <a:ext cx="645968" cy="156322"/>
            </a:xfrm>
            <a:custGeom>
              <a:avLst/>
              <a:gdLst/>
              <a:ahLst/>
              <a:cxnLst/>
              <a:rect l="l" t="t" r="r" b="b"/>
              <a:pathLst>
                <a:path w="710565" h="177164">
                  <a:moveTo>
                    <a:pt x="0" y="176809"/>
                  </a:moveTo>
                  <a:lnTo>
                    <a:pt x="710389" y="176809"/>
                  </a:lnTo>
                  <a:lnTo>
                    <a:pt x="710389" y="0"/>
                  </a:lnTo>
                  <a:lnTo>
                    <a:pt x="0" y="0"/>
                  </a:lnTo>
                  <a:lnTo>
                    <a:pt x="0" y="176809"/>
                  </a:lnTo>
                  <a:close/>
                </a:path>
              </a:pathLst>
            </a:custGeom>
            <a:solidFill>
              <a:srgbClr val="FFFC00"/>
            </a:solidFill>
          </p:spPr>
          <p:txBody>
            <a:bodyPr wrap="square" lIns="0" tIns="0" rIns="0" bIns="0" rtlCol="0"/>
            <a:lstStyle/>
            <a:p>
              <a:endParaRPr sz="1050"/>
            </a:p>
          </p:txBody>
        </p:sp>
        <p:sp>
          <p:nvSpPr>
            <p:cNvPr id="349" name="object 349"/>
            <p:cNvSpPr/>
            <p:nvPr/>
          </p:nvSpPr>
          <p:spPr>
            <a:xfrm>
              <a:off x="3659909" y="6370508"/>
              <a:ext cx="416213" cy="153521"/>
            </a:xfrm>
            <a:custGeom>
              <a:avLst/>
              <a:gdLst/>
              <a:ahLst/>
              <a:cxnLst/>
              <a:rect l="l" t="t" r="r" b="b"/>
              <a:pathLst>
                <a:path w="457835" h="173989">
                  <a:moveTo>
                    <a:pt x="0" y="173761"/>
                  </a:moveTo>
                  <a:lnTo>
                    <a:pt x="457332" y="173761"/>
                  </a:lnTo>
                  <a:lnTo>
                    <a:pt x="457332" y="0"/>
                  </a:lnTo>
                  <a:lnTo>
                    <a:pt x="0" y="0"/>
                  </a:lnTo>
                  <a:lnTo>
                    <a:pt x="0" y="173761"/>
                  </a:lnTo>
                  <a:close/>
                </a:path>
              </a:pathLst>
            </a:custGeom>
            <a:solidFill>
              <a:srgbClr val="FF2800"/>
            </a:solidFill>
          </p:spPr>
          <p:txBody>
            <a:bodyPr wrap="square" lIns="0" tIns="0" rIns="0" bIns="0" rtlCol="0"/>
            <a:lstStyle/>
            <a:p>
              <a:endParaRPr sz="1050"/>
            </a:p>
          </p:txBody>
        </p:sp>
        <p:sp>
          <p:nvSpPr>
            <p:cNvPr id="350" name="object 350"/>
            <p:cNvSpPr/>
            <p:nvPr/>
          </p:nvSpPr>
          <p:spPr>
            <a:xfrm>
              <a:off x="4111697" y="6370508"/>
              <a:ext cx="199736" cy="153521"/>
            </a:xfrm>
            <a:custGeom>
              <a:avLst/>
              <a:gdLst/>
              <a:ahLst/>
              <a:cxnLst/>
              <a:rect l="l" t="t" r="r" b="b"/>
              <a:pathLst>
                <a:path w="219710" h="173989">
                  <a:moveTo>
                    <a:pt x="0" y="173761"/>
                  </a:moveTo>
                  <a:lnTo>
                    <a:pt x="219519" y="173761"/>
                  </a:lnTo>
                  <a:lnTo>
                    <a:pt x="219519" y="0"/>
                  </a:lnTo>
                  <a:lnTo>
                    <a:pt x="0" y="0"/>
                  </a:lnTo>
                  <a:lnTo>
                    <a:pt x="0" y="173761"/>
                  </a:lnTo>
                  <a:close/>
                </a:path>
              </a:pathLst>
            </a:custGeom>
            <a:solidFill>
              <a:srgbClr val="0A31FF"/>
            </a:solidFill>
          </p:spPr>
          <p:txBody>
            <a:bodyPr wrap="square" lIns="0" tIns="0" rIns="0" bIns="0" rtlCol="0"/>
            <a:lstStyle/>
            <a:p>
              <a:endParaRPr sz="1050"/>
            </a:p>
          </p:txBody>
        </p:sp>
        <p:sp>
          <p:nvSpPr>
            <p:cNvPr id="351" name="object 351"/>
            <p:cNvSpPr/>
            <p:nvPr/>
          </p:nvSpPr>
          <p:spPr>
            <a:xfrm>
              <a:off x="4347293" y="6370508"/>
              <a:ext cx="637886" cy="153521"/>
            </a:xfrm>
            <a:custGeom>
              <a:avLst/>
              <a:gdLst/>
              <a:ahLst/>
              <a:cxnLst/>
              <a:rect l="l" t="t" r="r" b="b"/>
              <a:pathLst>
                <a:path w="701675" h="173989">
                  <a:moveTo>
                    <a:pt x="0" y="173761"/>
                  </a:moveTo>
                  <a:lnTo>
                    <a:pt x="701242" y="173761"/>
                  </a:lnTo>
                  <a:lnTo>
                    <a:pt x="701242" y="0"/>
                  </a:lnTo>
                  <a:lnTo>
                    <a:pt x="0" y="0"/>
                  </a:lnTo>
                  <a:lnTo>
                    <a:pt x="0" y="173761"/>
                  </a:lnTo>
                  <a:close/>
                </a:path>
              </a:pathLst>
            </a:custGeom>
            <a:solidFill>
              <a:srgbClr val="FFFC00"/>
            </a:solidFill>
          </p:spPr>
          <p:txBody>
            <a:bodyPr wrap="square" lIns="0" tIns="0" rIns="0" bIns="0" rtlCol="0"/>
            <a:lstStyle/>
            <a:p>
              <a:endParaRPr sz="1050"/>
            </a:p>
          </p:txBody>
        </p:sp>
        <p:sp>
          <p:nvSpPr>
            <p:cNvPr id="352" name="object 352"/>
            <p:cNvSpPr/>
            <p:nvPr/>
          </p:nvSpPr>
          <p:spPr>
            <a:xfrm>
              <a:off x="5056851" y="6370508"/>
              <a:ext cx="374650" cy="153521"/>
            </a:xfrm>
            <a:custGeom>
              <a:avLst/>
              <a:gdLst/>
              <a:ahLst/>
              <a:cxnLst/>
              <a:rect l="l" t="t" r="r" b="b"/>
              <a:pathLst>
                <a:path w="412114" h="173989">
                  <a:moveTo>
                    <a:pt x="0" y="173761"/>
                  </a:moveTo>
                  <a:lnTo>
                    <a:pt x="411599" y="173761"/>
                  </a:lnTo>
                  <a:lnTo>
                    <a:pt x="411599" y="0"/>
                  </a:lnTo>
                  <a:lnTo>
                    <a:pt x="0" y="0"/>
                  </a:lnTo>
                  <a:lnTo>
                    <a:pt x="0" y="173761"/>
                  </a:lnTo>
                  <a:close/>
                </a:path>
              </a:pathLst>
            </a:custGeom>
            <a:solidFill>
              <a:srgbClr val="FF2800"/>
            </a:solidFill>
          </p:spPr>
          <p:txBody>
            <a:bodyPr wrap="square" lIns="0" tIns="0" rIns="0" bIns="0" rtlCol="0"/>
            <a:lstStyle/>
            <a:p>
              <a:endParaRPr sz="1050"/>
            </a:p>
          </p:txBody>
        </p:sp>
        <p:sp>
          <p:nvSpPr>
            <p:cNvPr id="353" name="object 353"/>
            <p:cNvSpPr/>
            <p:nvPr/>
          </p:nvSpPr>
          <p:spPr>
            <a:xfrm>
              <a:off x="5467064" y="6370508"/>
              <a:ext cx="338282" cy="153521"/>
            </a:xfrm>
            <a:custGeom>
              <a:avLst/>
              <a:gdLst/>
              <a:ahLst/>
              <a:cxnLst/>
              <a:rect l="l" t="t" r="r" b="b"/>
              <a:pathLst>
                <a:path w="372110" h="173989">
                  <a:moveTo>
                    <a:pt x="0" y="173761"/>
                  </a:moveTo>
                  <a:lnTo>
                    <a:pt x="371963" y="173761"/>
                  </a:lnTo>
                  <a:lnTo>
                    <a:pt x="371963" y="0"/>
                  </a:lnTo>
                  <a:lnTo>
                    <a:pt x="0" y="0"/>
                  </a:lnTo>
                  <a:lnTo>
                    <a:pt x="0" y="173761"/>
                  </a:lnTo>
                  <a:close/>
                </a:path>
              </a:pathLst>
            </a:custGeom>
            <a:solidFill>
              <a:srgbClr val="FF2800"/>
            </a:solidFill>
          </p:spPr>
          <p:txBody>
            <a:bodyPr wrap="square" lIns="0" tIns="0" rIns="0" bIns="0" rtlCol="0"/>
            <a:lstStyle/>
            <a:p>
              <a:endParaRPr sz="1050"/>
            </a:p>
          </p:txBody>
        </p:sp>
        <p:sp>
          <p:nvSpPr>
            <p:cNvPr id="354" name="object 354"/>
            <p:cNvSpPr/>
            <p:nvPr/>
          </p:nvSpPr>
          <p:spPr>
            <a:xfrm>
              <a:off x="5841245" y="6370508"/>
              <a:ext cx="136236" cy="153521"/>
            </a:xfrm>
            <a:custGeom>
              <a:avLst/>
              <a:gdLst/>
              <a:ahLst/>
              <a:cxnLst/>
              <a:rect l="l" t="t" r="r" b="b"/>
              <a:pathLst>
                <a:path w="149859" h="173989">
                  <a:moveTo>
                    <a:pt x="0" y="173761"/>
                  </a:moveTo>
                  <a:lnTo>
                    <a:pt x="149395" y="173761"/>
                  </a:lnTo>
                  <a:lnTo>
                    <a:pt x="149395" y="0"/>
                  </a:lnTo>
                  <a:lnTo>
                    <a:pt x="0" y="0"/>
                  </a:lnTo>
                  <a:lnTo>
                    <a:pt x="0" y="173761"/>
                  </a:lnTo>
                  <a:close/>
                </a:path>
              </a:pathLst>
            </a:custGeom>
            <a:solidFill>
              <a:srgbClr val="0A31FF"/>
            </a:solidFill>
          </p:spPr>
          <p:txBody>
            <a:bodyPr wrap="square" lIns="0" tIns="0" rIns="0" bIns="0" rtlCol="0"/>
            <a:lstStyle/>
            <a:p>
              <a:endParaRPr sz="1050"/>
            </a:p>
          </p:txBody>
        </p:sp>
        <p:sp>
          <p:nvSpPr>
            <p:cNvPr id="355" name="object 355"/>
            <p:cNvSpPr/>
            <p:nvPr/>
          </p:nvSpPr>
          <p:spPr>
            <a:xfrm>
              <a:off x="6013091" y="6370508"/>
              <a:ext cx="199736" cy="153521"/>
            </a:xfrm>
            <a:custGeom>
              <a:avLst/>
              <a:gdLst/>
              <a:ahLst/>
              <a:cxnLst/>
              <a:rect l="l" t="t" r="r" b="b"/>
              <a:pathLst>
                <a:path w="219709" h="173989">
                  <a:moveTo>
                    <a:pt x="0" y="173761"/>
                  </a:moveTo>
                  <a:lnTo>
                    <a:pt x="219519" y="173761"/>
                  </a:lnTo>
                  <a:lnTo>
                    <a:pt x="219519" y="0"/>
                  </a:lnTo>
                  <a:lnTo>
                    <a:pt x="0" y="0"/>
                  </a:lnTo>
                  <a:lnTo>
                    <a:pt x="0" y="173761"/>
                  </a:lnTo>
                  <a:close/>
                </a:path>
              </a:pathLst>
            </a:custGeom>
            <a:solidFill>
              <a:srgbClr val="0A31FF"/>
            </a:solidFill>
          </p:spPr>
          <p:txBody>
            <a:bodyPr wrap="square" lIns="0" tIns="0" rIns="0" bIns="0" rtlCol="0"/>
            <a:lstStyle/>
            <a:p>
              <a:endParaRPr sz="1050"/>
            </a:p>
          </p:txBody>
        </p:sp>
        <p:sp>
          <p:nvSpPr>
            <p:cNvPr id="356" name="object 356"/>
            <p:cNvSpPr/>
            <p:nvPr/>
          </p:nvSpPr>
          <p:spPr>
            <a:xfrm>
              <a:off x="6248687" y="6370508"/>
              <a:ext cx="205509" cy="153521"/>
            </a:xfrm>
            <a:custGeom>
              <a:avLst/>
              <a:gdLst/>
              <a:ahLst/>
              <a:cxnLst/>
              <a:rect l="l" t="t" r="r" b="b"/>
              <a:pathLst>
                <a:path w="226059" h="173989">
                  <a:moveTo>
                    <a:pt x="0" y="173761"/>
                  </a:moveTo>
                  <a:lnTo>
                    <a:pt x="225617" y="173761"/>
                  </a:lnTo>
                  <a:lnTo>
                    <a:pt x="225617" y="0"/>
                  </a:lnTo>
                  <a:lnTo>
                    <a:pt x="0" y="0"/>
                  </a:lnTo>
                  <a:lnTo>
                    <a:pt x="0" y="173761"/>
                  </a:lnTo>
                  <a:close/>
                </a:path>
              </a:pathLst>
            </a:custGeom>
            <a:solidFill>
              <a:srgbClr val="0A31FF"/>
            </a:solidFill>
          </p:spPr>
          <p:txBody>
            <a:bodyPr wrap="square" lIns="0" tIns="0" rIns="0" bIns="0" rtlCol="0"/>
            <a:lstStyle/>
            <a:p>
              <a:endParaRPr sz="1050"/>
            </a:p>
          </p:txBody>
        </p:sp>
        <p:sp>
          <p:nvSpPr>
            <p:cNvPr id="357" name="object 357"/>
            <p:cNvSpPr/>
            <p:nvPr/>
          </p:nvSpPr>
          <p:spPr>
            <a:xfrm>
              <a:off x="6487053" y="6370508"/>
              <a:ext cx="344055" cy="153521"/>
            </a:xfrm>
            <a:custGeom>
              <a:avLst/>
              <a:gdLst/>
              <a:ahLst/>
              <a:cxnLst/>
              <a:rect l="l" t="t" r="r" b="b"/>
              <a:pathLst>
                <a:path w="378459" h="173989">
                  <a:moveTo>
                    <a:pt x="0" y="173761"/>
                  </a:moveTo>
                  <a:lnTo>
                    <a:pt x="378061" y="173761"/>
                  </a:lnTo>
                  <a:lnTo>
                    <a:pt x="378061" y="0"/>
                  </a:lnTo>
                  <a:lnTo>
                    <a:pt x="0" y="0"/>
                  </a:lnTo>
                  <a:lnTo>
                    <a:pt x="0" y="173761"/>
                  </a:lnTo>
                  <a:close/>
                </a:path>
              </a:pathLst>
            </a:custGeom>
            <a:solidFill>
              <a:srgbClr val="FF2800"/>
            </a:solidFill>
          </p:spPr>
          <p:txBody>
            <a:bodyPr wrap="square" lIns="0" tIns="0" rIns="0" bIns="0" rtlCol="0"/>
            <a:lstStyle/>
            <a:p>
              <a:endParaRPr sz="1050"/>
            </a:p>
          </p:txBody>
        </p:sp>
        <p:sp>
          <p:nvSpPr>
            <p:cNvPr id="358" name="object 358"/>
            <p:cNvSpPr/>
            <p:nvPr/>
          </p:nvSpPr>
          <p:spPr>
            <a:xfrm>
              <a:off x="6866777" y="6370508"/>
              <a:ext cx="330200" cy="153521"/>
            </a:xfrm>
            <a:custGeom>
              <a:avLst/>
              <a:gdLst/>
              <a:ahLst/>
              <a:cxnLst/>
              <a:rect l="l" t="t" r="r" b="b"/>
              <a:pathLst>
                <a:path w="363220" h="173989">
                  <a:moveTo>
                    <a:pt x="0" y="173761"/>
                  </a:moveTo>
                  <a:lnTo>
                    <a:pt x="362817" y="173761"/>
                  </a:lnTo>
                  <a:lnTo>
                    <a:pt x="362817" y="0"/>
                  </a:lnTo>
                  <a:lnTo>
                    <a:pt x="0" y="0"/>
                  </a:lnTo>
                  <a:lnTo>
                    <a:pt x="0" y="173761"/>
                  </a:lnTo>
                  <a:close/>
                </a:path>
              </a:pathLst>
            </a:custGeom>
            <a:solidFill>
              <a:srgbClr val="FF2800"/>
            </a:solidFill>
          </p:spPr>
          <p:txBody>
            <a:bodyPr wrap="square" lIns="0" tIns="0" rIns="0" bIns="0" rtlCol="0"/>
            <a:lstStyle/>
            <a:p>
              <a:endParaRPr sz="1050"/>
            </a:p>
          </p:txBody>
        </p:sp>
        <p:sp>
          <p:nvSpPr>
            <p:cNvPr id="359" name="object 359"/>
            <p:cNvSpPr/>
            <p:nvPr/>
          </p:nvSpPr>
          <p:spPr>
            <a:xfrm>
              <a:off x="7232644" y="6370508"/>
              <a:ext cx="116609" cy="153521"/>
            </a:xfrm>
            <a:custGeom>
              <a:avLst/>
              <a:gdLst/>
              <a:ahLst/>
              <a:cxnLst/>
              <a:rect l="l" t="t" r="r" b="b"/>
              <a:pathLst>
                <a:path w="128270" h="173989">
                  <a:moveTo>
                    <a:pt x="0" y="173761"/>
                  </a:moveTo>
                  <a:lnTo>
                    <a:pt x="128053" y="173761"/>
                  </a:lnTo>
                  <a:lnTo>
                    <a:pt x="128053" y="0"/>
                  </a:lnTo>
                  <a:lnTo>
                    <a:pt x="0" y="0"/>
                  </a:lnTo>
                  <a:lnTo>
                    <a:pt x="0" y="173761"/>
                  </a:lnTo>
                  <a:close/>
                </a:path>
              </a:pathLst>
            </a:custGeom>
            <a:solidFill>
              <a:srgbClr val="0A31FF"/>
            </a:solidFill>
          </p:spPr>
          <p:txBody>
            <a:bodyPr wrap="square" lIns="0" tIns="0" rIns="0" bIns="0" rtlCol="0"/>
            <a:lstStyle/>
            <a:p>
              <a:endParaRPr sz="1050"/>
            </a:p>
          </p:txBody>
        </p:sp>
        <p:sp>
          <p:nvSpPr>
            <p:cNvPr id="360" name="object 360"/>
            <p:cNvSpPr/>
            <p:nvPr/>
          </p:nvSpPr>
          <p:spPr>
            <a:xfrm>
              <a:off x="7385088" y="6370508"/>
              <a:ext cx="416213" cy="153521"/>
            </a:xfrm>
            <a:custGeom>
              <a:avLst/>
              <a:gdLst/>
              <a:ahLst/>
              <a:cxnLst/>
              <a:rect l="l" t="t" r="r" b="b"/>
              <a:pathLst>
                <a:path w="457834" h="173989">
                  <a:moveTo>
                    <a:pt x="0" y="173761"/>
                  </a:moveTo>
                  <a:lnTo>
                    <a:pt x="457332" y="173761"/>
                  </a:lnTo>
                  <a:lnTo>
                    <a:pt x="457332" y="0"/>
                  </a:lnTo>
                  <a:lnTo>
                    <a:pt x="0" y="0"/>
                  </a:lnTo>
                  <a:lnTo>
                    <a:pt x="0" y="173761"/>
                  </a:lnTo>
                  <a:close/>
                </a:path>
              </a:pathLst>
            </a:custGeom>
            <a:solidFill>
              <a:srgbClr val="FF2800"/>
            </a:solidFill>
          </p:spPr>
          <p:txBody>
            <a:bodyPr wrap="square" lIns="0" tIns="0" rIns="0" bIns="0" rtlCol="0"/>
            <a:lstStyle/>
            <a:p>
              <a:endParaRPr sz="1050"/>
            </a:p>
          </p:txBody>
        </p:sp>
        <p:sp>
          <p:nvSpPr>
            <p:cNvPr id="361" name="object 361"/>
            <p:cNvSpPr/>
            <p:nvPr/>
          </p:nvSpPr>
          <p:spPr>
            <a:xfrm>
              <a:off x="7836879" y="6370508"/>
              <a:ext cx="105641" cy="153521"/>
            </a:xfrm>
            <a:custGeom>
              <a:avLst/>
              <a:gdLst/>
              <a:ahLst/>
              <a:cxnLst/>
              <a:rect l="l" t="t" r="r" b="b"/>
              <a:pathLst>
                <a:path w="116204" h="173989">
                  <a:moveTo>
                    <a:pt x="0" y="173761"/>
                  </a:moveTo>
                  <a:lnTo>
                    <a:pt x="115857" y="173761"/>
                  </a:lnTo>
                  <a:lnTo>
                    <a:pt x="115857" y="0"/>
                  </a:lnTo>
                  <a:lnTo>
                    <a:pt x="0" y="0"/>
                  </a:lnTo>
                  <a:lnTo>
                    <a:pt x="0" y="173761"/>
                  </a:lnTo>
                  <a:close/>
                </a:path>
              </a:pathLst>
            </a:custGeom>
            <a:solidFill>
              <a:srgbClr val="0A31FF"/>
            </a:solidFill>
          </p:spPr>
          <p:txBody>
            <a:bodyPr wrap="square" lIns="0" tIns="0" rIns="0" bIns="0" rtlCol="0"/>
            <a:lstStyle/>
            <a:p>
              <a:endParaRPr sz="1050"/>
            </a:p>
          </p:txBody>
        </p:sp>
        <p:sp>
          <p:nvSpPr>
            <p:cNvPr id="362" name="object 362"/>
            <p:cNvSpPr/>
            <p:nvPr/>
          </p:nvSpPr>
          <p:spPr>
            <a:xfrm>
              <a:off x="7978235" y="6370508"/>
              <a:ext cx="554759" cy="153521"/>
            </a:xfrm>
            <a:custGeom>
              <a:avLst/>
              <a:gdLst/>
              <a:ahLst/>
              <a:cxnLst/>
              <a:rect l="l" t="t" r="r" b="b"/>
              <a:pathLst>
                <a:path w="610234" h="173989">
                  <a:moveTo>
                    <a:pt x="0" y="173761"/>
                  </a:moveTo>
                  <a:lnTo>
                    <a:pt x="609776" y="173761"/>
                  </a:lnTo>
                  <a:lnTo>
                    <a:pt x="609776" y="0"/>
                  </a:lnTo>
                  <a:lnTo>
                    <a:pt x="0" y="0"/>
                  </a:lnTo>
                  <a:lnTo>
                    <a:pt x="0" y="173761"/>
                  </a:lnTo>
                  <a:close/>
                </a:path>
              </a:pathLst>
            </a:custGeom>
            <a:solidFill>
              <a:srgbClr val="FFFC00"/>
            </a:solidFill>
          </p:spPr>
          <p:txBody>
            <a:bodyPr wrap="square" lIns="0" tIns="0" rIns="0" bIns="0" rtlCol="0"/>
            <a:lstStyle/>
            <a:p>
              <a:endParaRPr sz="1050"/>
            </a:p>
          </p:txBody>
        </p:sp>
        <p:sp>
          <p:nvSpPr>
            <p:cNvPr id="363" name="object 363"/>
            <p:cNvSpPr/>
            <p:nvPr/>
          </p:nvSpPr>
          <p:spPr>
            <a:xfrm>
              <a:off x="3659910" y="6523827"/>
              <a:ext cx="169141" cy="156322"/>
            </a:xfrm>
            <a:custGeom>
              <a:avLst/>
              <a:gdLst/>
              <a:ahLst/>
              <a:cxnLst/>
              <a:rect l="l" t="t" r="r" b="b"/>
              <a:pathLst>
                <a:path w="186054" h="177164">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sz="1050"/>
            </a:p>
          </p:txBody>
        </p:sp>
        <p:sp>
          <p:nvSpPr>
            <p:cNvPr id="364" name="object 364"/>
            <p:cNvSpPr/>
            <p:nvPr/>
          </p:nvSpPr>
          <p:spPr>
            <a:xfrm>
              <a:off x="3865015" y="6523827"/>
              <a:ext cx="446809" cy="156322"/>
            </a:xfrm>
            <a:custGeom>
              <a:avLst/>
              <a:gdLst/>
              <a:ahLst/>
              <a:cxnLst/>
              <a:rect l="l" t="t" r="r" b="b"/>
              <a:pathLst>
                <a:path w="491489" h="177164">
                  <a:moveTo>
                    <a:pt x="0" y="176809"/>
                  </a:moveTo>
                  <a:lnTo>
                    <a:pt x="490869" y="176809"/>
                  </a:lnTo>
                  <a:lnTo>
                    <a:pt x="490869" y="0"/>
                  </a:lnTo>
                  <a:lnTo>
                    <a:pt x="0" y="0"/>
                  </a:lnTo>
                  <a:lnTo>
                    <a:pt x="0" y="176809"/>
                  </a:lnTo>
                  <a:close/>
                </a:path>
              </a:pathLst>
            </a:custGeom>
            <a:solidFill>
              <a:srgbClr val="FF2800"/>
            </a:solidFill>
          </p:spPr>
          <p:txBody>
            <a:bodyPr wrap="square" lIns="0" tIns="0" rIns="0" bIns="0" rtlCol="0"/>
            <a:lstStyle/>
            <a:p>
              <a:endParaRPr sz="1050"/>
            </a:p>
          </p:txBody>
        </p:sp>
        <p:sp>
          <p:nvSpPr>
            <p:cNvPr id="365" name="object 365"/>
            <p:cNvSpPr/>
            <p:nvPr/>
          </p:nvSpPr>
          <p:spPr>
            <a:xfrm>
              <a:off x="4347293" y="6523827"/>
              <a:ext cx="282864" cy="156322"/>
            </a:xfrm>
            <a:custGeom>
              <a:avLst/>
              <a:gdLst/>
              <a:ahLst/>
              <a:cxnLst/>
              <a:rect l="l" t="t" r="r" b="b"/>
              <a:pathLst>
                <a:path w="311150" h="177164">
                  <a:moveTo>
                    <a:pt x="0" y="176809"/>
                  </a:moveTo>
                  <a:lnTo>
                    <a:pt x="310986" y="176809"/>
                  </a:lnTo>
                  <a:lnTo>
                    <a:pt x="310986" y="0"/>
                  </a:lnTo>
                  <a:lnTo>
                    <a:pt x="0" y="0"/>
                  </a:lnTo>
                  <a:lnTo>
                    <a:pt x="0" y="176809"/>
                  </a:lnTo>
                  <a:close/>
                </a:path>
              </a:pathLst>
            </a:custGeom>
            <a:solidFill>
              <a:srgbClr val="FF2800"/>
            </a:solidFill>
          </p:spPr>
          <p:txBody>
            <a:bodyPr wrap="square" lIns="0" tIns="0" rIns="0" bIns="0" rtlCol="0"/>
            <a:lstStyle/>
            <a:p>
              <a:endParaRPr sz="1050"/>
            </a:p>
          </p:txBody>
        </p:sp>
        <p:sp>
          <p:nvSpPr>
            <p:cNvPr id="366" name="object 366"/>
            <p:cNvSpPr/>
            <p:nvPr/>
          </p:nvSpPr>
          <p:spPr>
            <a:xfrm>
              <a:off x="4666040" y="6523827"/>
              <a:ext cx="116609" cy="156322"/>
            </a:xfrm>
            <a:custGeom>
              <a:avLst/>
              <a:gdLst/>
              <a:ahLst/>
              <a:cxnLst/>
              <a:rect l="l" t="t" r="r" b="b"/>
              <a:pathLst>
                <a:path w="128270" h="177164">
                  <a:moveTo>
                    <a:pt x="0" y="176809"/>
                  </a:moveTo>
                  <a:lnTo>
                    <a:pt x="128053" y="176809"/>
                  </a:lnTo>
                  <a:lnTo>
                    <a:pt x="128053" y="0"/>
                  </a:lnTo>
                  <a:lnTo>
                    <a:pt x="0" y="0"/>
                  </a:lnTo>
                  <a:lnTo>
                    <a:pt x="0" y="176809"/>
                  </a:lnTo>
                  <a:close/>
                </a:path>
              </a:pathLst>
            </a:custGeom>
            <a:solidFill>
              <a:srgbClr val="0A31FF"/>
            </a:solidFill>
          </p:spPr>
          <p:txBody>
            <a:bodyPr wrap="square" lIns="0" tIns="0" rIns="0" bIns="0" rtlCol="0"/>
            <a:lstStyle/>
            <a:p>
              <a:endParaRPr sz="1050"/>
            </a:p>
          </p:txBody>
        </p:sp>
        <p:sp>
          <p:nvSpPr>
            <p:cNvPr id="367" name="object 367"/>
            <p:cNvSpPr/>
            <p:nvPr/>
          </p:nvSpPr>
          <p:spPr>
            <a:xfrm>
              <a:off x="4815711" y="6523827"/>
              <a:ext cx="169141" cy="156322"/>
            </a:xfrm>
            <a:custGeom>
              <a:avLst/>
              <a:gdLst/>
              <a:ahLst/>
              <a:cxnLst/>
              <a:rect l="l" t="t" r="r" b="b"/>
              <a:pathLst>
                <a:path w="186054" h="177164">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sz="1050"/>
            </a:p>
          </p:txBody>
        </p:sp>
        <p:sp>
          <p:nvSpPr>
            <p:cNvPr id="368" name="object 368"/>
            <p:cNvSpPr/>
            <p:nvPr/>
          </p:nvSpPr>
          <p:spPr>
            <a:xfrm>
              <a:off x="5020819" y="6523827"/>
              <a:ext cx="199736" cy="156322"/>
            </a:xfrm>
            <a:custGeom>
              <a:avLst/>
              <a:gdLst/>
              <a:ahLst/>
              <a:cxnLst/>
              <a:rect l="l" t="t" r="r" b="b"/>
              <a:pathLst>
                <a:path w="219710" h="177164">
                  <a:moveTo>
                    <a:pt x="0" y="176809"/>
                  </a:moveTo>
                  <a:lnTo>
                    <a:pt x="219519" y="176809"/>
                  </a:lnTo>
                  <a:lnTo>
                    <a:pt x="219519" y="0"/>
                  </a:lnTo>
                  <a:lnTo>
                    <a:pt x="0" y="0"/>
                  </a:lnTo>
                  <a:lnTo>
                    <a:pt x="0" y="176809"/>
                  </a:lnTo>
                  <a:close/>
                </a:path>
              </a:pathLst>
            </a:custGeom>
            <a:solidFill>
              <a:srgbClr val="0A31FF"/>
            </a:solidFill>
          </p:spPr>
          <p:txBody>
            <a:bodyPr wrap="square" lIns="0" tIns="0" rIns="0" bIns="0" rtlCol="0"/>
            <a:lstStyle/>
            <a:p>
              <a:endParaRPr sz="1050"/>
            </a:p>
          </p:txBody>
        </p:sp>
        <p:sp>
          <p:nvSpPr>
            <p:cNvPr id="369" name="object 369"/>
            <p:cNvSpPr/>
            <p:nvPr/>
          </p:nvSpPr>
          <p:spPr>
            <a:xfrm>
              <a:off x="5289675" y="6523827"/>
              <a:ext cx="139123" cy="156322"/>
            </a:xfrm>
            <a:custGeom>
              <a:avLst/>
              <a:gdLst/>
              <a:ahLst/>
              <a:cxnLst/>
              <a:rect l="l" t="t" r="r" b="b"/>
              <a:pathLst>
                <a:path w="153035" h="177164">
                  <a:moveTo>
                    <a:pt x="0" y="176809"/>
                  </a:moveTo>
                  <a:lnTo>
                    <a:pt x="152444" y="176809"/>
                  </a:lnTo>
                  <a:lnTo>
                    <a:pt x="152444" y="0"/>
                  </a:lnTo>
                  <a:lnTo>
                    <a:pt x="0" y="0"/>
                  </a:lnTo>
                  <a:lnTo>
                    <a:pt x="0" y="176809"/>
                  </a:lnTo>
                  <a:close/>
                </a:path>
              </a:pathLst>
            </a:custGeom>
            <a:solidFill>
              <a:srgbClr val="0A31FF"/>
            </a:solidFill>
          </p:spPr>
          <p:txBody>
            <a:bodyPr wrap="square" lIns="0" tIns="0" rIns="0" bIns="0" rtlCol="0"/>
            <a:lstStyle/>
            <a:p>
              <a:endParaRPr sz="1050"/>
            </a:p>
          </p:txBody>
        </p:sp>
        <p:sp>
          <p:nvSpPr>
            <p:cNvPr id="370" name="object 370"/>
            <p:cNvSpPr/>
            <p:nvPr/>
          </p:nvSpPr>
          <p:spPr>
            <a:xfrm>
              <a:off x="5464292" y="6523827"/>
              <a:ext cx="113723" cy="156322"/>
            </a:xfrm>
            <a:custGeom>
              <a:avLst/>
              <a:gdLst/>
              <a:ahLst/>
              <a:cxnLst/>
              <a:rect l="l" t="t" r="r" b="b"/>
              <a:pathLst>
                <a:path w="125095" h="177164">
                  <a:moveTo>
                    <a:pt x="0" y="176809"/>
                  </a:moveTo>
                  <a:lnTo>
                    <a:pt x="125004" y="176809"/>
                  </a:lnTo>
                  <a:lnTo>
                    <a:pt x="125004" y="0"/>
                  </a:lnTo>
                  <a:lnTo>
                    <a:pt x="0" y="0"/>
                  </a:lnTo>
                  <a:lnTo>
                    <a:pt x="0" y="176809"/>
                  </a:lnTo>
                  <a:close/>
                </a:path>
              </a:pathLst>
            </a:custGeom>
            <a:solidFill>
              <a:srgbClr val="0A31FF"/>
            </a:solidFill>
          </p:spPr>
          <p:txBody>
            <a:bodyPr wrap="square" lIns="0" tIns="0" rIns="0" bIns="0" rtlCol="0"/>
            <a:lstStyle/>
            <a:p>
              <a:endParaRPr sz="1050"/>
            </a:p>
          </p:txBody>
        </p:sp>
        <p:sp>
          <p:nvSpPr>
            <p:cNvPr id="371" name="object 371"/>
            <p:cNvSpPr/>
            <p:nvPr/>
          </p:nvSpPr>
          <p:spPr>
            <a:xfrm>
              <a:off x="5613964" y="6523827"/>
              <a:ext cx="338282" cy="156322"/>
            </a:xfrm>
            <a:custGeom>
              <a:avLst/>
              <a:gdLst/>
              <a:ahLst/>
              <a:cxnLst/>
              <a:rect l="l" t="t" r="r" b="b"/>
              <a:pathLst>
                <a:path w="372109" h="177164">
                  <a:moveTo>
                    <a:pt x="0" y="176809"/>
                  </a:moveTo>
                  <a:lnTo>
                    <a:pt x="371963" y="176809"/>
                  </a:lnTo>
                  <a:lnTo>
                    <a:pt x="371963" y="0"/>
                  </a:lnTo>
                  <a:lnTo>
                    <a:pt x="0" y="0"/>
                  </a:lnTo>
                  <a:lnTo>
                    <a:pt x="0" y="176809"/>
                  </a:lnTo>
                  <a:close/>
                </a:path>
              </a:pathLst>
            </a:custGeom>
            <a:solidFill>
              <a:srgbClr val="FF2800"/>
            </a:solidFill>
          </p:spPr>
          <p:txBody>
            <a:bodyPr wrap="square" lIns="0" tIns="0" rIns="0" bIns="0" rtlCol="0"/>
            <a:lstStyle/>
            <a:p>
              <a:endParaRPr sz="1050"/>
            </a:p>
          </p:txBody>
        </p:sp>
        <p:sp>
          <p:nvSpPr>
            <p:cNvPr id="372" name="object 372"/>
            <p:cNvSpPr/>
            <p:nvPr/>
          </p:nvSpPr>
          <p:spPr>
            <a:xfrm>
              <a:off x="5988146" y="6523827"/>
              <a:ext cx="258041" cy="156322"/>
            </a:xfrm>
            <a:custGeom>
              <a:avLst/>
              <a:gdLst/>
              <a:ahLst/>
              <a:cxnLst/>
              <a:rect l="l" t="t" r="r" b="b"/>
              <a:pathLst>
                <a:path w="283845" h="177164">
                  <a:moveTo>
                    <a:pt x="0" y="176809"/>
                  </a:moveTo>
                  <a:lnTo>
                    <a:pt x="283546" y="176809"/>
                  </a:lnTo>
                  <a:lnTo>
                    <a:pt x="283546" y="0"/>
                  </a:lnTo>
                  <a:lnTo>
                    <a:pt x="0" y="0"/>
                  </a:lnTo>
                  <a:lnTo>
                    <a:pt x="0" y="176809"/>
                  </a:lnTo>
                  <a:close/>
                </a:path>
              </a:pathLst>
            </a:custGeom>
            <a:solidFill>
              <a:srgbClr val="0A31FF"/>
            </a:solidFill>
          </p:spPr>
          <p:txBody>
            <a:bodyPr wrap="square" lIns="0" tIns="0" rIns="0" bIns="0" rtlCol="0"/>
            <a:lstStyle/>
            <a:p>
              <a:endParaRPr sz="1050"/>
            </a:p>
          </p:txBody>
        </p:sp>
        <p:sp>
          <p:nvSpPr>
            <p:cNvPr id="373" name="object 373"/>
            <p:cNvSpPr/>
            <p:nvPr/>
          </p:nvSpPr>
          <p:spPr>
            <a:xfrm>
              <a:off x="6281947" y="6523827"/>
              <a:ext cx="108527" cy="156322"/>
            </a:xfrm>
            <a:custGeom>
              <a:avLst/>
              <a:gdLst/>
              <a:ahLst/>
              <a:cxnLst/>
              <a:rect l="l" t="t" r="r" b="b"/>
              <a:pathLst>
                <a:path w="119379" h="177164">
                  <a:moveTo>
                    <a:pt x="0" y="176809"/>
                  </a:moveTo>
                  <a:lnTo>
                    <a:pt x="118906" y="176809"/>
                  </a:lnTo>
                  <a:lnTo>
                    <a:pt x="118906" y="0"/>
                  </a:lnTo>
                  <a:lnTo>
                    <a:pt x="0" y="0"/>
                  </a:lnTo>
                  <a:lnTo>
                    <a:pt x="0" y="176809"/>
                  </a:lnTo>
                  <a:close/>
                </a:path>
              </a:pathLst>
            </a:custGeom>
            <a:solidFill>
              <a:srgbClr val="0A31FF"/>
            </a:solidFill>
          </p:spPr>
          <p:txBody>
            <a:bodyPr wrap="square" lIns="0" tIns="0" rIns="0" bIns="0" rtlCol="0"/>
            <a:lstStyle/>
            <a:p>
              <a:endParaRPr sz="1050"/>
            </a:p>
          </p:txBody>
        </p:sp>
        <p:sp>
          <p:nvSpPr>
            <p:cNvPr id="374" name="object 374"/>
            <p:cNvSpPr/>
            <p:nvPr/>
          </p:nvSpPr>
          <p:spPr>
            <a:xfrm>
              <a:off x="6426077" y="6523827"/>
              <a:ext cx="313459" cy="156322"/>
            </a:xfrm>
            <a:custGeom>
              <a:avLst/>
              <a:gdLst/>
              <a:ahLst/>
              <a:cxnLst/>
              <a:rect l="l" t="t" r="r" b="b"/>
              <a:pathLst>
                <a:path w="344804" h="177164">
                  <a:moveTo>
                    <a:pt x="0" y="176809"/>
                  </a:moveTo>
                  <a:lnTo>
                    <a:pt x="344523" y="176809"/>
                  </a:lnTo>
                  <a:lnTo>
                    <a:pt x="344523" y="0"/>
                  </a:lnTo>
                  <a:lnTo>
                    <a:pt x="0" y="0"/>
                  </a:lnTo>
                  <a:lnTo>
                    <a:pt x="0" y="176809"/>
                  </a:lnTo>
                  <a:close/>
                </a:path>
              </a:pathLst>
            </a:custGeom>
            <a:solidFill>
              <a:srgbClr val="FF2800"/>
            </a:solidFill>
          </p:spPr>
          <p:txBody>
            <a:bodyPr wrap="square" lIns="0" tIns="0" rIns="0" bIns="0" rtlCol="0"/>
            <a:lstStyle/>
            <a:p>
              <a:endParaRPr sz="1050"/>
            </a:p>
          </p:txBody>
        </p:sp>
        <p:sp>
          <p:nvSpPr>
            <p:cNvPr id="375" name="object 375"/>
            <p:cNvSpPr/>
            <p:nvPr/>
          </p:nvSpPr>
          <p:spPr>
            <a:xfrm>
              <a:off x="6775311" y="6523827"/>
              <a:ext cx="338282" cy="156322"/>
            </a:xfrm>
            <a:custGeom>
              <a:avLst/>
              <a:gdLst/>
              <a:ahLst/>
              <a:cxnLst/>
              <a:rect l="l" t="t" r="r" b="b"/>
              <a:pathLst>
                <a:path w="372109" h="177164">
                  <a:moveTo>
                    <a:pt x="0" y="176809"/>
                  </a:moveTo>
                  <a:lnTo>
                    <a:pt x="371963" y="176809"/>
                  </a:lnTo>
                  <a:lnTo>
                    <a:pt x="371963" y="0"/>
                  </a:lnTo>
                  <a:lnTo>
                    <a:pt x="0" y="0"/>
                  </a:lnTo>
                  <a:lnTo>
                    <a:pt x="0" y="176809"/>
                  </a:lnTo>
                  <a:close/>
                </a:path>
              </a:pathLst>
            </a:custGeom>
            <a:solidFill>
              <a:srgbClr val="FF2800"/>
            </a:solidFill>
          </p:spPr>
          <p:txBody>
            <a:bodyPr wrap="square" lIns="0" tIns="0" rIns="0" bIns="0" rtlCol="0"/>
            <a:lstStyle/>
            <a:p>
              <a:endParaRPr sz="1050"/>
            </a:p>
          </p:txBody>
        </p:sp>
        <p:sp>
          <p:nvSpPr>
            <p:cNvPr id="376" name="object 376"/>
            <p:cNvSpPr/>
            <p:nvPr/>
          </p:nvSpPr>
          <p:spPr>
            <a:xfrm>
              <a:off x="7149492" y="6523827"/>
              <a:ext cx="169141" cy="156322"/>
            </a:xfrm>
            <a:custGeom>
              <a:avLst/>
              <a:gdLst/>
              <a:ahLst/>
              <a:cxnLst/>
              <a:rect l="l" t="t" r="r" b="b"/>
              <a:pathLst>
                <a:path w="186054" h="177164">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sz="1050"/>
            </a:p>
          </p:txBody>
        </p:sp>
        <p:sp>
          <p:nvSpPr>
            <p:cNvPr id="377" name="object 377"/>
            <p:cNvSpPr/>
            <p:nvPr/>
          </p:nvSpPr>
          <p:spPr>
            <a:xfrm>
              <a:off x="7354599" y="6523827"/>
              <a:ext cx="759691" cy="156322"/>
            </a:xfrm>
            <a:custGeom>
              <a:avLst/>
              <a:gdLst/>
              <a:ahLst/>
              <a:cxnLst/>
              <a:rect l="l" t="t" r="r" b="b"/>
              <a:pathLst>
                <a:path w="835659" h="177164">
                  <a:moveTo>
                    <a:pt x="0" y="176809"/>
                  </a:moveTo>
                  <a:lnTo>
                    <a:pt x="835393" y="176809"/>
                  </a:lnTo>
                  <a:lnTo>
                    <a:pt x="835393" y="0"/>
                  </a:lnTo>
                  <a:lnTo>
                    <a:pt x="0" y="0"/>
                  </a:lnTo>
                  <a:lnTo>
                    <a:pt x="0" y="176809"/>
                  </a:lnTo>
                  <a:close/>
                </a:path>
              </a:pathLst>
            </a:custGeom>
            <a:solidFill>
              <a:srgbClr val="FFFC00"/>
            </a:solidFill>
          </p:spPr>
          <p:txBody>
            <a:bodyPr wrap="square" lIns="0" tIns="0" rIns="0" bIns="0" rtlCol="0"/>
            <a:lstStyle/>
            <a:p>
              <a:endParaRPr sz="1050"/>
            </a:p>
          </p:txBody>
        </p:sp>
        <p:sp>
          <p:nvSpPr>
            <p:cNvPr id="378" name="object 378"/>
            <p:cNvSpPr/>
            <p:nvPr/>
          </p:nvSpPr>
          <p:spPr>
            <a:xfrm>
              <a:off x="8150080" y="6523827"/>
              <a:ext cx="113723" cy="156322"/>
            </a:xfrm>
            <a:custGeom>
              <a:avLst/>
              <a:gdLst/>
              <a:ahLst/>
              <a:cxnLst/>
              <a:rect l="l" t="t" r="r" b="b"/>
              <a:pathLst>
                <a:path w="125095" h="177164">
                  <a:moveTo>
                    <a:pt x="0" y="176809"/>
                  </a:moveTo>
                  <a:lnTo>
                    <a:pt x="125004" y="176809"/>
                  </a:lnTo>
                  <a:lnTo>
                    <a:pt x="125004" y="0"/>
                  </a:lnTo>
                  <a:lnTo>
                    <a:pt x="0" y="0"/>
                  </a:lnTo>
                  <a:lnTo>
                    <a:pt x="0" y="176809"/>
                  </a:lnTo>
                  <a:close/>
                </a:path>
              </a:pathLst>
            </a:custGeom>
            <a:solidFill>
              <a:srgbClr val="0A31FF"/>
            </a:solidFill>
          </p:spPr>
          <p:txBody>
            <a:bodyPr wrap="square" lIns="0" tIns="0" rIns="0" bIns="0" rtlCol="0"/>
            <a:lstStyle/>
            <a:p>
              <a:endParaRPr sz="1050"/>
            </a:p>
          </p:txBody>
        </p:sp>
        <p:sp>
          <p:nvSpPr>
            <p:cNvPr id="379" name="object 379"/>
            <p:cNvSpPr/>
            <p:nvPr/>
          </p:nvSpPr>
          <p:spPr>
            <a:xfrm>
              <a:off x="8299753" y="6523827"/>
              <a:ext cx="130464" cy="156322"/>
            </a:xfrm>
            <a:custGeom>
              <a:avLst/>
              <a:gdLst/>
              <a:ahLst/>
              <a:cxnLst/>
              <a:rect l="l" t="t" r="r" b="b"/>
              <a:pathLst>
                <a:path w="143509" h="177164">
                  <a:moveTo>
                    <a:pt x="0" y="176809"/>
                  </a:moveTo>
                  <a:lnTo>
                    <a:pt x="143297" y="176809"/>
                  </a:lnTo>
                  <a:lnTo>
                    <a:pt x="143297" y="0"/>
                  </a:lnTo>
                  <a:lnTo>
                    <a:pt x="0" y="0"/>
                  </a:lnTo>
                  <a:lnTo>
                    <a:pt x="0" y="176809"/>
                  </a:lnTo>
                  <a:close/>
                </a:path>
              </a:pathLst>
            </a:custGeom>
            <a:solidFill>
              <a:srgbClr val="0A31FF"/>
            </a:solidFill>
          </p:spPr>
          <p:txBody>
            <a:bodyPr wrap="square" lIns="0" tIns="0" rIns="0" bIns="0" rtlCol="0"/>
            <a:lstStyle/>
            <a:p>
              <a:endParaRPr sz="1050"/>
            </a:p>
          </p:txBody>
        </p:sp>
        <p:sp>
          <p:nvSpPr>
            <p:cNvPr id="380" name="object 380"/>
            <p:cNvSpPr/>
            <p:nvPr/>
          </p:nvSpPr>
          <p:spPr>
            <a:xfrm>
              <a:off x="3659909" y="6679835"/>
              <a:ext cx="460664" cy="153521"/>
            </a:xfrm>
            <a:custGeom>
              <a:avLst/>
              <a:gdLst/>
              <a:ahLst/>
              <a:cxnLst/>
              <a:rect l="l" t="t" r="r" b="b"/>
              <a:pathLst>
                <a:path w="506729" h="173990">
                  <a:moveTo>
                    <a:pt x="0" y="173761"/>
                  </a:moveTo>
                  <a:lnTo>
                    <a:pt x="506114" y="173761"/>
                  </a:lnTo>
                  <a:lnTo>
                    <a:pt x="506114" y="0"/>
                  </a:lnTo>
                  <a:lnTo>
                    <a:pt x="0" y="0"/>
                  </a:lnTo>
                  <a:lnTo>
                    <a:pt x="0" y="173761"/>
                  </a:lnTo>
                  <a:close/>
                </a:path>
              </a:pathLst>
            </a:custGeom>
            <a:solidFill>
              <a:srgbClr val="FF2800"/>
            </a:solidFill>
          </p:spPr>
          <p:txBody>
            <a:bodyPr wrap="square" lIns="0" tIns="0" rIns="0" bIns="0" rtlCol="0"/>
            <a:lstStyle/>
            <a:p>
              <a:endParaRPr sz="1050"/>
            </a:p>
          </p:txBody>
        </p:sp>
        <p:sp>
          <p:nvSpPr>
            <p:cNvPr id="381" name="object 381"/>
            <p:cNvSpPr/>
            <p:nvPr/>
          </p:nvSpPr>
          <p:spPr>
            <a:xfrm>
              <a:off x="4156045" y="6679835"/>
              <a:ext cx="424295" cy="153521"/>
            </a:xfrm>
            <a:custGeom>
              <a:avLst/>
              <a:gdLst/>
              <a:ahLst/>
              <a:cxnLst/>
              <a:rect l="l" t="t" r="r" b="b"/>
              <a:pathLst>
                <a:path w="466725" h="173990">
                  <a:moveTo>
                    <a:pt x="0" y="173761"/>
                  </a:moveTo>
                  <a:lnTo>
                    <a:pt x="466479" y="173761"/>
                  </a:lnTo>
                  <a:lnTo>
                    <a:pt x="466479" y="0"/>
                  </a:lnTo>
                  <a:lnTo>
                    <a:pt x="0" y="0"/>
                  </a:lnTo>
                  <a:lnTo>
                    <a:pt x="0" y="173761"/>
                  </a:lnTo>
                  <a:close/>
                </a:path>
              </a:pathLst>
            </a:custGeom>
            <a:solidFill>
              <a:srgbClr val="FF2800"/>
            </a:solidFill>
          </p:spPr>
          <p:txBody>
            <a:bodyPr wrap="square" lIns="0" tIns="0" rIns="0" bIns="0" rtlCol="0"/>
            <a:lstStyle/>
            <a:p>
              <a:endParaRPr sz="1050"/>
            </a:p>
          </p:txBody>
        </p:sp>
        <p:sp>
          <p:nvSpPr>
            <p:cNvPr id="382" name="object 382"/>
            <p:cNvSpPr/>
            <p:nvPr/>
          </p:nvSpPr>
          <p:spPr>
            <a:xfrm>
              <a:off x="4616148" y="6679835"/>
              <a:ext cx="247073" cy="153521"/>
            </a:xfrm>
            <a:custGeom>
              <a:avLst/>
              <a:gdLst/>
              <a:ahLst/>
              <a:cxnLst/>
              <a:rect l="l" t="t" r="r" b="b"/>
              <a:pathLst>
                <a:path w="271779" h="173990">
                  <a:moveTo>
                    <a:pt x="0" y="173761"/>
                  </a:moveTo>
                  <a:lnTo>
                    <a:pt x="271350" y="173761"/>
                  </a:lnTo>
                  <a:lnTo>
                    <a:pt x="271350" y="0"/>
                  </a:lnTo>
                  <a:lnTo>
                    <a:pt x="0" y="0"/>
                  </a:lnTo>
                  <a:lnTo>
                    <a:pt x="0" y="173761"/>
                  </a:lnTo>
                  <a:close/>
                </a:path>
              </a:pathLst>
            </a:custGeom>
            <a:solidFill>
              <a:srgbClr val="0A31FF"/>
            </a:solidFill>
          </p:spPr>
          <p:txBody>
            <a:bodyPr wrap="square" lIns="0" tIns="0" rIns="0" bIns="0" rtlCol="0"/>
            <a:lstStyle/>
            <a:p>
              <a:endParaRPr sz="1050"/>
            </a:p>
          </p:txBody>
        </p:sp>
        <p:sp>
          <p:nvSpPr>
            <p:cNvPr id="383" name="object 383"/>
            <p:cNvSpPr/>
            <p:nvPr/>
          </p:nvSpPr>
          <p:spPr>
            <a:xfrm>
              <a:off x="4898863" y="6679835"/>
              <a:ext cx="282864" cy="153521"/>
            </a:xfrm>
            <a:custGeom>
              <a:avLst/>
              <a:gdLst/>
              <a:ahLst/>
              <a:cxnLst/>
              <a:rect l="l" t="t" r="r" b="b"/>
              <a:pathLst>
                <a:path w="311150" h="173990">
                  <a:moveTo>
                    <a:pt x="0" y="173761"/>
                  </a:moveTo>
                  <a:lnTo>
                    <a:pt x="310986" y="173761"/>
                  </a:lnTo>
                  <a:lnTo>
                    <a:pt x="310986" y="0"/>
                  </a:lnTo>
                  <a:lnTo>
                    <a:pt x="0" y="0"/>
                  </a:lnTo>
                  <a:lnTo>
                    <a:pt x="0" y="173761"/>
                  </a:lnTo>
                  <a:close/>
                </a:path>
              </a:pathLst>
            </a:custGeom>
            <a:solidFill>
              <a:srgbClr val="FF2800"/>
            </a:solidFill>
          </p:spPr>
          <p:txBody>
            <a:bodyPr wrap="square" lIns="0" tIns="0" rIns="0" bIns="0" rtlCol="0"/>
            <a:lstStyle/>
            <a:p>
              <a:endParaRPr sz="1050"/>
            </a:p>
          </p:txBody>
        </p:sp>
        <p:sp>
          <p:nvSpPr>
            <p:cNvPr id="384" name="object 384"/>
            <p:cNvSpPr/>
            <p:nvPr/>
          </p:nvSpPr>
          <p:spPr>
            <a:xfrm>
              <a:off x="5217611" y="6679835"/>
              <a:ext cx="305377" cy="153521"/>
            </a:xfrm>
            <a:custGeom>
              <a:avLst/>
              <a:gdLst/>
              <a:ahLst/>
              <a:cxnLst/>
              <a:rect l="l" t="t" r="r" b="b"/>
              <a:pathLst>
                <a:path w="335914" h="173990">
                  <a:moveTo>
                    <a:pt x="0" y="173761"/>
                  </a:moveTo>
                  <a:lnTo>
                    <a:pt x="335377" y="173761"/>
                  </a:lnTo>
                  <a:lnTo>
                    <a:pt x="335377" y="0"/>
                  </a:lnTo>
                  <a:lnTo>
                    <a:pt x="0" y="0"/>
                  </a:lnTo>
                  <a:lnTo>
                    <a:pt x="0" y="173761"/>
                  </a:lnTo>
                  <a:close/>
                </a:path>
              </a:pathLst>
            </a:custGeom>
            <a:solidFill>
              <a:srgbClr val="FF2800"/>
            </a:solidFill>
          </p:spPr>
          <p:txBody>
            <a:bodyPr wrap="square" lIns="0" tIns="0" rIns="0" bIns="0" rtlCol="0"/>
            <a:lstStyle/>
            <a:p>
              <a:endParaRPr sz="1050"/>
            </a:p>
          </p:txBody>
        </p:sp>
        <p:sp>
          <p:nvSpPr>
            <p:cNvPr id="385" name="object 385"/>
            <p:cNvSpPr/>
            <p:nvPr/>
          </p:nvSpPr>
          <p:spPr>
            <a:xfrm>
              <a:off x="5591792" y="6679835"/>
              <a:ext cx="155286" cy="153521"/>
            </a:xfrm>
            <a:custGeom>
              <a:avLst/>
              <a:gdLst/>
              <a:ahLst/>
              <a:cxnLst/>
              <a:rect l="l" t="t" r="r" b="b"/>
              <a:pathLst>
                <a:path w="170814" h="173990">
                  <a:moveTo>
                    <a:pt x="0" y="173761"/>
                  </a:moveTo>
                  <a:lnTo>
                    <a:pt x="170737" y="173761"/>
                  </a:lnTo>
                  <a:lnTo>
                    <a:pt x="170737" y="0"/>
                  </a:lnTo>
                  <a:lnTo>
                    <a:pt x="0" y="0"/>
                  </a:lnTo>
                  <a:lnTo>
                    <a:pt x="0" y="173761"/>
                  </a:lnTo>
                  <a:close/>
                </a:path>
              </a:pathLst>
            </a:custGeom>
            <a:solidFill>
              <a:srgbClr val="0A31FF"/>
            </a:solidFill>
          </p:spPr>
          <p:txBody>
            <a:bodyPr wrap="square" lIns="0" tIns="0" rIns="0" bIns="0" rtlCol="0"/>
            <a:lstStyle/>
            <a:p>
              <a:endParaRPr sz="1050"/>
            </a:p>
          </p:txBody>
        </p:sp>
        <p:sp>
          <p:nvSpPr>
            <p:cNvPr id="386" name="object 386"/>
            <p:cNvSpPr/>
            <p:nvPr/>
          </p:nvSpPr>
          <p:spPr>
            <a:xfrm>
              <a:off x="5783040" y="6679835"/>
              <a:ext cx="313459" cy="153521"/>
            </a:xfrm>
            <a:custGeom>
              <a:avLst/>
              <a:gdLst/>
              <a:ahLst/>
              <a:cxnLst/>
              <a:rect l="l" t="t" r="r" b="b"/>
              <a:pathLst>
                <a:path w="344804" h="173990">
                  <a:moveTo>
                    <a:pt x="0" y="173761"/>
                  </a:moveTo>
                  <a:lnTo>
                    <a:pt x="344523" y="173761"/>
                  </a:lnTo>
                  <a:lnTo>
                    <a:pt x="344523" y="0"/>
                  </a:lnTo>
                  <a:lnTo>
                    <a:pt x="0" y="0"/>
                  </a:lnTo>
                  <a:lnTo>
                    <a:pt x="0" y="173761"/>
                  </a:lnTo>
                  <a:close/>
                </a:path>
              </a:pathLst>
            </a:custGeom>
            <a:solidFill>
              <a:srgbClr val="FF2800"/>
            </a:solidFill>
          </p:spPr>
          <p:txBody>
            <a:bodyPr wrap="square" lIns="0" tIns="0" rIns="0" bIns="0" rtlCol="0"/>
            <a:lstStyle/>
            <a:p>
              <a:endParaRPr sz="1050"/>
            </a:p>
          </p:txBody>
        </p:sp>
        <p:sp>
          <p:nvSpPr>
            <p:cNvPr id="387" name="object 387"/>
            <p:cNvSpPr/>
            <p:nvPr/>
          </p:nvSpPr>
          <p:spPr>
            <a:xfrm>
              <a:off x="6132275" y="6679835"/>
              <a:ext cx="199736" cy="153521"/>
            </a:xfrm>
            <a:custGeom>
              <a:avLst/>
              <a:gdLst/>
              <a:ahLst/>
              <a:cxnLst/>
              <a:rect l="l" t="t" r="r" b="b"/>
              <a:pathLst>
                <a:path w="219709" h="173990">
                  <a:moveTo>
                    <a:pt x="0" y="173761"/>
                  </a:moveTo>
                  <a:lnTo>
                    <a:pt x="219519" y="173761"/>
                  </a:lnTo>
                  <a:lnTo>
                    <a:pt x="219519" y="0"/>
                  </a:lnTo>
                  <a:lnTo>
                    <a:pt x="0" y="0"/>
                  </a:lnTo>
                  <a:lnTo>
                    <a:pt x="0" y="173761"/>
                  </a:lnTo>
                  <a:close/>
                </a:path>
              </a:pathLst>
            </a:custGeom>
            <a:solidFill>
              <a:srgbClr val="0A31FF"/>
            </a:solidFill>
          </p:spPr>
          <p:txBody>
            <a:bodyPr wrap="square" lIns="0" tIns="0" rIns="0" bIns="0" rtlCol="0"/>
            <a:lstStyle/>
            <a:p>
              <a:endParaRPr sz="1050"/>
            </a:p>
          </p:txBody>
        </p:sp>
        <p:sp>
          <p:nvSpPr>
            <p:cNvPr id="388" name="object 388"/>
            <p:cNvSpPr/>
            <p:nvPr/>
          </p:nvSpPr>
          <p:spPr>
            <a:xfrm>
              <a:off x="6401130" y="6679835"/>
              <a:ext cx="136236" cy="153521"/>
            </a:xfrm>
            <a:custGeom>
              <a:avLst/>
              <a:gdLst/>
              <a:ahLst/>
              <a:cxnLst/>
              <a:rect l="l" t="t" r="r" b="b"/>
              <a:pathLst>
                <a:path w="149859" h="173990">
                  <a:moveTo>
                    <a:pt x="0" y="173761"/>
                  </a:moveTo>
                  <a:lnTo>
                    <a:pt x="149395" y="173761"/>
                  </a:lnTo>
                  <a:lnTo>
                    <a:pt x="149395" y="0"/>
                  </a:lnTo>
                  <a:lnTo>
                    <a:pt x="0" y="0"/>
                  </a:lnTo>
                  <a:lnTo>
                    <a:pt x="0" y="173761"/>
                  </a:lnTo>
                  <a:close/>
                </a:path>
              </a:pathLst>
            </a:custGeom>
            <a:solidFill>
              <a:srgbClr val="0A31FF"/>
            </a:solidFill>
          </p:spPr>
          <p:txBody>
            <a:bodyPr wrap="square" lIns="0" tIns="0" rIns="0" bIns="0" rtlCol="0"/>
            <a:lstStyle/>
            <a:p>
              <a:endParaRPr sz="1050"/>
            </a:p>
          </p:txBody>
        </p:sp>
        <p:sp>
          <p:nvSpPr>
            <p:cNvPr id="389" name="object 389"/>
            <p:cNvSpPr/>
            <p:nvPr/>
          </p:nvSpPr>
          <p:spPr>
            <a:xfrm>
              <a:off x="6572977" y="6679835"/>
              <a:ext cx="260927" cy="153521"/>
            </a:xfrm>
            <a:custGeom>
              <a:avLst/>
              <a:gdLst/>
              <a:ahLst/>
              <a:cxnLst/>
              <a:rect l="l" t="t" r="r" b="b"/>
              <a:pathLst>
                <a:path w="287020" h="173990">
                  <a:moveTo>
                    <a:pt x="0" y="173761"/>
                  </a:moveTo>
                  <a:lnTo>
                    <a:pt x="286594" y="173761"/>
                  </a:lnTo>
                  <a:lnTo>
                    <a:pt x="286594" y="0"/>
                  </a:lnTo>
                  <a:lnTo>
                    <a:pt x="0" y="0"/>
                  </a:lnTo>
                  <a:lnTo>
                    <a:pt x="0" y="173761"/>
                  </a:lnTo>
                  <a:close/>
                </a:path>
              </a:pathLst>
            </a:custGeom>
            <a:solidFill>
              <a:srgbClr val="FF2800"/>
            </a:solidFill>
          </p:spPr>
          <p:txBody>
            <a:bodyPr wrap="square" lIns="0" tIns="0" rIns="0" bIns="0" rtlCol="0"/>
            <a:lstStyle/>
            <a:p>
              <a:endParaRPr sz="1050"/>
            </a:p>
          </p:txBody>
        </p:sp>
        <p:sp>
          <p:nvSpPr>
            <p:cNvPr id="390" name="object 390"/>
            <p:cNvSpPr/>
            <p:nvPr/>
          </p:nvSpPr>
          <p:spPr>
            <a:xfrm>
              <a:off x="6869550" y="6679835"/>
              <a:ext cx="130464" cy="153521"/>
            </a:xfrm>
            <a:custGeom>
              <a:avLst/>
              <a:gdLst/>
              <a:ahLst/>
              <a:cxnLst/>
              <a:rect l="l" t="t" r="r" b="b"/>
              <a:pathLst>
                <a:path w="143509" h="173990">
                  <a:moveTo>
                    <a:pt x="0" y="173761"/>
                  </a:moveTo>
                  <a:lnTo>
                    <a:pt x="143297" y="173761"/>
                  </a:lnTo>
                  <a:lnTo>
                    <a:pt x="143297" y="0"/>
                  </a:lnTo>
                  <a:lnTo>
                    <a:pt x="0" y="0"/>
                  </a:lnTo>
                  <a:lnTo>
                    <a:pt x="0" y="173761"/>
                  </a:lnTo>
                  <a:close/>
                </a:path>
              </a:pathLst>
            </a:custGeom>
            <a:solidFill>
              <a:srgbClr val="0A31FF"/>
            </a:solidFill>
          </p:spPr>
          <p:txBody>
            <a:bodyPr wrap="square" lIns="0" tIns="0" rIns="0" bIns="0" rtlCol="0"/>
            <a:lstStyle/>
            <a:p>
              <a:endParaRPr sz="1050"/>
            </a:p>
          </p:txBody>
        </p:sp>
        <p:sp>
          <p:nvSpPr>
            <p:cNvPr id="391" name="object 391"/>
            <p:cNvSpPr/>
            <p:nvPr/>
          </p:nvSpPr>
          <p:spPr>
            <a:xfrm>
              <a:off x="7035853" y="6679835"/>
              <a:ext cx="546100" cy="153521"/>
            </a:xfrm>
            <a:custGeom>
              <a:avLst/>
              <a:gdLst/>
              <a:ahLst/>
              <a:cxnLst/>
              <a:rect l="l" t="t" r="r" b="b"/>
              <a:pathLst>
                <a:path w="600709" h="173990">
                  <a:moveTo>
                    <a:pt x="0" y="173761"/>
                  </a:moveTo>
                  <a:lnTo>
                    <a:pt x="600629" y="173761"/>
                  </a:lnTo>
                  <a:lnTo>
                    <a:pt x="600629" y="0"/>
                  </a:lnTo>
                  <a:lnTo>
                    <a:pt x="0" y="0"/>
                  </a:lnTo>
                  <a:lnTo>
                    <a:pt x="0" y="173761"/>
                  </a:lnTo>
                  <a:close/>
                </a:path>
              </a:pathLst>
            </a:custGeom>
            <a:solidFill>
              <a:srgbClr val="FF2800"/>
            </a:solidFill>
          </p:spPr>
          <p:txBody>
            <a:bodyPr wrap="square" lIns="0" tIns="0" rIns="0" bIns="0" rtlCol="0"/>
            <a:lstStyle/>
            <a:p>
              <a:endParaRPr sz="1050"/>
            </a:p>
          </p:txBody>
        </p:sp>
        <p:sp>
          <p:nvSpPr>
            <p:cNvPr id="392" name="object 392"/>
            <p:cNvSpPr/>
            <p:nvPr/>
          </p:nvSpPr>
          <p:spPr>
            <a:xfrm>
              <a:off x="7617913" y="6679835"/>
              <a:ext cx="105641" cy="153521"/>
            </a:xfrm>
            <a:custGeom>
              <a:avLst/>
              <a:gdLst/>
              <a:ahLst/>
              <a:cxnLst/>
              <a:rect l="l" t="t" r="r" b="b"/>
              <a:pathLst>
                <a:path w="116204" h="173990">
                  <a:moveTo>
                    <a:pt x="0" y="173761"/>
                  </a:moveTo>
                  <a:lnTo>
                    <a:pt x="115857" y="173761"/>
                  </a:lnTo>
                  <a:lnTo>
                    <a:pt x="115857" y="0"/>
                  </a:lnTo>
                  <a:lnTo>
                    <a:pt x="0" y="0"/>
                  </a:lnTo>
                  <a:lnTo>
                    <a:pt x="0" y="173761"/>
                  </a:lnTo>
                  <a:close/>
                </a:path>
              </a:pathLst>
            </a:custGeom>
            <a:solidFill>
              <a:srgbClr val="0A31FF"/>
            </a:solidFill>
          </p:spPr>
          <p:txBody>
            <a:bodyPr wrap="square" lIns="0" tIns="0" rIns="0" bIns="0" rtlCol="0"/>
            <a:lstStyle/>
            <a:p>
              <a:endParaRPr sz="1050"/>
            </a:p>
          </p:txBody>
        </p:sp>
        <p:sp>
          <p:nvSpPr>
            <p:cNvPr id="393" name="object 393"/>
            <p:cNvSpPr/>
            <p:nvPr/>
          </p:nvSpPr>
          <p:spPr>
            <a:xfrm>
              <a:off x="7759269" y="6679835"/>
              <a:ext cx="61191" cy="153521"/>
            </a:xfrm>
            <a:custGeom>
              <a:avLst/>
              <a:gdLst/>
              <a:ahLst/>
              <a:cxnLst/>
              <a:rect l="l" t="t" r="r" b="b"/>
              <a:pathLst>
                <a:path w="67309" h="173990">
                  <a:moveTo>
                    <a:pt x="0" y="173761"/>
                  </a:moveTo>
                  <a:lnTo>
                    <a:pt x="67075" y="173761"/>
                  </a:lnTo>
                  <a:lnTo>
                    <a:pt x="67075" y="0"/>
                  </a:lnTo>
                  <a:lnTo>
                    <a:pt x="0" y="0"/>
                  </a:lnTo>
                  <a:lnTo>
                    <a:pt x="0" y="173761"/>
                  </a:lnTo>
                  <a:close/>
                </a:path>
              </a:pathLst>
            </a:custGeom>
            <a:solidFill>
              <a:srgbClr val="FF40FF"/>
            </a:solidFill>
          </p:spPr>
          <p:txBody>
            <a:bodyPr wrap="square" lIns="0" tIns="0" rIns="0" bIns="0" rtlCol="0"/>
            <a:lstStyle/>
            <a:p>
              <a:endParaRPr sz="1050"/>
            </a:p>
          </p:txBody>
        </p:sp>
        <p:sp>
          <p:nvSpPr>
            <p:cNvPr id="394" name="object 394"/>
            <p:cNvSpPr/>
            <p:nvPr/>
          </p:nvSpPr>
          <p:spPr>
            <a:xfrm>
              <a:off x="7856279" y="6679835"/>
              <a:ext cx="368877" cy="153521"/>
            </a:xfrm>
            <a:custGeom>
              <a:avLst/>
              <a:gdLst/>
              <a:ahLst/>
              <a:cxnLst/>
              <a:rect l="l" t="t" r="r" b="b"/>
              <a:pathLst>
                <a:path w="405765" h="173990">
                  <a:moveTo>
                    <a:pt x="0" y="173761"/>
                  </a:moveTo>
                  <a:lnTo>
                    <a:pt x="405501" y="173761"/>
                  </a:lnTo>
                  <a:lnTo>
                    <a:pt x="405501" y="0"/>
                  </a:lnTo>
                  <a:lnTo>
                    <a:pt x="0" y="0"/>
                  </a:lnTo>
                  <a:lnTo>
                    <a:pt x="0" y="173761"/>
                  </a:lnTo>
                  <a:close/>
                </a:path>
              </a:pathLst>
            </a:custGeom>
            <a:solidFill>
              <a:srgbClr val="FF2800"/>
            </a:solidFill>
          </p:spPr>
          <p:txBody>
            <a:bodyPr wrap="square" lIns="0" tIns="0" rIns="0" bIns="0" rtlCol="0"/>
            <a:lstStyle/>
            <a:p>
              <a:endParaRPr sz="1050"/>
            </a:p>
          </p:txBody>
        </p:sp>
        <p:sp>
          <p:nvSpPr>
            <p:cNvPr id="395" name="object 395"/>
            <p:cNvSpPr/>
            <p:nvPr/>
          </p:nvSpPr>
          <p:spPr>
            <a:xfrm>
              <a:off x="8260950" y="6679835"/>
              <a:ext cx="321541" cy="153521"/>
            </a:xfrm>
            <a:custGeom>
              <a:avLst/>
              <a:gdLst/>
              <a:ahLst/>
              <a:cxnLst/>
              <a:rect l="l" t="t" r="r" b="b"/>
              <a:pathLst>
                <a:path w="353695" h="173990">
                  <a:moveTo>
                    <a:pt x="0" y="173761"/>
                  </a:moveTo>
                  <a:lnTo>
                    <a:pt x="353670" y="173761"/>
                  </a:lnTo>
                  <a:lnTo>
                    <a:pt x="353670" y="0"/>
                  </a:lnTo>
                  <a:lnTo>
                    <a:pt x="0" y="0"/>
                  </a:lnTo>
                  <a:lnTo>
                    <a:pt x="0" y="173761"/>
                  </a:lnTo>
                  <a:close/>
                </a:path>
              </a:pathLst>
            </a:custGeom>
            <a:solidFill>
              <a:srgbClr val="FF2800"/>
            </a:solidFill>
          </p:spPr>
          <p:txBody>
            <a:bodyPr wrap="square" lIns="0" tIns="0" rIns="0" bIns="0" rtlCol="0"/>
            <a:lstStyle/>
            <a:p>
              <a:endParaRPr sz="1050"/>
            </a:p>
          </p:txBody>
        </p:sp>
        <p:sp>
          <p:nvSpPr>
            <p:cNvPr id="396" name="object 396"/>
            <p:cNvSpPr/>
            <p:nvPr/>
          </p:nvSpPr>
          <p:spPr>
            <a:xfrm>
              <a:off x="3659909" y="6833154"/>
              <a:ext cx="163945" cy="156322"/>
            </a:xfrm>
            <a:custGeom>
              <a:avLst/>
              <a:gdLst/>
              <a:ahLst/>
              <a:cxnLst/>
              <a:rect l="l" t="t" r="r" b="b"/>
              <a:pathLst>
                <a:path w="180339" h="177165">
                  <a:moveTo>
                    <a:pt x="0" y="176809"/>
                  </a:moveTo>
                  <a:lnTo>
                    <a:pt x="179884" y="176809"/>
                  </a:lnTo>
                  <a:lnTo>
                    <a:pt x="179884" y="0"/>
                  </a:lnTo>
                  <a:lnTo>
                    <a:pt x="0" y="0"/>
                  </a:lnTo>
                  <a:lnTo>
                    <a:pt x="0" y="176809"/>
                  </a:lnTo>
                  <a:close/>
                </a:path>
              </a:pathLst>
            </a:custGeom>
            <a:solidFill>
              <a:srgbClr val="0A31FF"/>
            </a:solidFill>
          </p:spPr>
          <p:txBody>
            <a:bodyPr wrap="square" lIns="0" tIns="0" rIns="0" bIns="0" rtlCol="0"/>
            <a:lstStyle/>
            <a:p>
              <a:endParaRPr sz="1050"/>
            </a:p>
          </p:txBody>
        </p:sp>
        <p:sp>
          <p:nvSpPr>
            <p:cNvPr id="397" name="object 397"/>
            <p:cNvSpPr/>
            <p:nvPr/>
          </p:nvSpPr>
          <p:spPr>
            <a:xfrm>
              <a:off x="3859472" y="6833154"/>
              <a:ext cx="166832" cy="156322"/>
            </a:xfrm>
            <a:custGeom>
              <a:avLst/>
              <a:gdLst/>
              <a:ahLst/>
              <a:cxnLst/>
              <a:rect l="l" t="t" r="r" b="b"/>
              <a:pathLst>
                <a:path w="183514" h="177165">
                  <a:moveTo>
                    <a:pt x="0" y="176809"/>
                  </a:moveTo>
                  <a:lnTo>
                    <a:pt x="182932" y="176809"/>
                  </a:lnTo>
                  <a:lnTo>
                    <a:pt x="182932" y="0"/>
                  </a:lnTo>
                  <a:lnTo>
                    <a:pt x="0" y="0"/>
                  </a:lnTo>
                  <a:lnTo>
                    <a:pt x="0" y="176809"/>
                  </a:lnTo>
                  <a:close/>
                </a:path>
              </a:pathLst>
            </a:custGeom>
            <a:solidFill>
              <a:srgbClr val="0A31FF"/>
            </a:solidFill>
          </p:spPr>
          <p:txBody>
            <a:bodyPr wrap="square" lIns="0" tIns="0" rIns="0" bIns="0" rtlCol="0"/>
            <a:lstStyle/>
            <a:p>
              <a:endParaRPr sz="1050"/>
            </a:p>
          </p:txBody>
        </p:sp>
        <p:sp>
          <p:nvSpPr>
            <p:cNvPr id="398" name="object 398"/>
            <p:cNvSpPr/>
            <p:nvPr/>
          </p:nvSpPr>
          <p:spPr>
            <a:xfrm>
              <a:off x="4061806" y="6833154"/>
              <a:ext cx="260927" cy="156322"/>
            </a:xfrm>
            <a:custGeom>
              <a:avLst/>
              <a:gdLst/>
              <a:ahLst/>
              <a:cxnLst/>
              <a:rect l="l" t="t" r="r" b="b"/>
              <a:pathLst>
                <a:path w="287020" h="177165">
                  <a:moveTo>
                    <a:pt x="0" y="176809"/>
                  </a:moveTo>
                  <a:lnTo>
                    <a:pt x="286594" y="176809"/>
                  </a:lnTo>
                  <a:lnTo>
                    <a:pt x="286594" y="0"/>
                  </a:lnTo>
                  <a:lnTo>
                    <a:pt x="0" y="0"/>
                  </a:lnTo>
                  <a:lnTo>
                    <a:pt x="0" y="176809"/>
                  </a:lnTo>
                  <a:close/>
                </a:path>
              </a:pathLst>
            </a:custGeom>
            <a:solidFill>
              <a:srgbClr val="FF2800"/>
            </a:solidFill>
          </p:spPr>
          <p:txBody>
            <a:bodyPr wrap="square" lIns="0" tIns="0" rIns="0" bIns="0" rtlCol="0"/>
            <a:lstStyle/>
            <a:p>
              <a:endParaRPr sz="1050"/>
            </a:p>
          </p:txBody>
        </p:sp>
        <p:sp>
          <p:nvSpPr>
            <p:cNvPr id="399" name="object 399"/>
            <p:cNvSpPr/>
            <p:nvPr/>
          </p:nvSpPr>
          <p:spPr>
            <a:xfrm>
              <a:off x="4358380" y="6833154"/>
              <a:ext cx="113723" cy="156322"/>
            </a:xfrm>
            <a:custGeom>
              <a:avLst/>
              <a:gdLst/>
              <a:ahLst/>
              <a:cxnLst/>
              <a:rect l="l" t="t" r="r" b="b"/>
              <a:pathLst>
                <a:path w="125095" h="177165">
                  <a:moveTo>
                    <a:pt x="0" y="176809"/>
                  </a:moveTo>
                  <a:lnTo>
                    <a:pt x="125004" y="176809"/>
                  </a:lnTo>
                  <a:lnTo>
                    <a:pt x="125004" y="0"/>
                  </a:lnTo>
                  <a:lnTo>
                    <a:pt x="0" y="0"/>
                  </a:lnTo>
                  <a:lnTo>
                    <a:pt x="0" y="176809"/>
                  </a:lnTo>
                  <a:close/>
                </a:path>
              </a:pathLst>
            </a:custGeom>
            <a:solidFill>
              <a:srgbClr val="0A31FF"/>
            </a:solidFill>
          </p:spPr>
          <p:txBody>
            <a:bodyPr wrap="square" lIns="0" tIns="0" rIns="0" bIns="0" rtlCol="0"/>
            <a:lstStyle/>
            <a:p>
              <a:endParaRPr sz="1050"/>
            </a:p>
          </p:txBody>
        </p:sp>
        <p:sp>
          <p:nvSpPr>
            <p:cNvPr id="400" name="object 400"/>
            <p:cNvSpPr/>
            <p:nvPr/>
          </p:nvSpPr>
          <p:spPr>
            <a:xfrm>
              <a:off x="4508052" y="6833154"/>
              <a:ext cx="338282" cy="156322"/>
            </a:xfrm>
            <a:custGeom>
              <a:avLst/>
              <a:gdLst/>
              <a:ahLst/>
              <a:cxnLst/>
              <a:rect l="l" t="t" r="r" b="b"/>
              <a:pathLst>
                <a:path w="372110" h="177165">
                  <a:moveTo>
                    <a:pt x="0" y="176809"/>
                  </a:moveTo>
                  <a:lnTo>
                    <a:pt x="371963" y="176809"/>
                  </a:lnTo>
                  <a:lnTo>
                    <a:pt x="371963" y="0"/>
                  </a:lnTo>
                  <a:lnTo>
                    <a:pt x="0" y="0"/>
                  </a:lnTo>
                  <a:lnTo>
                    <a:pt x="0" y="176809"/>
                  </a:lnTo>
                  <a:close/>
                </a:path>
              </a:pathLst>
            </a:custGeom>
            <a:solidFill>
              <a:srgbClr val="FF2800"/>
            </a:solidFill>
          </p:spPr>
          <p:txBody>
            <a:bodyPr wrap="square" lIns="0" tIns="0" rIns="0" bIns="0" rtlCol="0"/>
            <a:lstStyle/>
            <a:p>
              <a:endParaRPr sz="1050"/>
            </a:p>
          </p:txBody>
        </p:sp>
        <p:sp>
          <p:nvSpPr>
            <p:cNvPr id="401" name="object 401"/>
            <p:cNvSpPr/>
            <p:nvPr/>
          </p:nvSpPr>
          <p:spPr>
            <a:xfrm>
              <a:off x="4882233" y="6833154"/>
              <a:ext cx="161059" cy="156322"/>
            </a:xfrm>
            <a:custGeom>
              <a:avLst/>
              <a:gdLst/>
              <a:ahLst/>
              <a:cxnLst/>
              <a:rect l="l" t="t" r="r" b="b"/>
              <a:pathLst>
                <a:path w="177164" h="177165">
                  <a:moveTo>
                    <a:pt x="0" y="176809"/>
                  </a:moveTo>
                  <a:lnTo>
                    <a:pt x="176835" y="176809"/>
                  </a:lnTo>
                  <a:lnTo>
                    <a:pt x="176835" y="0"/>
                  </a:lnTo>
                  <a:lnTo>
                    <a:pt x="0" y="0"/>
                  </a:lnTo>
                  <a:lnTo>
                    <a:pt x="0" y="176809"/>
                  </a:lnTo>
                  <a:close/>
                </a:path>
              </a:pathLst>
            </a:custGeom>
            <a:solidFill>
              <a:srgbClr val="0A31FF"/>
            </a:solidFill>
          </p:spPr>
          <p:txBody>
            <a:bodyPr wrap="square" lIns="0" tIns="0" rIns="0" bIns="0" rtlCol="0"/>
            <a:lstStyle/>
            <a:p>
              <a:endParaRPr sz="1050"/>
            </a:p>
          </p:txBody>
        </p:sp>
        <p:sp>
          <p:nvSpPr>
            <p:cNvPr id="402" name="object 402"/>
            <p:cNvSpPr/>
            <p:nvPr/>
          </p:nvSpPr>
          <p:spPr>
            <a:xfrm>
              <a:off x="5079024" y="6833154"/>
              <a:ext cx="368877" cy="156322"/>
            </a:xfrm>
            <a:custGeom>
              <a:avLst/>
              <a:gdLst/>
              <a:ahLst/>
              <a:cxnLst/>
              <a:rect l="l" t="t" r="r" b="b"/>
              <a:pathLst>
                <a:path w="405764" h="177165">
                  <a:moveTo>
                    <a:pt x="0" y="176809"/>
                  </a:moveTo>
                  <a:lnTo>
                    <a:pt x="405501" y="176809"/>
                  </a:lnTo>
                  <a:lnTo>
                    <a:pt x="405501" y="0"/>
                  </a:lnTo>
                  <a:lnTo>
                    <a:pt x="0" y="0"/>
                  </a:lnTo>
                  <a:lnTo>
                    <a:pt x="0" y="176809"/>
                  </a:lnTo>
                  <a:close/>
                </a:path>
              </a:pathLst>
            </a:custGeom>
            <a:solidFill>
              <a:srgbClr val="FF2800"/>
            </a:solidFill>
          </p:spPr>
          <p:txBody>
            <a:bodyPr wrap="square" lIns="0" tIns="0" rIns="0" bIns="0" rtlCol="0"/>
            <a:lstStyle/>
            <a:p>
              <a:endParaRPr sz="1050"/>
            </a:p>
          </p:txBody>
        </p:sp>
        <p:sp>
          <p:nvSpPr>
            <p:cNvPr id="403" name="object 403"/>
            <p:cNvSpPr/>
            <p:nvPr/>
          </p:nvSpPr>
          <p:spPr>
            <a:xfrm>
              <a:off x="5483695" y="6833154"/>
              <a:ext cx="58305" cy="156322"/>
            </a:xfrm>
            <a:custGeom>
              <a:avLst/>
              <a:gdLst/>
              <a:ahLst/>
              <a:cxnLst/>
              <a:rect l="l" t="t" r="r" b="b"/>
              <a:pathLst>
                <a:path w="64135" h="177165">
                  <a:moveTo>
                    <a:pt x="0" y="176809"/>
                  </a:moveTo>
                  <a:lnTo>
                    <a:pt x="64026" y="176809"/>
                  </a:lnTo>
                  <a:lnTo>
                    <a:pt x="64026" y="0"/>
                  </a:lnTo>
                  <a:lnTo>
                    <a:pt x="0" y="0"/>
                  </a:lnTo>
                  <a:lnTo>
                    <a:pt x="0" y="176809"/>
                  </a:lnTo>
                  <a:close/>
                </a:path>
              </a:pathLst>
            </a:custGeom>
            <a:solidFill>
              <a:srgbClr val="FF40FF"/>
            </a:solidFill>
          </p:spPr>
          <p:txBody>
            <a:bodyPr wrap="square" lIns="0" tIns="0" rIns="0" bIns="0" rtlCol="0"/>
            <a:lstStyle/>
            <a:p>
              <a:endParaRPr sz="1050"/>
            </a:p>
          </p:txBody>
        </p:sp>
        <p:sp>
          <p:nvSpPr>
            <p:cNvPr id="404" name="object 404"/>
            <p:cNvSpPr/>
            <p:nvPr/>
          </p:nvSpPr>
          <p:spPr>
            <a:xfrm>
              <a:off x="5577933" y="6833154"/>
              <a:ext cx="255155" cy="156322"/>
            </a:xfrm>
            <a:custGeom>
              <a:avLst/>
              <a:gdLst/>
              <a:ahLst/>
              <a:cxnLst/>
              <a:rect l="l" t="t" r="r" b="b"/>
              <a:pathLst>
                <a:path w="280670" h="177165">
                  <a:moveTo>
                    <a:pt x="0" y="176809"/>
                  </a:moveTo>
                  <a:lnTo>
                    <a:pt x="280497" y="176809"/>
                  </a:lnTo>
                  <a:lnTo>
                    <a:pt x="280497" y="0"/>
                  </a:lnTo>
                  <a:lnTo>
                    <a:pt x="0" y="0"/>
                  </a:lnTo>
                  <a:lnTo>
                    <a:pt x="0" y="176809"/>
                  </a:lnTo>
                  <a:close/>
                </a:path>
              </a:pathLst>
            </a:custGeom>
            <a:solidFill>
              <a:srgbClr val="FF2800"/>
            </a:solidFill>
          </p:spPr>
          <p:txBody>
            <a:bodyPr wrap="square" lIns="0" tIns="0" rIns="0" bIns="0" rtlCol="0"/>
            <a:lstStyle/>
            <a:p>
              <a:endParaRPr sz="1050"/>
            </a:p>
          </p:txBody>
        </p:sp>
        <p:sp>
          <p:nvSpPr>
            <p:cNvPr id="405" name="object 405"/>
            <p:cNvSpPr/>
            <p:nvPr/>
          </p:nvSpPr>
          <p:spPr>
            <a:xfrm>
              <a:off x="5868962" y="6833154"/>
              <a:ext cx="166832" cy="156322"/>
            </a:xfrm>
            <a:custGeom>
              <a:avLst/>
              <a:gdLst/>
              <a:ahLst/>
              <a:cxnLst/>
              <a:rect l="l" t="t" r="r" b="b"/>
              <a:pathLst>
                <a:path w="183515" h="177165">
                  <a:moveTo>
                    <a:pt x="0" y="176809"/>
                  </a:moveTo>
                  <a:lnTo>
                    <a:pt x="182932" y="176809"/>
                  </a:lnTo>
                  <a:lnTo>
                    <a:pt x="182932" y="0"/>
                  </a:lnTo>
                  <a:lnTo>
                    <a:pt x="0" y="0"/>
                  </a:lnTo>
                  <a:lnTo>
                    <a:pt x="0" y="176809"/>
                  </a:lnTo>
                  <a:close/>
                </a:path>
              </a:pathLst>
            </a:custGeom>
            <a:solidFill>
              <a:srgbClr val="0A31FF"/>
            </a:solidFill>
          </p:spPr>
          <p:txBody>
            <a:bodyPr wrap="square" lIns="0" tIns="0" rIns="0" bIns="0" rtlCol="0"/>
            <a:lstStyle/>
            <a:p>
              <a:endParaRPr sz="1050"/>
            </a:p>
          </p:txBody>
        </p:sp>
        <p:sp>
          <p:nvSpPr>
            <p:cNvPr id="406" name="object 406"/>
            <p:cNvSpPr/>
            <p:nvPr/>
          </p:nvSpPr>
          <p:spPr>
            <a:xfrm>
              <a:off x="6071297" y="6833154"/>
              <a:ext cx="504536" cy="156322"/>
            </a:xfrm>
            <a:custGeom>
              <a:avLst/>
              <a:gdLst/>
              <a:ahLst/>
              <a:cxnLst/>
              <a:rect l="l" t="t" r="r" b="b"/>
              <a:pathLst>
                <a:path w="554990" h="177165">
                  <a:moveTo>
                    <a:pt x="0" y="176809"/>
                  </a:moveTo>
                  <a:lnTo>
                    <a:pt x="554896" y="176809"/>
                  </a:lnTo>
                  <a:lnTo>
                    <a:pt x="554896" y="0"/>
                  </a:lnTo>
                  <a:lnTo>
                    <a:pt x="0" y="0"/>
                  </a:lnTo>
                  <a:lnTo>
                    <a:pt x="0" y="176809"/>
                  </a:lnTo>
                  <a:close/>
                </a:path>
              </a:pathLst>
            </a:custGeom>
            <a:solidFill>
              <a:srgbClr val="FF2800"/>
            </a:solidFill>
          </p:spPr>
          <p:txBody>
            <a:bodyPr wrap="square" lIns="0" tIns="0" rIns="0" bIns="0" rtlCol="0"/>
            <a:lstStyle/>
            <a:p>
              <a:endParaRPr sz="1050"/>
            </a:p>
          </p:txBody>
        </p:sp>
        <p:sp>
          <p:nvSpPr>
            <p:cNvPr id="407" name="object 407"/>
            <p:cNvSpPr/>
            <p:nvPr/>
          </p:nvSpPr>
          <p:spPr>
            <a:xfrm>
              <a:off x="6611781" y="6833154"/>
              <a:ext cx="139123" cy="156322"/>
            </a:xfrm>
            <a:custGeom>
              <a:avLst/>
              <a:gdLst/>
              <a:ahLst/>
              <a:cxnLst/>
              <a:rect l="l" t="t" r="r" b="b"/>
              <a:pathLst>
                <a:path w="153034" h="177165">
                  <a:moveTo>
                    <a:pt x="0" y="176809"/>
                  </a:moveTo>
                  <a:lnTo>
                    <a:pt x="152444" y="176809"/>
                  </a:lnTo>
                  <a:lnTo>
                    <a:pt x="152444" y="0"/>
                  </a:lnTo>
                  <a:lnTo>
                    <a:pt x="0" y="0"/>
                  </a:lnTo>
                  <a:lnTo>
                    <a:pt x="0" y="176809"/>
                  </a:lnTo>
                  <a:close/>
                </a:path>
              </a:pathLst>
            </a:custGeom>
            <a:solidFill>
              <a:srgbClr val="0A31FF"/>
            </a:solidFill>
          </p:spPr>
          <p:txBody>
            <a:bodyPr wrap="square" lIns="0" tIns="0" rIns="0" bIns="0" rtlCol="0"/>
            <a:lstStyle/>
            <a:p>
              <a:endParaRPr sz="1050"/>
            </a:p>
          </p:txBody>
        </p:sp>
        <p:sp>
          <p:nvSpPr>
            <p:cNvPr id="408" name="object 408"/>
            <p:cNvSpPr/>
            <p:nvPr/>
          </p:nvSpPr>
          <p:spPr>
            <a:xfrm>
              <a:off x="6786398" y="6833154"/>
              <a:ext cx="538018" cy="156322"/>
            </a:xfrm>
            <a:custGeom>
              <a:avLst/>
              <a:gdLst/>
              <a:ahLst/>
              <a:cxnLst/>
              <a:rect l="l" t="t" r="r" b="b"/>
              <a:pathLst>
                <a:path w="591820" h="177165">
                  <a:moveTo>
                    <a:pt x="0" y="176809"/>
                  </a:moveTo>
                  <a:lnTo>
                    <a:pt x="591483" y="176809"/>
                  </a:lnTo>
                  <a:lnTo>
                    <a:pt x="591483" y="0"/>
                  </a:lnTo>
                  <a:lnTo>
                    <a:pt x="0" y="0"/>
                  </a:lnTo>
                  <a:lnTo>
                    <a:pt x="0" y="176809"/>
                  </a:lnTo>
                  <a:close/>
                </a:path>
              </a:pathLst>
            </a:custGeom>
            <a:solidFill>
              <a:srgbClr val="FF2800"/>
            </a:solidFill>
          </p:spPr>
          <p:txBody>
            <a:bodyPr wrap="square" lIns="0" tIns="0" rIns="0" bIns="0" rtlCol="0"/>
            <a:lstStyle/>
            <a:p>
              <a:endParaRPr sz="1050"/>
            </a:p>
          </p:txBody>
        </p:sp>
        <p:sp>
          <p:nvSpPr>
            <p:cNvPr id="409" name="object 409"/>
            <p:cNvSpPr txBox="1"/>
            <p:nvPr/>
          </p:nvSpPr>
          <p:spPr>
            <a:xfrm>
              <a:off x="3648364" y="4609358"/>
              <a:ext cx="4990523" cy="2447916"/>
            </a:xfrm>
            <a:prstGeom prst="rect">
              <a:avLst/>
            </a:prstGeom>
          </p:spPr>
          <p:txBody>
            <a:bodyPr vert="horz" wrap="square" lIns="0" tIns="0" rIns="0" bIns="0" rtlCol="0">
              <a:spAutoFit/>
            </a:bodyPr>
            <a:lstStyle/>
            <a:p>
              <a:pPr marL="11397"/>
              <a:r>
                <a:rPr sz="1100" spc="-4" dirty="0">
                  <a:latin typeface="Times New Roman"/>
                  <a:cs typeface="Times New Roman"/>
                </a:rPr>
                <a:t>th</a:t>
              </a:r>
              <a:r>
                <a:rPr sz="1100" spc="-31" dirty="0">
                  <a:latin typeface="Times New Roman"/>
                  <a:cs typeface="Times New Roman"/>
                </a:rPr>
                <a:t>e</a:t>
              </a:r>
              <a:r>
                <a:rPr sz="1100" spc="-9" dirty="0">
                  <a:latin typeface="Times New Roman"/>
                  <a:cs typeface="Times New Roman"/>
                </a:rPr>
                <a:t>m</a:t>
              </a:r>
              <a:r>
                <a:rPr sz="1100" spc="9" dirty="0">
                  <a:latin typeface="Times New Roman"/>
                  <a:cs typeface="Times New Roman"/>
                </a:rPr>
                <a:t> </a:t>
              </a:r>
              <a:r>
                <a:rPr sz="1100" spc="-9" dirty="0">
                  <a:latin typeface="Times New Roman"/>
                  <a:cs typeface="Times New Roman"/>
                </a:rPr>
                <a:t>s</a:t>
              </a:r>
              <a:r>
                <a:rPr sz="1100" spc="18" dirty="0">
                  <a:latin typeface="Times New Roman"/>
                  <a:cs typeface="Times New Roman"/>
                </a:rPr>
                <a:t>h</a:t>
              </a:r>
              <a:r>
                <a:rPr sz="1100" spc="-18" dirty="0">
                  <a:latin typeface="Times New Roman"/>
                  <a:cs typeface="Times New Roman"/>
                </a:rPr>
                <a:t>al</a:t>
              </a:r>
              <a:r>
                <a:rPr sz="1100" spc="-4" dirty="0">
                  <a:latin typeface="Times New Roman"/>
                  <a:cs typeface="Times New Roman"/>
                </a:rPr>
                <a:t>l</a:t>
              </a:r>
              <a:r>
                <a:rPr sz="1100" spc="13" dirty="0">
                  <a:latin typeface="Times New Roman"/>
                  <a:cs typeface="Times New Roman"/>
                </a:rPr>
                <a:t> </a:t>
              </a:r>
              <a:r>
                <a:rPr sz="1100" spc="-18" dirty="0">
                  <a:latin typeface="Times New Roman"/>
                  <a:cs typeface="Times New Roman"/>
                </a:rPr>
                <a:t>see</a:t>
              </a:r>
              <a:r>
                <a:rPr sz="1100" spc="-9" dirty="0">
                  <a:latin typeface="Times New Roman"/>
                  <a:cs typeface="Times New Roman"/>
                </a:rPr>
                <a:t>m</a:t>
              </a:r>
              <a:r>
                <a:rPr sz="1100" spc="9" dirty="0">
                  <a:latin typeface="Times New Roman"/>
                  <a:cs typeface="Times New Roman"/>
                </a:rPr>
                <a:t> </a:t>
              </a:r>
              <a:r>
                <a:rPr sz="1100" spc="4" dirty="0">
                  <a:latin typeface="Times New Roman"/>
                  <a:cs typeface="Times New Roman"/>
                </a:rPr>
                <a:t>m</a:t>
              </a:r>
              <a:r>
                <a:rPr sz="1100" dirty="0">
                  <a:latin typeface="Times New Roman"/>
                  <a:cs typeface="Times New Roman"/>
                </a:rPr>
                <a:t>o</a:t>
              </a:r>
              <a:r>
                <a:rPr sz="1100" spc="-31" dirty="0">
                  <a:latin typeface="Times New Roman"/>
                  <a:cs typeface="Times New Roman"/>
                </a:rPr>
                <a:t>s</a:t>
              </a:r>
              <a:r>
                <a:rPr sz="1100" dirty="0">
                  <a:latin typeface="Times New Roman"/>
                  <a:cs typeface="Times New Roman"/>
                </a:rPr>
                <a:t>t</a:t>
              </a:r>
              <a:r>
                <a:rPr sz="1100" spc="18" dirty="0">
                  <a:latin typeface="Times New Roman"/>
                  <a:cs typeface="Times New Roman"/>
                </a:rPr>
                <a:t> </a:t>
              </a:r>
              <a:r>
                <a:rPr sz="1100" spc="-9" dirty="0">
                  <a:latin typeface="Times New Roman"/>
                  <a:cs typeface="Times New Roman"/>
                </a:rPr>
                <a:t>l</a:t>
              </a:r>
              <a:r>
                <a:rPr sz="1100" spc="9" dirty="0">
                  <a:latin typeface="Times New Roman"/>
                  <a:cs typeface="Times New Roman"/>
                </a:rPr>
                <a:t>i</a:t>
              </a:r>
              <a:r>
                <a:rPr sz="1100" spc="-13" dirty="0">
                  <a:latin typeface="Times New Roman"/>
                  <a:cs typeface="Times New Roman"/>
                </a:rPr>
                <a:t>kel</a:t>
              </a:r>
              <a:r>
                <a:rPr sz="1100" spc="-9" dirty="0">
                  <a:latin typeface="Times New Roman"/>
                  <a:cs typeface="Times New Roman"/>
                </a:rPr>
                <a:t>y</a:t>
              </a:r>
              <a:r>
                <a:rPr sz="1100" spc="9" dirty="0">
                  <a:latin typeface="Times New Roman"/>
                  <a:cs typeface="Times New Roman"/>
                </a:rPr>
                <a:t> t</a:t>
              </a:r>
              <a:r>
                <a:rPr sz="1100" dirty="0">
                  <a:latin typeface="Times New Roman"/>
                  <a:cs typeface="Times New Roman"/>
                </a:rPr>
                <a:t>o</a:t>
              </a:r>
              <a:r>
                <a:rPr sz="1100" spc="-22" dirty="0">
                  <a:latin typeface="Times New Roman"/>
                  <a:cs typeface="Times New Roman"/>
                </a:rPr>
                <a:t> </a:t>
              </a:r>
              <a:r>
                <a:rPr sz="1100" dirty="0">
                  <a:latin typeface="Times New Roman"/>
                  <a:cs typeface="Times New Roman"/>
                </a:rPr>
                <a:t>ef</a:t>
              </a:r>
              <a:r>
                <a:rPr sz="1100" spc="18" dirty="0">
                  <a:latin typeface="Times New Roman"/>
                  <a:cs typeface="Times New Roman"/>
                </a:rPr>
                <a:t>f</a:t>
              </a:r>
              <a:r>
                <a:rPr sz="1100" spc="-36" dirty="0">
                  <a:latin typeface="Times New Roman"/>
                  <a:cs typeface="Times New Roman"/>
                </a:rPr>
                <a:t>ec</a:t>
              </a:r>
              <a:r>
                <a:rPr sz="1100" spc="-4" dirty="0">
                  <a:latin typeface="Times New Roman"/>
                  <a:cs typeface="Times New Roman"/>
                </a:rPr>
                <a:t>t</a:t>
              </a:r>
              <a:r>
                <a:rPr sz="1100" spc="9" dirty="0">
                  <a:latin typeface="Times New Roman"/>
                  <a:cs typeface="Times New Roman"/>
                </a:rPr>
                <a:t> t</a:t>
              </a:r>
              <a:r>
                <a:rPr sz="1100" dirty="0">
                  <a:latin typeface="Times New Roman"/>
                  <a:cs typeface="Times New Roman"/>
                </a:rPr>
                <a:t>h</a:t>
              </a:r>
              <a:r>
                <a:rPr sz="1100" spc="-31" dirty="0">
                  <a:latin typeface="Times New Roman"/>
                  <a:cs typeface="Times New Roman"/>
                </a:rPr>
                <a:t>e</a:t>
              </a:r>
              <a:r>
                <a:rPr sz="1100" spc="9" dirty="0">
                  <a:latin typeface="Times New Roman"/>
                  <a:cs typeface="Times New Roman"/>
                </a:rPr>
                <a:t>i</a:t>
              </a:r>
              <a:r>
                <a:rPr sz="1100" dirty="0">
                  <a:latin typeface="Times New Roman"/>
                  <a:cs typeface="Times New Roman"/>
                </a:rPr>
                <a:t>r</a:t>
              </a:r>
              <a:r>
                <a:rPr sz="1100" spc="-22" dirty="0">
                  <a:latin typeface="Times New Roman"/>
                  <a:cs typeface="Times New Roman"/>
                </a:rPr>
                <a:t> </a:t>
              </a:r>
              <a:r>
                <a:rPr sz="1100" spc="-4" dirty="0">
                  <a:latin typeface="Times New Roman"/>
                  <a:cs typeface="Times New Roman"/>
                </a:rPr>
                <a:t>sa</a:t>
              </a:r>
              <a:r>
                <a:rPr sz="1100" spc="13" dirty="0">
                  <a:latin typeface="Times New Roman"/>
                  <a:cs typeface="Times New Roman"/>
                </a:rPr>
                <a:t>f</a:t>
              </a:r>
              <a:r>
                <a:rPr sz="1100" spc="-31" dirty="0">
                  <a:latin typeface="Times New Roman"/>
                  <a:cs typeface="Times New Roman"/>
                </a:rPr>
                <a:t>e</a:t>
              </a:r>
              <a:r>
                <a:rPr sz="1100" spc="9" dirty="0">
                  <a:latin typeface="Times New Roman"/>
                  <a:cs typeface="Times New Roman"/>
                </a:rPr>
                <a:t>t</a:t>
              </a:r>
              <a:r>
                <a:rPr sz="1100" dirty="0">
                  <a:latin typeface="Times New Roman"/>
                  <a:cs typeface="Times New Roman"/>
                </a:rPr>
                <a:t>y</a:t>
              </a:r>
              <a:r>
                <a:rPr sz="1100" spc="-9" dirty="0">
                  <a:latin typeface="Times New Roman"/>
                  <a:cs typeface="Times New Roman"/>
                </a:rPr>
                <a:t> </a:t>
              </a:r>
              <a:r>
                <a:rPr sz="1100" spc="-18" dirty="0">
                  <a:latin typeface="Times New Roman"/>
                  <a:cs typeface="Times New Roman"/>
                </a:rPr>
                <a:t>a</a:t>
              </a:r>
              <a:r>
                <a:rPr sz="1100" spc="4" dirty="0">
                  <a:latin typeface="Times New Roman"/>
                  <a:cs typeface="Times New Roman"/>
                </a:rPr>
                <a:t>n</a:t>
              </a:r>
              <a:r>
                <a:rPr sz="1100" dirty="0">
                  <a:latin typeface="Times New Roman"/>
                  <a:cs typeface="Times New Roman"/>
                </a:rPr>
                <a:t>d</a:t>
              </a:r>
              <a:r>
                <a:rPr sz="1100" spc="-9" dirty="0">
                  <a:latin typeface="Times New Roman"/>
                  <a:cs typeface="Times New Roman"/>
                </a:rPr>
                <a:t> </a:t>
              </a:r>
              <a:r>
                <a:rPr sz="1100" spc="18" dirty="0">
                  <a:latin typeface="Times New Roman"/>
                  <a:cs typeface="Times New Roman"/>
                </a:rPr>
                <a:t>h</a:t>
              </a:r>
              <a:r>
                <a:rPr sz="1100" spc="-18" dirty="0">
                  <a:latin typeface="Times New Roman"/>
                  <a:cs typeface="Times New Roman"/>
                </a:rPr>
                <a:t>app</a:t>
              </a:r>
              <a:r>
                <a:rPr sz="1100" spc="4" dirty="0">
                  <a:latin typeface="Times New Roman"/>
                  <a:cs typeface="Times New Roman"/>
                </a:rPr>
                <a:t>i</a:t>
              </a:r>
              <a:r>
                <a:rPr sz="1100" dirty="0">
                  <a:latin typeface="Times New Roman"/>
                  <a:cs typeface="Times New Roman"/>
                </a:rPr>
                <a:t>n</a:t>
              </a:r>
              <a:r>
                <a:rPr sz="1100" spc="-13" dirty="0">
                  <a:latin typeface="Times New Roman"/>
                  <a:cs typeface="Times New Roman"/>
                </a:rPr>
                <a:t>e</a:t>
              </a:r>
              <a:r>
                <a:rPr sz="1100" spc="-4" dirty="0">
                  <a:latin typeface="Times New Roman"/>
                  <a:cs typeface="Times New Roman"/>
                </a:rPr>
                <a:t>ss</a:t>
              </a:r>
              <a:r>
                <a:rPr sz="1100" dirty="0">
                  <a:latin typeface="Times New Roman"/>
                  <a:cs typeface="Times New Roman"/>
                </a:rPr>
                <a:t>.</a:t>
              </a:r>
              <a:r>
                <a:rPr sz="1100" spc="-4" dirty="0">
                  <a:latin typeface="Times New Roman"/>
                  <a:cs typeface="Times New Roman"/>
                </a:rPr>
                <a:t> Prud</a:t>
              </a:r>
              <a:r>
                <a:rPr sz="1100" spc="-13" dirty="0">
                  <a:latin typeface="Times New Roman"/>
                  <a:cs typeface="Times New Roman"/>
                </a:rPr>
                <a:t>e</a:t>
              </a:r>
              <a:r>
                <a:rPr sz="1100" spc="9" dirty="0">
                  <a:latin typeface="Times New Roman"/>
                  <a:cs typeface="Times New Roman"/>
                </a:rPr>
                <a:t>n</a:t>
              </a:r>
              <a:r>
                <a:rPr sz="1100" spc="-13" dirty="0">
                  <a:latin typeface="Times New Roman"/>
                  <a:cs typeface="Times New Roman"/>
                </a:rPr>
                <a:t>c</a:t>
              </a:r>
              <a:r>
                <a:rPr sz="1100" spc="-9" dirty="0">
                  <a:latin typeface="Times New Roman"/>
                  <a:cs typeface="Times New Roman"/>
                </a:rPr>
                <a:t>e </a:t>
              </a:r>
              <a:r>
                <a:rPr sz="1100" spc="4" dirty="0">
                  <a:latin typeface="Times New Roman"/>
                  <a:cs typeface="Times New Roman"/>
                </a:rPr>
                <a:t>i</a:t>
              </a:r>
              <a:r>
                <a:rPr sz="1100" dirty="0">
                  <a:latin typeface="Times New Roman"/>
                  <a:cs typeface="Times New Roman"/>
                </a:rPr>
                <a:t>n</a:t>
              </a:r>
              <a:r>
                <a:rPr sz="1100" spc="-13" dirty="0">
                  <a:latin typeface="Times New Roman"/>
                  <a:cs typeface="Times New Roman"/>
                </a:rPr>
                <a:t>dee</a:t>
              </a:r>
              <a:r>
                <a:rPr sz="1100" spc="-9" dirty="0">
                  <a:latin typeface="Times New Roman"/>
                  <a:cs typeface="Times New Roman"/>
                </a:rPr>
                <a:t>d</a:t>
              </a:r>
              <a:r>
                <a:rPr sz="1100" spc="-4" dirty="0">
                  <a:latin typeface="Times New Roman"/>
                  <a:cs typeface="Times New Roman"/>
                </a:rPr>
                <a:t> wi</a:t>
              </a:r>
              <a:r>
                <a:rPr sz="1100" spc="9" dirty="0">
                  <a:latin typeface="Times New Roman"/>
                  <a:cs typeface="Times New Roman"/>
                </a:rPr>
                <a:t>l</a:t>
              </a:r>
              <a:r>
                <a:rPr sz="1100" spc="-4" dirty="0">
                  <a:latin typeface="Times New Roman"/>
                  <a:cs typeface="Times New Roman"/>
                </a:rPr>
                <a:t>l</a:t>
              </a:r>
              <a:endParaRPr sz="1100" dirty="0">
                <a:latin typeface="Times New Roman"/>
                <a:cs typeface="Times New Roman"/>
              </a:endParaRPr>
            </a:p>
            <a:p>
              <a:pPr>
                <a:spcBef>
                  <a:spcPts val="0"/>
                </a:spcBef>
              </a:pPr>
              <a:endParaRPr sz="1100" dirty="0">
                <a:latin typeface="Times New Roman"/>
                <a:cs typeface="Times New Roman"/>
              </a:endParaRPr>
            </a:p>
            <a:p>
              <a:pPr marL="11397" marR="4559">
                <a:lnSpc>
                  <a:spcPct val="95800"/>
                </a:lnSpc>
              </a:pPr>
              <a:r>
                <a:rPr sz="1100" spc="-31" dirty="0">
                  <a:latin typeface="Times New Roman"/>
                  <a:cs typeface="Times New Roman"/>
                </a:rPr>
                <a:t>d</a:t>
              </a:r>
              <a:r>
                <a:rPr sz="1100" spc="9" dirty="0">
                  <a:latin typeface="Times New Roman"/>
                  <a:cs typeface="Times New Roman"/>
                </a:rPr>
                <a:t>i</a:t>
              </a:r>
              <a:r>
                <a:rPr sz="1100" spc="-31" dirty="0">
                  <a:latin typeface="Times New Roman"/>
                  <a:cs typeface="Times New Roman"/>
                </a:rPr>
                <a:t>c</a:t>
              </a:r>
              <a:r>
                <a:rPr sz="1100" spc="9" dirty="0">
                  <a:latin typeface="Times New Roman"/>
                  <a:cs typeface="Times New Roman"/>
                </a:rPr>
                <a:t>t</a:t>
              </a:r>
              <a:r>
                <a:rPr sz="1100" spc="-31" dirty="0">
                  <a:latin typeface="Times New Roman"/>
                  <a:cs typeface="Times New Roman"/>
                </a:rPr>
                <a:t>a</a:t>
              </a:r>
              <a:r>
                <a:rPr sz="1100" spc="9" dirty="0">
                  <a:latin typeface="Times New Roman"/>
                  <a:cs typeface="Times New Roman"/>
                </a:rPr>
                <a:t>t</a:t>
              </a:r>
              <a:r>
                <a:rPr sz="1100" spc="-9" dirty="0">
                  <a:latin typeface="Times New Roman"/>
                  <a:cs typeface="Times New Roman"/>
                </a:rPr>
                <a:t>e</a:t>
              </a:r>
              <a:r>
                <a:rPr sz="1100" spc="-13"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31" dirty="0">
                  <a:latin typeface="Times New Roman"/>
                  <a:cs typeface="Times New Roman"/>
                </a:rPr>
                <a:t>a</a:t>
              </a:r>
              <a:r>
                <a:rPr sz="1100" spc="-4" dirty="0">
                  <a:latin typeface="Times New Roman"/>
                  <a:cs typeface="Times New Roman"/>
                </a:rPr>
                <a:t>t</a:t>
              </a:r>
              <a:r>
                <a:rPr sz="1100" spc="13" dirty="0">
                  <a:latin typeface="Times New Roman"/>
                  <a:cs typeface="Times New Roman"/>
                </a:rPr>
                <a:t> </a:t>
              </a:r>
              <a:r>
                <a:rPr sz="1100" spc="-4" dirty="0">
                  <a:latin typeface="Times New Roman"/>
                  <a:cs typeface="Times New Roman"/>
                </a:rPr>
                <a:t>g</a:t>
              </a:r>
              <a:r>
                <a:rPr sz="1100" spc="18" dirty="0">
                  <a:latin typeface="Times New Roman"/>
                  <a:cs typeface="Times New Roman"/>
                </a:rPr>
                <a:t>o</a:t>
              </a:r>
              <a:r>
                <a:rPr sz="1100" dirty="0">
                  <a:latin typeface="Times New Roman"/>
                  <a:cs typeface="Times New Roman"/>
                </a:rPr>
                <a:t>v</a:t>
              </a:r>
              <a:r>
                <a:rPr sz="1100" spc="-13" dirty="0">
                  <a:latin typeface="Times New Roman"/>
                  <a:cs typeface="Times New Roman"/>
                </a:rPr>
                <a:t>er</a:t>
              </a:r>
              <a:r>
                <a:rPr sz="1100" spc="18" dirty="0">
                  <a:latin typeface="Times New Roman"/>
                  <a:cs typeface="Times New Roman"/>
                </a:rPr>
                <a:t>n</a:t>
              </a:r>
              <a:r>
                <a:rPr sz="1100" spc="-9" dirty="0">
                  <a:latin typeface="Times New Roman"/>
                  <a:cs typeface="Times New Roman"/>
                </a:rPr>
                <a:t>m</a:t>
              </a:r>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t</a:t>
              </a:r>
              <a:r>
                <a:rPr sz="1100" dirty="0">
                  <a:latin typeface="Times New Roman"/>
                  <a:cs typeface="Times New Roman"/>
                </a:rPr>
                <a:t>s</a:t>
              </a:r>
              <a:r>
                <a:rPr sz="1100" spc="-18" dirty="0">
                  <a:latin typeface="Times New Roman"/>
                  <a:cs typeface="Times New Roman"/>
                </a:rPr>
                <a:t> </a:t>
              </a:r>
              <a:r>
                <a:rPr sz="1100" spc="9" dirty="0">
                  <a:latin typeface="Times New Roman"/>
                  <a:cs typeface="Times New Roman"/>
                </a:rPr>
                <a:t>l</a:t>
              </a:r>
              <a:r>
                <a:rPr sz="1100" dirty="0">
                  <a:latin typeface="Times New Roman"/>
                  <a:cs typeface="Times New Roman"/>
                </a:rPr>
                <a:t>ong</a:t>
              </a:r>
              <a:r>
                <a:rPr sz="1100" spc="-31" dirty="0">
                  <a:latin typeface="Times New Roman"/>
                  <a:cs typeface="Times New Roman"/>
                </a:rPr>
                <a:t> </a:t>
              </a:r>
              <a:r>
                <a:rPr sz="1100" spc="-9" dirty="0">
                  <a:latin typeface="Times New Roman"/>
                  <a:cs typeface="Times New Roman"/>
                </a:rPr>
                <a:t>es</a:t>
              </a:r>
              <a:r>
                <a:rPr sz="1100" spc="18" dirty="0">
                  <a:latin typeface="Times New Roman"/>
                  <a:cs typeface="Times New Roman"/>
                </a:rPr>
                <a:t>t</a:t>
              </a:r>
              <a:r>
                <a:rPr sz="1100" spc="-36" dirty="0">
                  <a:latin typeface="Times New Roman"/>
                  <a:cs typeface="Times New Roman"/>
                </a:rPr>
                <a:t>a</a:t>
              </a:r>
              <a:r>
                <a:rPr sz="1100" spc="4" dirty="0">
                  <a:latin typeface="Times New Roman"/>
                  <a:cs typeface="Times New Roman"/>
                </a:rPr>
                <a:t>b</a:t>
              </a:r>
              <a:r>
                <a:rPr sz="1100" spc="-22" dirty="0">
                  <a:latin typeface="Times New Roman"/>
                  <a:cs typeface="Times New Roman"/>
                </a:rPr>
                <a:t>l</a:t>
              </a:r>
              <a:r>
                <a:rPr sz="1100" spc="9" dirty="0">
                  <a:latin typeface="Times New Roman"/>
                  <a:cs typeface="Times New Roman"/>
                </a:rPr>
                <a:t>i</a:t>
              </a:r>
              <a:r>
                <a:rPr sz="1100" spc="-31" dirty="0">
                  <a:latin typeface="Times New Roman"/>
                  <a:cs typeface="Times New Roman"/>
                </a:rPr>
                <a:t>s</a:t>
              </a:r>
              <a:r>
                <a:rPr sz="1100" spc="18" dirty="0">
                  <a:latin typeface="Times New Roman"/>
                  <a:cs typeface="Times New Roman"/>
                </a:rPr>
                <a:t>h</a:t>
              </a:r>
              <a:r>
                <a:rPr sz="1100" spc="-18" dirty="0">
                  <a:latin typeface="Times New Roman"/>
                  <a:cs typeface="Times New Roman"/>
                </a:rPr>
                <a:t>e</a:t>
              </a:r>
              <a:r>
                <a:rPr sz="1100" spc="-9" dirty="0">
                  <a:latin typeface="Times New Roman"/>
                  <a:cs typeface="Times New Roman"/>
                </a:rPr>
                <a:t>d</a:t>
              </a:r>
              <a:r>
                <a:rPr sz="1100" spc="-13" dirty="0">
                  <a:latin typeface="Times New Roman"/>
                  <a:cs typeface="Times New Roman"/>
                </a:rPr>
                <a:t> </a:t>
              </a:r>
              <a:r>
                <a:rPr sz="1100" spc="-9" dirty="0">
                  <a:latin typeface="Times New Roman"/>
                  <a:cs typeface="Times New Roman"/>
                </a:rPr>
                <a:t>s</a:t>
              </a:r>
              <a:r>
                <a:rPr sz="1100" spc="18" dirty="0">
                  <a:latin typeface="Times New Roman"/>
                  <a:cs typeface="Times New Roman"/>
                </a:rPr>
                <a:t>h</a:t>
              </a:r>
              <a:r>
                <a:rPr sz="1100" dirty="0">
                  <a:latin typeface="Times New Roman"/>
                  <a:cs typeface="Times New Roman"/>
                </a:rPr>
                <a:t>o</a:t>
              </a:r>
              <a:r>
                <a:rPr sz="1100" spc="-31" dirty="0">
                  <a:latin typeface="Times New Roman"/>
                  <a:cs typeface="Times New Roman"/>
                </a:rPr>
                <a:t>u</a:t>
              </a:r>
              <a:r>
                <a:rPr sz="1100" spc="9" dirty="0">
                  <a:latin typeface="Times New Roman"/>
                  <a:cs typeface="Times New Roman"/>
                </a:rPr>
                <a:t>l</a:t>
              </a:r>
              <a:r>
                <a:rPr sz="1100" dirty="0">
                  <a:latin typeface="Times New Roman"/>
                  <a:cs typeface="Times New Roman"/>
                </a:rPr>
                <a:t>d</a:t>
              </a:r>
              <a:r>
                <a:rPr sz="1100" spc="-9" dirty="0">
                  <a:latin typeface="Times New Roman"/>
                  <a:cs typeface="Times New Roman"/>
                </a:rPr>
                <a:t> </a:t>
              </a:r>
              <a:r>
                <a:rPr sz="1100" spc="18" dirty="0">
                  <a:latin typeface="Times New Roman"/>
                  <a:cs typeface="Times New Roman"/>
                </a:rPr>
                <a:t>n</a:t>
              </a:r>
              <a:r>
                <a:rPr sz="1100" spc="-31" dirty="0">
                  <a:latin typeface="Times New Roman"/>
                  <a:cs typeface="Times New Roman"/>
                </a:rPr>
                <a:t>o</a:t>
              </a:r>
              <a:r>
                <a:rPr sz="1100" spc="-4" dirty="0">
                  <a:latin typeface="Times New Roman"/>
                  <a:cs typeface="Times New Roman"/>
                </a:rPr>
                <a:t>t</a:t>
              </a:r>
              <a:r>
                <a:rPr sz="1100" spc="9" dirty="0">
                  <a:latin typeface="Times New Roman"/>
                  <a:cs typeface="Times New Roman"/>
                </a:rPr>
                <a:t> </a:t>
              </a:r>
              <a:r>
                <a:rPr sz="1100" spc="18" dirty="0">
                  <a:latin typeface="Times New Roman"/>
                  <a:cs typeface="Times New Roman"/>
                </a:rPr>
                <a:t>b</a:t>
              </a:r>
              <a:r>
                <a:rPr sz="1100" spc="-9" dirty="0">
                  <a:latin typeface="Times New Roman"/>
                  <a:cs typeface="Times New Roman"/>
                </a:rPr>
                <a:t>e</a:t>
              </a:r>
              <a:r>
                <a:rPr sz="1100" spc="-13" dirty="0">
                  <a:latin typeface="Times New Roman"/>
                  <a:cs typeface="Times New Roman"/>
                </a:rPr>
                <a:t> </a:t>
              </a:r>
              <a:r>
                <a:rPr sz="1100" spc="-18" dirty="0">
                  <a:latin typeface="Times New Roman"/>
                  <a:cs typeface="Times New Roman"/>
                </a:rPr>
                <a:t>c</a:t>
              </a:r>
              <a:r>
                <a:rPr sz="1100" spc="4" dirty="0">
                  <a:latin typeface="Times New Roman"/>
                  <a:cs typeface="Times New Roman"/>
                </a:rPr>
                <a:t>h</a:t>
              </a:r>
              <a:r>
                <a:rPr sz="1100" spc="-36" dirty="0">
                  <a:latin typeface="Times New Roman"/>
                  <a:cs typeface="Times New Roman"/>
                </a:rPr>
                <a:t>a</a:t>
              </a:r>
              <a:r>
                <a:rPr sz="1100" spc="4" dirty="0">
                  <a:latin typeface="Times New Roman"/>
                  <a:cs typeface="Times New Roman"/>
                </a:rPr>
                <a:t>n</a:t>
              </a:r>
              <a:r>
                <a:rPr sz="1100" spc="-4" dirty="0">
                  <a:latin typeface="Times New Roman"/>
                  <a:cs typeface="Times New Roman"/>
                </a:rPr>
                <a:t>ge</a:t>
              </a:r>
              <a:r>
                <a:rPr sz="1100" dirty="0">
                  <a:latin typeface="Times New Roman"/>
                  <a:cs typeface="Times New Roman"/>
                </a:rPr>
                <a:t>d</a:t>
              </a:r>
              <a:r>
                <a:rPr sz="1100" spc="-4" dirty="0">
                  <a:latin typeface="Times New Roman"/>
                  <a:cs typeface="Times New Roman"/>
                </a:rPr>
                <a:t> </a:t>
              </a:r>
              <a:r>
                <a:rPr sz="1100" spc="18" dirty="0">
                  <a:latin typeface="Times New Roman"/>
                  <a:cs typeface="Times New Roman"/>
                </a:rPr>
                <a:t>f</a:t>
              </a:r>
              <a:r>
                <a:rPr sz="1100" spc="-22" dirty="0">
                  <a:latin typeface="Times New Roman"/>
                  <a:cs typeface="Times New Roman"/>
                </a:rPr>
                <a:t>o</a:t>
              </a:r>
              <a:r>
                <a:rPr sz="1100" dirty="0">
                  <a:latin typeface="Times New Roman"/>
                  <a:cs typeface="Times New Roman"/>
                </a:rPr>
                <a:t>r </a:t>
              </a:r>
              <a:r>
                <a:rPr sz="1100" spc="-4" dirty="0">
                  <a:latin typeface="Times New Roman"/>
                  <a:cs typeface="Times New Roman"/>
                </a:rPr>
                <a:t>l</a:t>
              </a:r>
              <a:r>
                <a:rPr sz="1100" spc="9" dirty="0">
                  <a:latin typeface="Times New Roman"/>
                  <a:cs typeface="Times New Roman"/>
                </a:rPr>
                <a:t>i</a:t>
              </a:r>
              <a:r>
                <a:rPr sz="1100" spc="-22" dirty="0">
                  <a:latin typeface="Times New Roman"/>
                  <a:cs typeface="Times New Roman"/>
                </a:rPr>
                <a:t>g</a:t>
              </a:r>
              <a:r>
                <a:rPr sz="1100" spc="18" dirty="0">
                  <a:latin typeface="Times New Roman"/>
                  <a:cs typeface="Times New Roman"/>
                </a:rPr>
                <a:t>h</a:t>
              </a:r>
              <a:r>
                <a:rPr sz="1100" spc="-4" dirty="0">
                  <a:latin typeface="Times New Roman"/>
                  <a:cs typeface="Times New Roman"/>
                </a:rPr>
                <a:t>t</a:t>
              </a:r>
              <a:r>
                <a:rPr sz="1100" spc="-27" dirty="0">
                  <a:latin typeface="Times New Roman"/>
                  <a:cs typeface="Times New Roman"/>
                </a:rPr>
                <a:t> </a:t>
              </a:r>
              <a:r>
                <a:rPr sz="1100" spc="-18" dirty="0">
                  <a:latin typeface="Times New Roman"/>
                  <a:cs typeface="Times New Roman"/>
                </a:rPr>
                <a:t>a</a:t>
              </a:r>
              <a:r>
                <a:rPr sz="1100" spc="4" dirty="0">
                  <a:latin typeface="Times New Roman"/>
                  <a:cs typeface="Times New Roman"/>
                </a:rPr>
                <a:t>n</a:t>
              </a:r>
              <a:r>
                <a:rPr sz="1100" dirty="0">
                  <a:latin typeface="Times New Roman"/>
                  <a:cs typeface="Times New Roman"/>
                </a:rPr>
                <a:t>d</a:t>
              </a:r>
              <a:r>
                <a:rPr sz="1100" spc="-31" dirty="0">
                  <a:latin typeface="Times New Roman"/>
                  <a:cs typeface="Times New Roman"/>
                </a:rPr>
                <a:t> </a:t>
              </a:r>
              <a:r>
                <a:rPr sz="1100" spc="9" dirty="0">
                  <a:latin typeface="Times New Roman"/>
                  <a:cs typeface="Times New Roman"/>
                </a:rPr>
                <a:t>t</a:t>
              </a:r>
              <a:r>
                <a:rPr sz="1100" spc="-13" dirty="0">
                  <a:latin typeface="Times New Roman"/>
                  <a:cs typeface="Times New Roman"/>
                </a:rPr>
                <a:t>ra</a:t>
              </a:r>
              <a:r>
                <a:rPr sz="1100" spc="18" dirty="0">
                  <a:latin typeface="Times New Roman"/>
                  <a:cs typeface="Times New Roman"/>
                </a:rPr>
                <a:t>n</a:t>
              </a:r>
              <a:r>
                <a:rPr sz="1100" spc="-31" dirty="0">
                  <a:latin typeface="Times New Roman"/>
                  <a:cs typeface="Times New Roman"/>
                </a:rPr>
                <a:t>s</a:t>
              </a:r>
              <a:r>
                <a:rPr sz="1100" spc="18" dirty="0">
                  <a:latin typeface="Times New Roman"/>
                  <a:cs typeface="Times New Roman"/>
                </a:rPr>
                <a:t>i</a:t>
              </a:r>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t causes:</a:t>
              </a:r>
              <a:r>
                <a:rPr sz="1100" spc="-9" dirty="0">
                  <a:latin typeface="Times New Roman"/>
                  <a:cs typeface="Times New Roman"/>
                </a:rPr>
                <a:t> </a:t>
              </a:r>
              <a:r>
                <a:rPr sz="1100" spc="-13" dirty="0">
                  <a:latin typeface="Times New Roman"/>
                  <a:cs typeface="Times New Roman"/>
                </a:rPr>
                <a:t>a</a:t>
              </a:r>
              <a:r>
                <a:rPr sz="1100" dirty="0">
                  <a:latin typeface="Times New Roman"/>
                  <a:cs typeface="Times New Roman"/>
                </a:rPr>
                <a:t>nd</a:t>
              </a:r>
              <a:r>
                <a:rPr sz="1100" spc="-9" dirty="0">
                  <a:latin typeface="Times New Roman"/>
                  <a:cs typeface="Times New Roman"/>
                </a:rPr>
                <a:t> </a:t>
              </a:r>
              <a:r>
                <a:rPr sz="1100" spc="-13" dirty="0">
                  <a:latin typeface="Times New Roman"/>
                  <a:cs typeface="Times New Roman"/>
                </a:rPr>
                <a:t>acc</a:t>
              </a:r>
              <a:r>
                <a:rPr sz="1100" dirty="0">
                  <a:latin typeface="Times New Roman"/>
                  <a:cs typeface="Times New Roman"/>
                </a:rPr>
                <a:t>o</a:t>
              </a:r>
              <a:r>
                <a:rPr sz="1100" spc="-4" dirty="0">
                  <a:latin typeface="Times New Roman"/>
                  <a:cs typeface="Times New Roman"/>
                </a:rPr>
                <a:t>rd</a:t>
              </a:r>
              <a:r>
                <a:rPr sz="1100" spc="18" dirty="0">
                  <a:latin typeface="Times New Roman"/>
                  <a:cs typeface="Times New Roman"/>
                </a:rPr>
                <a:t>i</a:t>
              </a:r>
              <a:r>
                <a:rPr sz="1100" dirty="0">
                  <a:latin typeface="Times New Roman"/>
                  <a:cs typeface="Times New Roman"/>
                </a:rPr>
                <a:t>n</a:t>
              </a:r>
              <a:r>
                <a:rPr sz="1100" spc="-9" dirty="0">
                  <a:latin typeface="Times New Roman"/>
                  <a:cs typeface="Times New Roman"/>
                </a:rPr>
                <a:t>gl</a:t>
              </a:r>
              <a:r>
                <a:rPr sz="1100" dirty="0">
                  <a:latin typeface="Times New Roman"/>
                  <a:cs typeface="Times New Roman"/>
                </a:rPr>
                <a:t>y</a:t>
              </a:r>
              <a:r>
                <a:rPr sz="1100" spc="13" dirty="0">
                  <a:latin typeface="Times New Roman"/>
                  <a:cs typeface="Times New Roman"/>
                </a:rPr>
                <a:t> </a:t>
              </a:r>
              <a:r>
                <a:rPr sz="1100" spc="-9" dirty="0">
                  <a:latin typeface="Times New Roman"/>
                  <a:cs typeface="Times New Roman"/>
                </a:rPr>
                <a:t>al</a:t>
              </a:r>
              <a:r>
                <a:rPr sz="1100" spc="-4" dirty="0">
                  <a:latin typeface="Times New Roman"/>
                  <a:cs typeface="Times New Roman"/>
                </a:rPr>
                <a:t>l</a:t>
              </a:r>
              <a:r>
                <a:rPr sz="1100" spc="9" dirty="0">
                  <a:latin typeface="Times New Roman"/>
                  <a:cs typeface="Times New Roman"/>
                </a:rPr>
                <a:t> </a:t>
              </a:r>
              <a:r>
                <a:rPr sz="1100" spc="-18" dirty="0">
                  <a:latin typeface="Times New Roman"/>
                  <a:cs typeface="Times New Roman"/>
                </a:rPr>
                <a:t>e</a:t>
              </a:r>
              <a:r>
                <a:rPr sz="1100" spc="4" dirty="0">
                  <a:latin typeface="Times New Roman"/>
                  <a:cs typeface="Times New Roman"/>
                </a:rPr>
                <a:t>x</a:t>
              </a:r>
              <a:r>
                <a:rPr sz="1100" spc="-13" dirty="0">
                  <a:latin typeface="Times New Roman"/>
                  <a:cs typeface="Times New Roman"/>
                </a:rPr>
                <a:t>per</a:t>
              </a:r>
              <a:r>
                <a:rPr sz="1100" spc="9" dirty="0">
                  <a:latin typeface="Times New Roman"/>
                  <a:cs typeface="Times New Roman"/>
                </a:rPr>
                <a:t>i</a:t>
              </a:r>
              <a:r>
                <a:rPr sz="1100" spc="-36" dirty="0">
                  <a:latin typeface="Times New Roman"/>
                  <a:cs typeface="Times New Roman"/>
                </a:rPr>
                <a:t>e</a:t>
              </a:r>
              <a:r>
                <a:rPr sz="1100" spc="4" dirty="0">
                  <a:latin typeface="Times New Roman"/>
                  <a:cs typeface="Times New Roman"/>
                </a:rPr>
                <a:t>n</a:t>
              </a:r>
              <a:r>
                <a:rPr sz="1100" spc="-18" dirty="0">
                  <a:latin typeface="Times New Roman"/>
                  <a:cs typeface="Times New Roman"/>
                </a:rPr>
                <a:t>c</a:t>
              </a:r>
              <a:r>
                <a:rPr sz="1100" spc="-9" dirty="0">
                  <a:latin typeface="Times New Roman"/>
                  <a:cs typeface="Times New Roman"/>
                </a:rPr>
                <a:t>e</a:t>
              </a:r>
              <a:r>
                <a:rPr sz="1100" spc="-13" dirty="0">
                  <a:latin typeface="Times New Roman"/>
                  <a:cs typeface="Times New Roman"/>
                </a:rPr>
                <a:t> </a:t>
              </a:r>
              <a:r>
                <a:rPr sz="1100" spc="18" dirty="0">
                  <a:latin typeface="Times New Roman"/>
                  <a:cs typeface="Times New Roman"/>
                </a:rPr>
                <a:t>h</a:t>
              </a:r>
              <a:r>
                <a:rPr sz="1100" spc="-31" dirty="0">
                  <a:latin typeface="Times New Roman"/>
                  <a:cs typeface="Times New Roman"/>
                </a:rPr>
                <a:t>a</a:t>
              </a:r>
              <a:r>
                <a:rPr sz="1100" spc="9" dirty="0">
                  <a:latin typeface="Times New Roman"/>
                  <a:cs typeface="Times New Roman"/>
                </a:rPr>
                <a:t>t</a:t>
              </a:r>
              <a:r>
                <a:rPr sz="1100" dirty="0">
                  <a:latin typeface="Times New Roman"/>
                  <a:cs typeface="Times New Roman"/>
                </a:rPr>
                <a:t>h</a:t>
              </a:r>
              <a:r>
                <a:rPr sz="1100" spc="-13" dirty="0">
                  <a:latin typeface="Times New Roman"/>
                  <a:cs typeface="Times New Roman"/>
                </a:rPr>
                <a:t> </a:t>
              </a:r>
              <a:r>
                <a:rPr sz="1100" spc="-9" dirty="0">
                  <a:latin typeface="Times New Roman"/>
                  <a:cs typeface="Times New Roman"/>
                </a:rPr>
                <a:t>s</a:t>
              </a:r>
              <a:r>
                <a:rPr sz="1100" spc="18" dirty="0">
                  <a:latin typeface="Times New Roman"/>
                  <a:cs typeface="Times New Roman"/>
                </a:rPr>
                <a:t>h</a:t>
              </a:r>
              <a:r>
                <a:rPr sz="1100" spc="-13" dirty="0">
                  <a:latin typeface="Times New Roman"/>
                  <a:cs typeface="Times New Roman"/>
                </a:rPr>
                <a:t>ew</a:t>
              </a:r>
              <a:r>
                <a:rPr sz="1100" dirty="0">
                  <a:latin typeface="Times New Roman"/>
                  <a:cs typeface="Times New Roman"/>
                </a:rPr>
                <a:t>n</a:t>
              </a:r>
              <a:r>
                <a:rPr sz="1100" spc="-13"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31" dirty="0">
                  <a:latin typeface="Times New Roman"/>
                  <a:cs typeface="Times New Roman"/>
                </a:rPr>
                <a:t>a</a:t>
              </a:r>
              <a:r>
                <a:rPr sz="1100" spc="-4" dirty="0">
                  <a:latin typeface="Times New Roman"/>
                  <a:cs typeface="Times New Roman"/>
                </a:rPr>
                <a:t>t</a:t>
              </a:r>
              <a:r>
                <a:rPr sz="1100" spc="9" dirty="0">
                  <a:latin typeface="Times New Roman"/>
                  <a:cs typeface="Times New Roman"/>
                </a:rPr>
                <a:t> </a:t>
              </a:r>
              <a:r>
                <a:rPr sz="1100" spc="4" dirty="0">
                  <a:latin typeface="Times New Roman"/>
                  <a:cs typeface="Times New Roman"/>
                </a:rPr>
                <a:t>m</a:t>
              </a:r>
              <a:r>
                <a:rPr sz="1100" spc="-36" dirty="0">
                  <a:latin typeface="Times New Roman"/>
                  <a:cs typeface="Times New Roman"/>
                </a:rPr>
                <a:t>a</a:t>
              </a:r>
              <a:r>
                <a:rPr sz="1100" spc="4" dirty="0">
                  <a:latin typeface="Times New Roman"/>
                  <a:cs typeface="Times New Roman"/>
                </a:rPr>
                <a:t>n</a:t>
              </a:r>
              <a:r>
                <a:rPr sz="1100" spc="-31" dirty="0">
                  <a:latin typeface="Times New Roman"/>
                  <a:cs typeface="Times New Roman"/>
                </a:rPr>
                <a:t>k</a:t>
              </a:r>
              <a:r>
                <a:rPr sz="1100" spc="9" dirty="0">
                  <a:latin typeface="Times New Roman"/>
                  <a:cs typeface="Times New Roman"/>
                </a:rPr>
                <a:t>i</a:t>
              </a:r>
              <a:r>
                <a:rPr sz="1100" dirty="0">
                  <a:latin typeface="Times New Roman"/>
                  <a:cs typeface="Times New Roman"/>
                </a:rPr>
                <a:t>nd</a:t>
              </a:r>
              <a:r>
                <a:rPr sz="1100" spc="-18" dirty="0">
                  <a:latin typeface="Times New Roman"/>
                  <a:cs typeface="Times New Roman"/>
                </a:rPr>
                <a:t> </a:t>
              </a:r>
              <a:r>
                <a:rPr sz="1100" spc="-13" dirty="0">
                  <a:latin typeface="Times New Roman"/>
                  <a:cs typeface="Times New Roman"/>
                </a:rPr>
                <a:t>ar</a:t>
              </a:r>
              <a:r>
                <a:rPr sz="1100" spc="-9" dirty="0">
                  <a:latin typeface="Times New Roman"/>
                  <a:cs typeface="Times New Roman"/>
                </a:rPr>
                <a:t>e</a:t>
              </a:r>
              <a:r>
                <a:rPr sz="1100" spc="9" dirty="0">
                  <a:latin typeface="Times New Roman"/>
                  <a:cs typeface="Times New Roman"/>
                </a:rPr>
                <a:t> </a:t>
              </a:r>
              <a:r>
                <a:rPr sz="1100" spc="4" dirty="0">
                  <a:latin typeface="Times New Roman"/>
                  <a:cs typeface="Times New Roman"/>
                </a:rPr>
                <a:t>m</a:t>
              </a:r>
              <a:r>
                <a:rPr sz="1100" dirty="0">
                  <a:latin typeface="Times New Roman"/>
                  <a:cs typeface="Times New Roman"/>
                </a:rPr>
                <a:t>o</a:t>
              </a:r>
              <a:r>
                <a:rPr sz="1100" spc="-4" dirty="0">
                  <a:latin typeface="Times New Roman"/>
                  <a:cs typeface="Times New Roman"/>
                </a:rPr>
                <a:t>re</a:t>
              </a:r>
              <a:r>
                <a:rPr sz="1100" dirty="0">
                  <a:latin typeface="Times New Roman"/>
                  <a:cs typeface="Times New Roman"/>
                </a:rPr>
                <a:t> </a:t>
              </a:r>
              <a:r>
                <a:rPr sz="1100" spc="-9" dirty="0">
                  <a:latin typeface="Times New Roman"/>
                  <a:cs typeface="Times New Roman"/>
                </a:rPr>
                <a:t>d</a:t>
              </a:r>
              <a:r>
                <a:rPr sz="1100" spc="4" dirty="0">
                  <a:latin typeface="Times New Roman"/>
                  <a:cs typeface="Times New Roman"/>
                </a:rPr>
                <a:t>i</a:t>
              </a:r>
              <a:r>
                <a:rPr sz="1100" spc="-18" dirty="0">
                  <a:latin typeface="Times New Roman"/>
                  <a:cs typeface="Times New Roman"/>
                </a:rPr>
                <a:t>sp</a:t>
              </a:r>
              <a:r>
                <a:rPr sz="1100" spc="18" dirty="0">
                  <a:latin typeface="Times New Roman"/>
                  <a:cs typeface="Times New Roman"/>
                </a:rPr>
                <a:t>o</a:t>
              </a:r>
              <a:r>
                <a:rPr sz="1100" spc="-4" dirty="0">
                  <a:latin typeface="Times New Roman"/>
                  <a:cs typeface="Times New Roman"/>
                </a:rPr>
                <a:t>se</a:t>
              </a:r>
              <a:r>
                <a:rPr sz="1100" dirty="0">
                  <a:latin typeface="Times New Roman"/>
                  <a:cs typeface="Times New Roman"/>
                </a:rPr>
                <a:t>d</a:t>
              </a:r>
              <a:r>
                <a:rPr sz="1100" spc="-9" dirty="0">
                  <a:latin typeface="Times New Roman"/>
                  <a:cs typeface="Times New Roman"/>
                </a:rPr>
                <a:t> to </a:t>
              </a:r>
              <a:r>
                <a:rPr sz="1100" spc="-4" dirty="0">
                  <a:latin typeface="Times New Roman"/>
                  <a:cs typeface="Times New Roman"/>
                </a:rPr>
                <a:t>suf</a:t>
              </a:r>
              <a:r>
                <a:rPr sz="1100" spc="18" dirty="0">
                  <a:latin typeface="Times New Roman"/>
                  <a:cs typeface="Times New Roman"/>
                </a:rPr>
                <a:t>f</a:t>
              </a:r>
              <a:r>
                <a:rPr sz="1100" spc="-13" dirty="0">
                  <a:latin typeface="Times New Roman"/>
                  <a:cs typeface="Times New Roman"/>
                </a:rPr>
                <a:t>e</a:t>
              </a:r>
              <a:r>
                <a:rPr sz="1100" spc="-4" dirty="0">
                  <a:latin typeface="Times New Roman"/>
                  <a:cs typeface="Times New Roman"/>
                </a:rPr>
                <a:t>r w</a:t>
              </a:r>
              <a:r>
                <a:rPr sz="1100" spc="13" dirty="0">
                  <a:latin typeface="Times New Roman"/>
                  <a:cs typeface="Times New Roman"/>
                </a:rPr>
                <a:t>h</a:t>
              </a:r>
              <a:r>
                <a:rPr sz="1100" spc="-22" dirty="0">
                  <a:latin typeface="Times New Roman"/>
                  <a:cs typeface="Times New Roman"/>
                </a:rPr>
                <a:t>i</a:t>
              </a:r>
              <a:r>
                <a:rPr sz="1100" spc="9" dirty="0">
                  <a:latin typeface="Times New Roman"/>
                  <a:cs typeface="Times New Roman"/>
                </a:rPr>
                <a:t>l</a:t>
              </a:r>
              <a:r>
                <a:rPr sz="1100" spc="-9" dirty="0">
                  <a:latin typeface="Times New Roman"/>
                  <a:cs typeface="Times New Roman"/>
                </a:rPr>
                <a:t>e</a:t>
              </a:r>
              <a:r>
                <a:rPr sz="1100" spc="-13" dirty="0">
                  <a:latin typeface="Times New Roman"/>
                  <a:cs typeface="Times New Roman"/>
                </a:rPr>
                <a:t> </a:t>
              </a:r>
              <a:r>
                <a:rPr sz="1100" spc="-18" dirty="0">
                  <a:latin typeface="Times New Roman"/>
                  <a:cs typeface="Times New Roman"/>
                </a:rPr>
                <a:t>e</a:t>
              </a:r>
              <a:r>
                <a:rPr sz="1100" spc="4" dirty="0">
                  <a:latin typeface="Times New Roman"/>
                  <a:cs typeface="Times New Roman"/>
                </a:rPr>
                <a:t>v</a:t>
              </a:r>
              <a:r>
                <a:rPr sz="1100" spc="-22" dirty="0">
                  <a:latin typeface="Times New Roman"/>
                  <a:cs typeface="Times New Roman"/>
                </a:rPr>
                <a:t>i</a:t>
              </a:r>
              <a:r>
                <a:rPr sz="1100" spc="9" dirty="0">
                  <a:latin typeface="Times New Roman"/>
                  <a:cs typeface="Times New Roman"/>
                </a:rPr>
                <a:t>l</a:t>
              </a:r>
              <a:r>
                <a:rPr sz="1100" dirty="0">
                  <a:latin typeface="Times New Roman"/>
                  <a:cs typeface="Times New Roman"/>
                </a:rPr>
                <a:t>s</a:t>
              </a:r>
              <a:r>
                <a:rPr sz="1100" spc="-45" dirty="0">
                  <a:latin typeface="Times New Roman"/>
                  <a:cs typeface="Times New Roman"/>
                </a:rPr>
                <a:t> </a:t>
              </a:r>
              <a:r>
                <a:rPr sz="1100" spc="4" dirty="0">
                  <a:latin typeface="Times New Roman"/>
                  <a:cs typeface="Times New Roman"/>
                </a:rPr>
                <a:t>a</a:t>
              </a:r>
              <a:r>
                <a:rPr sz="1100" spc="-4" dirty="0">
                  <a:latin typeface="Times New Roman"/>
                  <a:cs typeface="Times New Roman"/>
                </a:rPr>
                <a:t>re</a:t>
              </a:r>
              <a:r>
                <a:rPr sz="1100" dirty="0">
                  <a:latin typeface="Times New Roman"/>
                  <a:cs typeface="Times New Roman"/>
                </a:rPr>
                <a:t> </a:t>
              </a:r>
              <a:r>
                <a:rPr sz="1100" spc="-4" dirty="0">
                  <a:latin typeface="Times New Roman"/>
                  <a:cs typeface="Times New Roman"/>
                </a:rPr>
                <a:t>suf</a:t>
              </a:r>
              <a:r>
                <a:rPr sz="1100" spc="18" dirty="0">
                  <a:latin typeface="Times New Roman"/>
                  <a:cs typeface="Times New Roman"/>
                </a:rPr>
                <a:t>f</a:t>
              </a:r>
              <a:r>
                <a:rPr sz="1100" spc="-13" dirty="0">
                  <a:latin typeface="Times New Roman"/>
                  <a:cs typeface="Times New Roman"/>
                </a:rPr>
                <a:t>era</a:t>
              </a:r>
              <a:r>
                <a:rPr sz="1100" spc="4" dirty="0">
                  <a:latin typeface="Times New Roman"/>
                  <a:cs typeface="Times New Roman"/>
                </a:rPr>
                <a:t>b</a:t>
              </a:r>
              <a:r>
                <a:rPr sz="1100" spc="-4" dirty="0">
                  <a:latin typeface="Times New Roman"/>
                  <a:cs typeface="Times New Roman"/>
                </a:rPr>
                <a:t>l</a:t>
              </a:r>
              <a:r>
                <a:rPr sz="1100" spc="-45" dirty="0">
                  <a:latin typeface="Times New Roman"/>
                  <a:cs typeface="Times New Roman"/>
                </a:rPr>
                <a:t>e</a:t>
              </a:r>
              <a:r>
                <a:rPr sz="1100" spc="-4" dirty="0">
                  <a:latin typeface="Times New Roman"/>
                  <a:cs typeface="Times New Roman"/>
                </a:rPr>
                <a:t>,</a:t>
              </a:r>
              <a:r>
                <a:rPr sz="1100" spc="9" dirty="0">
                  <a:latin typeface="Times New Roman"/>
                  <a:cs typeface="Times New Roman"/>
                </a:rPr>
                <a:t> t</a:t>
              </a:r>
              <a:r>
                <a:rPr sz="1100" dirty="0">
                  <a:latin typeface="Times New Roman"/>
                  <a:cs typeface="Times New Roman"/>
                </a:rPr>
                <a:t>h</a:t>
              </a:r>
              <a:r>
                <a:rPr sz="1100" spc="-36" dirty="0">
                  <a:latin typeface="Times New Roman"/>
                  <a:cs typeface="Times New Roman"/>
                </a:rPr>
                <a:t>a</a:t>
              </a:r>
              <a:r>
                <a:rPr sz="1100" spc="-9" dirty="0">
                  <a:latin typeface="Times New Roman"/>
                  <a:cs typeface="Times New Roman"/>
                </a:rPr>
                <a:t>n</a:t>
              </a:r>
              <a:r>
                <a:rPr sz="1100" spc="4" dirty="0">
                  <a:latin typeface="Times New Roman"/>
                  <a:cs typeface="Times New Roman"/>
                </a:rPr>
                <a:t> </a:t>
              </a:r>
              <a:r>
                <a:rPr sz="1100" spc="-22" dirty="0">
                  <a:latin typeface="Times New Roman"/>
                  <a:cs typeface="Times New Roman"/>
                </a:rPr>
                <a:t>t</a:t>
              </a:r>
              <a:r>
                <a:rPr sz="1100" spc="-9" dirty="0">
                  <a:latin typeface="Times New Roman"/>
                  <a:cs typeface="Times New Roman"/>
                </a:rPr>
                <a:t>o</a:t>
              </a:r>
              <a:r>
                <a:rPr sz="1100" spc="18" dirty="0">
                  <a:latin typeface="Times New Roman"/>
                  <a:cs typeface="Times New Roman"/>
                </a:rPr>
                <a:t> </a:t>
              </a:r>
              <a:r>
                <a:rPr sz="1100" spc="-4" dirty="0">
                  <a:latin typeface="Times New Roman"/>
                  <a:cs typeface="Times New Roman"/>
                </a:rPr>
                <a:t>r</a:t>
              </a:r>
              <a:r>
                <a:rPr sz="1100" spc="9" dirty="0">
                  <a:latin typeface="Times New Roman"/>
                  <a:cs typeface="Times New Roman"/>
                </a:rPr>
                <a:t>i</a:t>
              </a:r>
              <a:r>
                <a:rPr sz="1100" spc="-22" dirty="0">
                  <a:latin typeface="Times New Roman"/>
                  <a:cs typeface="Times New Roman"/>
                </a:rPr>
                <a:t>gh</a:t>
              </a:r>
              <a:r>
                <a:rPr sz="1100" dirty="0">
                  <a:latin typeface="Times New Roman"/>
                  <a:cs typeface="Times New Roman"/>
                </a:rPr>
                <a:t>t</a:t>
              </a:r>
              <a:r>
                <a:rPr sz="1100" spc="9" dirty="0">
                  <a:latin typeface="Times New Roman"/>
                  <a:cs typeface="Times New Roman"/>
                </a:rPr>
                <a:t> t</a:t>
              </a:r>
              <a:r>
                <a:rPr sz="1100" dirty="0">
                  <a:latin typeface="Times New Roman"/>
                  <a:cs typeface="Times New Roman"/>
                </a:rPr>
                <a:t>h</a:t>
              </a:r>
              <a:r>
                <a:rPr sz="1100" spc="-54" dirty="0">
                  <a:latin typeface="Times New Roman"/>
                  <a:cs typeface="Times New Roman"/>
                </a:rPr>
                <a:t>e</a:t>
              </a:r>
              <a:r>
                <a:rPr sz="1100" spc="4" dirty="0">
                  <a:latin typeface="Times New Roman"/>
                  <a:cs typeface="Times New Roman"/>
                </a:rPr>
                <a:t>m</a:t>
              </a:r>
              <a:r>
                <a:rPr sz="1100" spc="-18" dirty="0">
                  <a:latin typeface="Times New Roman"/>
                  <a:cs typeface="Times New Roman"/>
                </a:rPr>
                <a:t>se</a:t>
              </a:r>
              <a:r>
                <a:rPr sz="1100" spc="9" dirty="0">
                  <a:latin typeface="Times New Roman"/>
                  <a:cs typeface="Times New Roman"/>
                </a:rPr>
                <a:t>l</a:t>
              </a:r>
              <a:r>
                <a:rPr sz="1100" dirty="0">
                  <a:latin typeface="Times New Roman"/>
                  <a:cs typeface="Times New Roman"/>
                </a:rPr>
                <a:t>v</a:t>
              </a:r>
              <a:r>
                <a:rPr sz="1100" spc="-9" dirty="0">
                  <a:latin typeface="Times New Roman"/>
                  <a:cs typeface="Times New Roman"/>
                </a:rPr>
                <a:t>e</a:t>
              </a:r>
              <a:r>
                <a:rPr sz="1100" dirty="0">
                  <a:latin typeface="Times New Roman"/>
                  <a:cs typeface="Times New Roman"/>
                </a:rPr>
                <a:t>s</a:t>
              </a:r>
              <a:r>
                <a:rPr sz="1100" spc="-18" dirty="0">
                  <a:latin typeface="Times New Roman"/>
                  <a:cs typeface="Times New Roman"/>
                </a:rPr>
                <a:t> </a:t>
              </a:r>
              <a:r>
                <a:rPr sz="1100" spc="18" dirty="0">
                  <a:latin typeface="Times New Roman"/>
                  <a:cs typeface="Times New Roman"/>
                </a:rPr>
                <a:t>b</a:t>
              </a:r>
              <a:r>
                <a:rPr sz="1100" dirty="0">
                  <a:latin typeface="Times New Roman"/>
                  <a:cs typeface="Times New Roman"/>
                </a:rPr>
                <a:t>y</a:t>
              </a:r>
              <a:r>
                <a:rPr sz="1100" spc="-9" dirty="0">
                  <a:latin typeface="Times New Roman"/>
                  <a:cs typeface="Times New Roman"/>
                </a:rPr>
                <a:t> </a:t>
              </a:r>
              <a:r>
                <a:rPr sz="1100" spc="-18" dirty="0">
                  <a:latin typeface="Times New Roman"/>
                  <a:cs typeface="Times New Roman"/>
                </a:rPr>
                <a:t>a</a:t>
              </a:r>
              <a:r>
                <a:rPr sz="1100" spc="4" dirty="0">
                  <a:latin typeface="Times New Roman"/>
                  <a:cs typeface="Times New Roman"/>
                </a:rPr>
                <a:t>b</a:t>
              </a:r>
              <a:r>
                <a:rPr sz="1100" dirty="0">
                  <a:latin typeface="Times New Roman"/>
                  <a:cs typeface="Times New Roman"/>
                </a:rPr>
                <a:t>o</a:t>
              </a:r>
              <a:r>
                <a:rPr sz="1100" spc="-22" dirty="0">
                  <a:latin typeface="Times New Roman"/>
                  <a:cs typeface="Times New Roman"/>
                </a:rPr>
                <a:t>l</a:t>
              </a:r>
              <a:r>
                <a:rPr sz="1100" spc="9" dirty="0">
                  <a:latin typeface="Times New Roman"/>
                  <a:cs typeface="Times New Roman"/>
                </a:rPr>
                <a:t>i</a:t>
              </a:r>
              <a:r>
                <a:rPr sz="1100" spc="-31" dirty="0">
                  <a:latin typeface="Times New Roman"/>
                  <a:cs typeface="Times New Roman"/>
                </a:rPr>
                <a:t>s</a:t>
              </a:r>
              <a:r>
                <a:rPr sz="1100" spc="18" dirty="0">
                  <a:latin typeface="Times New Roman"/>
                  <a:cs typeface="Times New Roman"/>
                </a:rPr>
                <a:t>h</a:t>
              </a:r>
              <a:r>
                <a:rPr sz="1100" spc="-4" dirty="0">
                  <a:latin typeface="Times New Roman"/>
                  <a:cs typeface="Times New Roman"/>
                </a:rPr>
                <a:t>i</a:t>
              </a:r>
              <a:r>
                <a:rPr sz="1100" dirty="0">
                  <a:latin typeface="Times New Roman"/>
                  <a:cs typeface="Times New Roman"/>
                </a:rPr>
                <a:t>ng</a:t>
              </a:r>
              <a:r>
                <a:rPr sz="1100" spc="-9"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 </a:t>
              </a:r>
              <a:r>
                <a:rPr sz="1100" spc="18" dirty="0">
                  <a:latin typeface="Times New Roman"/>
                  <a:cs typeface="Times New Roman"/>
                </a:rPr>
                <a:t>f</a:t>
              </a:r>
              <a:r>
                <a:rPr sz="1100" dirty="0">
                  <a:latin typeface="Times New Roman"/>
                  <a:cs typeface="Times New Roman"/>
                </a:rPr>
                <a:t>o</a:t>
              </a:r>
              <a:r>
                <a:rPr sz="1100" spc="-13" dirty="0">
                  <a:latin typeface="Times New Roman"/>
                  <a:cs typeface="Times New Roman"/>
                </a:rPr>
                <a:t>r</a:t>
              </a:r>
              <a:r>
                <a:rPr sz="1100" spc="18" dirty="0">
                  <a:latin typeface="Times New Roman"/>
                  <a:cs typeface="Times New Roman"/>
                </a:rPr>
                <a:t>m</a:t>
              </a:r>
              <a:r>
                <a:rPr sz="1100" dirty="0">
                  <a:latin typeface="Times New Roman"/>
                  <a:cs typeface="Times New Roman"/>
                </a:rPr>
                <a:t>s</a:t>
              </a:r>
              <a:r>
                <a:rPr sz="1100" spc="-18" dirty="0">
                  <a:latin typeface="Times New Roman"/>
                  <a:cs typeface="Times New Roman"/>
                </a:rPr>
                <a:t> </a:t>
              </a:r>
              <a:r>
                <a:rPr sz="1100" spc="9" dirty="0">
                  <a:latin typeface="Times New Roman"/>
                  <a:cs typeface="Times New Roman"/>
                </a:rPr>
                <a:t>t</a:t>
              </a:r>
              <a:r>
                <a:rPr sz="1100" dirty="0">
                  <a:latin typeface="Times New Roman"/>
                  <a:cs typeface="Times New Roman"/>
                </a:rPr>
                <a:t>o </a:t>
              </a:r>
              <a:r>
                <a:rPr sz="1100" spc="-27" dirty="0">
                  <a:latin typeface="Times New Roman"/>
                  <a:cs typeface="Times New Roman"/>
                </a:rPr>
                <a:t>w</a:t>
              </a:r>
              <a:r>
                <a:rPr sz="1100" spc="18" dirty="0">
                  <a:latin typeface="Times New Roman"/>
                  <a:cs typeface="Times New Roman"/>
                </a:rPr>
                <a:t>h</a:t>
              </a:r>
              <a:r>
                <a:rPr sz="1100" spc="-4" dirty="0">
                  <a:latin typeface="Times New Roman"/>
                  <a:cs typeface="Times New Roman"/>
                </a:rPr>
                <a:t>i</a:t>
              </a:r>
              <a:r>
                <a:rPr sz="1100" spc="-36" dirty="0">
                  <a:latin typeface="Times New Roman"/>
                  <a:cs typeface="Times New Roman"/>
                </a:rPr>
                <a:t>c</a:t>
              </a:r>
              <a:r>
                <a:rPr sz="1100" spc="-9" dirty="0">
                  <a:latin typeface="Times New Roman"/>
                  <a:cs typeface="Times New Roman"/>
                </a:rPr>
                <a:t>h</a:t>
              </a:r>
              <a:r>
                <a:rPr sz="1100" spc="9" dirty="0">
                  <a:latin typeface="Times New Roman"/>
                  <a:cs typeface="Times New Roman"/>
                </a:rPr>
                <a:t> t</a:t>
              </a:r>
              <a:r>
                <a:rPr sz="1100" dirty="0">
                  <a:latin typeface="Times New Roman"/>
                  <a:cs typeface="Times New Roman"/>
                </a:rPr>
                <a:t>h</a:t>
              </a:r>
              <a:r>
                <a:rPr sz="1100" spc="-36" dirty="0">
                  <a:latin typeface="Times New Roman"/>
                  <a:cs typeface="Times New Roman"/>
                </a:rPr>
                <a:t>e</a:t>
              </a:r>
              <a:r>
                <a:rPr sz="1100" spc="-9" dirty="0">
                  <a:latin typeface="Times New Roman"/>
                  <a:cs typeface="Times New Roman"/>
                </a:rPr>
                <a:t>y</a:t>
              </a:r>
              <a:r>
                <a:rPr sz="1100" spc="18" dirty="0">
                  <a:latin typeface="Times New Roman"/>
                  <a:cs typeface="Times New Roman"/>
                </a:rPr>
                <a:t> </a:t>
              </a:r>
              <a:r>
                <a:rPr sz="1100" spc="-9" dirty="0">
                  <a:latin typeface="Times New Roman"/>
                  <a:cs typeface="Times New Roman"/>
                </a:rPr>
                <a:t>are</a:t>
              </a:r>
              <a:r>
                <a:rPr sz="1100" spc="-4" dirty="0">
                  <a:latin typeface="Times New Roman"/>
                  <a:cs typeface="Times New Roman"/>
                </a:rPr>
                <a:t> </a:t>
              </a:r>
              <a:r>
                <a:rPr sz="1100" spc="-13" dirty="0">
                  <a:latin typeface="Times New Roman"/>
                  <a:cs typeface="Times New Roman"/>
                </a:rPr>
                <a:t>accus</a:t>
              </a:r>
              <a:r>
                <a:rPr sz="1100" dirty="0">
                  <a:latin typeface="Times New Roman"/>
                  <a:cs typeface="Times New Roman"/>
                </a:rPr>
                <a:t>to</a:t>
              </a:r>
              <a:r>
                <a:rPr sz="1100" spc="-9" dirty="0">
                  <a:latin typeface="Times New Roman"/>
                  <a:cs typeface="Times New Roman"/>
                </a:rPr>
                <a:t>m</a:t>
              </a:r>
              <a:r>
                <a:rPr sz="1100" spc="-4" dirty="0">
                  <a:latin typeface="Times New Roman"/>
                  <a:cs typeface="Times New Roman"/>
                </a:rPr>
                <a:t>ed</a:t>
              </a:r>
              <a:r>
                <a:rPr sz="1100" dirty="0">
                  <a:latin typeface="Times New Roman"/>
                  <a:cs typeface="Times New Roman"/>
                </a:rPr>
                <a:t>.</a:t>
              </a:r>
              <a:r>
                <a:rPr sz="1100" spc="-9" dirty="0">
                  <a:latin typeface="Times New Roman"/>
                  <a:cs typeface="Times New Roman"/>
                </a:rPr>
                <a:t> </a:t>
              </a:r>
              <a:r>
                <a:rPr sz="1100" spc="-4" dirty="0">
                  <a:latin typeface="Times New Roman"/>
                  <a:cs typeface="Times New Roman"/>
                </a:rPr>
                <a:t>Bu</a:t>
              </a:r>
              <a:r>
                <a:rPr sz="1100" dirty="0">
                  <a:latin typeface="Times New Roman"/>
                  <a:cs typeface="Times New Roman"/>
                </a:rPr>
                <a:t>t</a:t>
              </a:r>
              <a:r>
                <a:rPr sz="1100" spc="9" dirty="0">
                  <a:latin typeface="Times New Roman"/>
                  <a:cs typeface="Times New Roman"/>
                </a:rPr>
                <a:t> </a:t>
              </a:r>
              <a:r>
                <a:rPr sz="1100" spc="-9" dirty="0">
                  <a:latin typeface="Times New Roman"/>
                  <a:cs typeface="Times New Roman"/>
                </a:rPr>
                <a:t>w</a:t>
              </a:r>
              <a:r>
                <a:rPr sz="1100" spc="18" dirty="0">
                  <a:latin typeface="Times New Roman"/>
                  <a:cs typeface="Times New Roman"/>
                </a:rPr>
                <a:t>h</a:t>
              </a:r>
              <a:r>
                <a:rPr sz="1100" spc="-36" dirty="0">
                  <a:latin typeface="Times New Roman"/>
                  <a:cs typeface="Times New Roman"/>
                </a:rPr>
                <a:t>e</a:t>
              </a:r>
              <a:r>
                <a:rPr sz="1100" spc="-9" dirty="0">
                  <a:latin typeface="Times New Roman"/>
                  <a:cs typeface="Times New Roman"/>
                </a:rPr>
                <a:t>n</a:t>
              </a:r>
              <a:r>
                <a:rPr sz="1100" spc="18" dirty="0">
                  <a:latin typeface="Times New Roman"/>
                  <a:cs typeface="Times New Roman"/>
                </a:rPr>
                <a:t> </a:t>
              </a:r>
              <a:r>
                <a:rPr sz="1100" spc="-9" dirty="0">
                  <a:latin typeface="Times New Roman"/>
                  <a:cs typeface="Times New Roman"/>
                </a:rPr>
                <a:t>a</a:t>
              </a:r>
              <a:r>
                <a:rPr sz="1100" dirty="0">
                  <a:latin typeface="Times New Roman"/>
                  <a:cs typeface="Times New Roman"/>
                </a:rPr>
                <a:t> </a:t>
              </a:r>
              <a:r>
                <a:rPr sz="1100" spc="9" dirty="0">
                  <a:latin typeface="Times New Roman"/>
                  <a:cs typeface="Times New Roman"/>
                </a:rPr>
                <a:t>l</a:t>
              </a:r>
              <a:r>
                <a:rPr sz="1100" dirty="0">
                  <a:latin typeface="Times New Roman"/>
                  <a:cs typeface="Times New Roman"/>
                </a:rPr>
                <a:t>ong</a:t>
              </a:r>
              <a:r>
                <a:rPr sz="1100" spc="-31" dirty="0">
                  <a:latin typeface="Times New Roman"/>
                  <a:cs typeface="Times New Roman"/>
                </a:rPr>
                <a:t> </a:t>
              </a:r>
              <a:r>
                <a:rPr sz="1100" spc="9" dirty="0">
                  <a:latin typeface="Times New Roman"/>
                  <a:cs typeface="Times New Roman"/>
                </a:rPr>
                <a:t>t</a:t>
              </a:r>
              <a:r>
                <a:rPr sz="1100" spc="-13" dirty="0">
                  <a:latin typeface="Times New Roman"/>
                  <a:cs typeface="Times New Roman"/>
                </a:rPr>
                <a:t>ra</a:t>
              </a:r>
              <a:r>
                <a:rPr sz="1100" spc="9" dirty="0">
                  <a:latin typeface="Times New Roman"/>
                  <a:cs typeface="Times New Roman"/>
                </a:rPr>
                <a:t>i</a:t>
              </a:r>
              <a:r>
                <a:rPr sz="1100" dirty="0">
                  <a:latin typeface="Times New Roman"/>
                  <a:cs typeface="Times New Roman"/>
                </a:rPr>
                <a:t>n</a:t>
              </a:r>
              <a:r>
                <a:rPr sz="1100" spc="-54" dirty="0">
                  <a:latin typeface="Times New Roman"/>
                  <a:cs typeface="Times New Roman"/>
                </a:rPr>
                <a:t> </a:t>
              </a:r>
              <a:r>
                <a:rPr sz="1100" spc="18" dirty="0">
                  <a:latin typeface="Times New Roman"/>
                  <a:cs typeface="Times New Roman"/>
                </a:rPr>
                <a:t>o</a:t>
              </a:r>
              <a:r>
                <a:rPr sz="1100" dirty="0">
                  <a:latin typeface="Times New Roman"/>
                  <a:cs typeface="Times New Roman"/>
                </a:rPr>
                <a:t>f </a:t>
              </a:r>
              <a:r>
                <a:rPr sz="1100" spc="-18" dirty="0">
                  <a:latin typeface="Times New Roman"/>
                  <a:cs typeface="Times New Roman"/>
                </a:rPr>
                <a:t>a</a:t>
              </a:r>
              <a:r>
                <a:rPr sz="1100" spc="4" dirty="0">
                  <a:latin typeface="Times New Roman"/>
                  <a:cs typeface="Times New Roman"/>
                </a:rPr>
                <a:t>b</a:t>
              </a:r>
              <a:r>
                <a:rPr sz="1100" spc="-9" dirty="0">
                  <a:latin typeface="Times New Roman"/>
                  <a:cs typeface="Times New Roman"/>
                </a:rPr>
                <a:t>use</a:t>
              </a:r>
              <a:r>
                <a:rPr sz="1100" dirty="0">
                  <a:latin typeface="Times New Roman"/>
                  <a:cs typeface="Times New Roman"/>
                </a:rPr>
                <a:t>s</a:t>
              </a:r>
              <a:r>
                <a:rPr sz="1100" spc="-13" dirty="0">
                  <a:latin typeface="Times New Roman"/>
                  <a:cs typeface="Times New Roman"/>
                </a:rPr>
                <a:t> </a:t>
              </a:r>
              <a:r>
                <a:rPr sz="1100" spc="-18" dirty="0">
                  <a:latin typeface="Times New Roman"/>
                  <a:cs typeface="Times New Roman"/>
                </a:rPr>
                <a:t>a</a:t>
              </a:r>
              <a:r>
                <a:rPr sz="1100" dirty="0">
                  <a:latin typeface="Times New Roman"/>
                  <a:cs typeface="Times New Roman"/>
                </a:rPr>
                <a:t>nd</a:t>
              </a:r>
              <a:r>
                <a:rPr sz="1100" spc="-4" dirty="0">
                  <a:latin typeface="Times New Roman"/>
                  <a:cs typeface="Times New Roman"/>
                </a:rPr>
                <a:t> usurpa</a:t>
              </a:r>
              <a:r>
                <a:rPr sz="1100" spc="13" dirty="0">
                  <a:latin typeface="Times New Roman"/>
                  <a:cs typeface="Times New Roman"/>
                </a:rPr>
                <a:t>t</a:t>
              </a:r>
              <a:r>
                <a:rPr sz="1100" spc="-4" dirty="0">
                  <a:latin typeface="Times New Roman"/>
                  <a:cs typeface="Times New Roman"/>
                </a:rPr>
                <a:t>i</a:t>
              </a:r>
              <a:r>
                <a:rPr sz="1100" dirty="0">
                  <a:latin typeface="Times New Roman"/>
                  <a:cs typeface="Times New Roman"/>
                </a:rPr>
                <a:t>on</a:t>
              </a:r>
              <a:r>
                <a:rPr sz="1100" spc="-4" dirty="0">
                  <a:latin typeface="Times New Roman"/>
                  <a:cs typeface="Times New Roman"/>
                </a:rPr>
                <a:t>s</a:t>
              </a:r>
              <a:r>
                <a:rPr sz="1100" dirty="0">
                  <a:latin typeface="Times New Roman"/>
                  <a:cs typeface="Times New Roman"/>
                </a:rPr>
                <a:t>,</a:t>
              </a:r>
              <a:r>
                <a:rPr sz="1100" spc="-4" dirty="0">
                  <a:latin typeface="Times New Roman"/>
                  <a:cs typeface="Times New Roman"/>
                </a:rPr>
                <a:t> </a:t>
              </a:r>
              <a:r>
                <a:rPr sz="1100" spc="18" dirty="0">
                  <a:latin typeface="Times New Roman"/>
                  <a:cs typeface="Times New Roman"/>
                </a:rPr>
                <a:t>b</a:t>
              </a:r>
              <a:r>
                <a:rPr sz="1100" spc="-9" dirty="0">
                  <a:latin typeface="Times New Roman"/>
                  <a:cs typeface="Times New Roman"/>
                </a:rPr>
                <a:t>egu</a:t>
              </a:r>
              <a:r>
                <a:rPr sz="1100" dirty="0">
                  <a:latin typeface="Times New Roman"/>
                  <a:cs typeface="Times New Roman"/>
                </a:rPr>
                <a:t>n </a:t>
              </a:r>
              <a:r>
                <a:rPr sz="1100" spc="-27" dirty="0">
                  <a:latin typeface="Times New Roman"/>
                  <a:cs typeface="Times New Roman"/>
                </a:rPr>
                <a:t>a</a:t>
              </a:r>
              <a:r>
                <a:rPr sz="1100" spc="-4" dirty="0">
                  <a:latin typeface="Times New Roman"/>
                  <a:cs typeface="Times New Roman"/>
                </a:rPr>
                <a:t>t</a:t>
              </a:r>
              <a:r>
                <a:rPr sz="1100" spc="18" dirty="0">
                  <a:latin typeface="Times New Roman"/>
                  <a:cs typeface="Times New Roman"/>
                </a:rPr>
                <a:t> </a:t>
              </a:r>
              <a:r>
                <a:rPr sz="1100" spc="-9" dirty="0">
                  <a:latin typeface="Times New Roman"/>
                  <a:cs typeface="Times New Roman"/>
                </a:rPr>
                <a:t>a</a:t>
              </a:r>
              <a:r>
                <a:rPr sz="1100" spc="-4" dirty="0">
                  <a:latin typeface="Times New Roman"/>
                  <a:cs typeface="Times New Roman"/>
                </a:rPr>
                <a:t> </a:t>
              </a:r>
              <a:r>
                <a:rPr sz="1100" spc="-31" dirty="0">
                  <a:latin typeface="Times New Roman"/>
                  <a:cs typeface="Times New Roman"/>
                </a:rPr>
                <a:t>d</a:t>
              </a:r>
              <a:r>
                <a:rPr sz="1100" spc="9" dirty="0">
                  <a:latin typeface="Times New Roman"/>
                  <a:cs typeface="Times New Roman"/>
                </a:rPr>
                <a:t>i</a:t>
              </a:r>
              <a:r>
                <a:rPr sz="1100" spc="-31" dirty="0">
                  <a:latin typeface="Times New Roman"/>
                  <a:cs typeface="Times New Roman"/>
                </a:rPr>
                <a:t>s</a:t>
              </a:r>
              <a:r>
                <a:rPr sz="1100" spc="18" dirty="0">
                  <a:latin typeface="Times New Roman"/>
                  <a:cs typeface="Times New Roman"/>
                </a:rPr>
                <a:t>t</a:t>
              </a:r>
              <a:r>
                <a:rPr sz="1100" spc="-4" dirty="0">
                  <a:latin typeface="Times New Roman"/>
                  <a:cs typeface="Times New Roman"/>
                </a:rPr>
                <a:t>i</a:t>
              </a:r>
              <a:r>
                <a:rPr sz="1100" dirty="0">
                  <a:latin typeface="Times New Roman"/>
                  <a:cs typeface="Times New Roman"/>
                </a:rPr>
                <a:t>n</a:t>
              </a:r>
              <a:r>
                <a:rPr sz="1100" spc="-9" dirty="0">
                  <a:latin typeface="Times New Roman"/>
                  <a:cs typeface="Times New Roman"/>
                </a:rPr>
                <a:t>gu</a:t>
              </a:r>
              <a:r>
                <a:rPr sz="1100" spc="18" dirty="0">
                  <a:latin typeface="Times New Roman"/>
                  <a:cs typeface="Times New Roman"/>
                </a:rPr>
                <a:t>i</a:t>
              </a:r>
              <a:r>
                <a:rPr sz="1100" spc="-31" dirty="0">
                  <a:latin typeface="Times New Roman"/>
                  <a:cs typeface="Times New Roman"/>
                </a:rPr>
                <a:t>s</a:t>
              </a:r>
              <a:r>
                <a:rPr sz="1100" spc="18" dirty="0">
                  <a:latin typeface="Times New Roman"/>
                  <a:cs typeface="Times New Roman"/>
                </a:rPr>
                <a:t>h</a:t>
              </a:r>
              <a:r>
                <a:rPr sz="1100" spc="-13" dirty="0">
                  <a:latin typeface="Times New Roman"/>
                  <a:cs typeface="Times New Roman"/>
                </a:rPr>
                <a:t>e</a:t>
              </a:r>
              <a:r>
                <a:rPr sz="1100" dirty="0">
                  <a:latin typeface="Times New Roman"/>
                  <a:cs typeface="Times New Roman"/>
                </a:rPr>
                <a:t>d </a:t>
              </a:r>
              <a:r>
                <a:rPr sz="1100" spc="-9" dirty="0">
                  <a:latin typeface="Times New Roman"/>
                  <a:cs typeface="Times New Roman"/>
                </a:rPr>
                <a:t>p</a:t>
              </a:r>
              <a:r>
                <a:rPr sz="1100" spc="-13" dirty="0">
                  <a:latin typeface="Times New Roman"/>
                  <a:cs typeface="Times New Roman"/>
                </a:rPr>
                <a:t>e</a:t>
              </a:r>
              <a:r>
                <a:rPr sz="1100" spc="-4" dirty="0">
                  <a:latin typeface="Times New Roman"/>
                  <a:cs typeface="Times New Roman"/>
                </a:rPr>
                <a:t>r</a:t>
              </a:r>
              <a:r>
                <a:rPr sz="1100" spc="4" dirty="0">
                  <a:latin typeface="Times New Roman"/>
                  <a:cs typeface="Times New Roman"/>
                </a:rPr>
                <a:t>i</a:t>
              </a:r>
              <a:r>
                <a:rPr sz="1100" dirty="0">
                  <a:latin typeface="Times New Roman"/>
                  <a:cs typeface="Times New Roman"/>
                </a:rPr>
                <a:t>od, </a:t>
              </a:r>
              <a:r>
                <a:rPr sz="1100" spc="-9" dirty="0">
                  <a:latin typeface="Times New Roman"/>
                  <a:cs typeface="Times New Roman"/>
                </a:rPr>
                <a:t>a</a:t>
              </a:r>
              <a:r>
                <a:rPr sz="1100" dirty="0">
                  <a:latin typeface="Times New Roman"/>
                  <a:cs typeface="Times New Roman"/>
                </a:rPr>
                <a:t>nd</a:t>
              </a:r>
              <a:r>
                <a:rPr sz="1100" spc="-22" dirty="0">
                  <a:latin typeface="Times New Roman"/>
                  <a:cs typeface="Times New Roman"/>
                </a:rPr>
                <a:t> </a:t>
              </a:r>
              <a:r>
                <a:rPr sz="1100" spc="-13" dirty="0">
                  <a:latin typeface="Times New Roman"/>
                  <a:cs typeface="Times New Roman"/>
                </a:rPr>
                <a:t>p</a:t>
              </a:r>
              <a:r>
                <a:rPr sz="1100" spc="18" dirty="0">
                  <a:latin typeface="Times New Roman"/>
                  <a:cs typeface="Times New Roman"/>
                </a:rPr>
                <a:t>u</a:t>
              </a:r>
              <a:r>
                <a:rPr sz="1100" spc="-9" dirty="0">
                  <a:latin typeface="Times New Roman"/>
                  <a:cs typeface="Times New Roman"/>
                </a:rPr>
                <a:t>rsu</a:t>
              </a:r>
              <a:r>
                <a:rPr sz="1100" spc="18" dirty="0">
                  <a:latin typeface="Times New Roman"/>
                  <a:cs typeface="Times New Roman"/>
                </a:rPr>
                <a:t>i</a:t>
              </a:r>
              <a:r>
                <a:rPr sz="1100" dirty="0">
                  <a:latin typeface="Times New Roman"/>
                  <a:cs typeface="Times New Roman"/>
                </a:rPr>
                <a:t>ng</a:t>
              </a:r>
              <a:r>
                <a:rPr sz="1100" spc="-9" dirty="0">
                  <a:latin typeface="Times New Roman"/>
                  <a:cs typeface="Times New Roman"/>
                </a:rPr>
                <a:t> </a:t>
              </a:r>
              <a:r>
                <a:rPr sz="1100" spc="9" dirty="0">
                  <a:latin typeface="Times New Roman"/>
                  <a:cs typeface="Times New Roman"/>
                </a:rPr>
                <a:t>i</a:t>
              </a:r>
              <a:r>
                <a:rPr sz="1100" spc="-22" dirty="0">
                  <a:latin typeface="Times New Roman"/>
                  <a:cs typeface="Times New Roman"/>
                </a:rPr>
                <a:t>n</a:t>
              </a:r>
              <a:r>
                <a:rPr sz="1100" spc="18" dirty="0">
                  <a:latin typeface="Times New Roman"/>
                  <a:cs typeface="Times New Roman"/>
                </a:rPr>
                <a:t>v</a:t>
              </a:r>
              <a:r>
                <a:rPr sz="1100" spc="-13" dirty="0">
                  <a:latin typeface="Times New Roman"/>
                  <a:cs typeface="Times New Roman"/>
                </a:rPr>
                <a:t>ar</a:t>
              </a:r>
              <a:r>
                <a:rPr sz="1100" spc="9" dirty="0">
                  <a:latin typeface="Times New Roman"/>
                  <a:cs typeface="Times New Roman"/>
                </a:rPr>
                <a:t>i</a:t>
              </a:r>
              <a:r>
                <a:rPr sz="1100" spc="-36" dirty="0">
                  <a:latin typeface="Times New Roman"/>
                  <a:cs typeface="Times New Roman"/>
                </a:rPr>
                <a:t>a</a:t>
              </a:r>
              <a:r>
                <a:rPr sz="1100" spc="4" dirty="0">
                  <a:latin typeface="Times New Roman"/>
                  <a:cs typeface="Times New Roman"/>
                </a:rPr>
                <a:t>b</a:t>
              </a:r>
              <a:r>
                <a:rPr sz="1100" spc="-4" dirty="0">
                  <a:latin typeface="Times New Roman"/>
                  <a:cs typeface="Times New Roman"/>
                </a:rPr>
                <a:t>l</a:t>
              </a:r>
              <a:r>
                <a:rPr sz="1100" dirty="0">
                  <a:latin typeface="Times New Roman"/>
                  <a:cs typeface="Times New Roman"/>
                </a:rPr>
                <a:t>y</a:t>
              </a:r>
              <a:r>
                <a:rPr sz="1100" spc="-31"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a:t>
              </a:r>
              <a:r>
                <a:rPr sz="1100" spc="-49" dirty="0">
                  <a:latin typeface="Times New Roman"/>
                  <a:cs typeface="Times New Roman"/>
                </a:rPr>
                <a:t> </a:t>
              </a:r>
              <a:r>
                <a:rPr sz="1100" spc="18" dirty="0">
                  <a:latin typeface="Times New Roman"/>
                  <a:cs typeface="Times New Roman"/>
                </a:rPr>
                <a:t>s</a:t>
              </a:r>
              <a:r>
                <a:rPr sz="1100" spc="-31" dirty="0">
                  <a:latin typeface="Times New Roman"/>
                  <a:cs typeface="Times New Roman"/>
                </a:rPr>
                <a:t>a</a:t>
              </a:r>
              <a:r>
                <a:rPr sz="1100" spc="4" dirty="0">
                  <a:latin typeface="Times New Roman"/>
                  <a:cs typeface="Times New Roman"/>
                </a:rPr>
                <a:t>m</a:t>
              </a:r>
              <a:r>
                <a:rPr sz="1100" spc="-9" dirty="0">
                  <a:latin typeface="Times New Roman"/>
                  <a:cs typeface="Times New Roman"/>
                </a:rPr>
                <a:t>e</a:t>
              </a:r>
              <a:r>
                <a:rPr sz="1100" spc="-13" dirty="0">
                  <a:latin typeface="Times New Roman"/>
                  <a:cs typeface="Times New Roman"/>
                </a:rPr>
                <a:t> </a:t>
              </a:r>
              <a:r>
                <a:rPr sz="1100" spc="18" dirty="0">
                  <a:latin typeface="Times New Roman"/>
                  <a:cs typeface="Times New Roman"/>
                </a:rPr>
                <a:t>o</a:t>
              </a:r>
              <a:r>
                <a:rPr sz="1100" dirty="0">
                  <a:latin typeface="Times New Roman"/>
                  <a:cs typeface="Times New Roman"/>
                </a:rPr>
                <a:t>b</a:t>
              </a:r>
              <a:r>
                <a:rPr sz="1100" spc="-4" dirty="0">
                  <a:latin typeface="Times New Roman"/>
                  <a:cs typeface="Times New Roman"/>
                </a:rPr>
                <a:t>j</a:t>
              </a:r>
              <a:r>
                <a:rPr sz="1100" spc="-22" dirty="0">
                  <a:latin typeface="Times New Roman"/>
                  <a:cs typeface="Times New Roman"/>
                </a:rPr>
                <a:t>ec</a:t>
              </a:r>
              <a:r>
                <a:rPr sz="1100" spc="9" dirty="0">
                  <a:latin typeface="Times New Roman"/>
                  <a:cs typeface="Times New Roman"/>
                </a:rPr>
                <a:t>t</a:t>
              </a:r>
              <a:r>
                <a:rPr sz="1100" dirty="0">
                  <a:latin typeface="Times New Roman"/>
                  <a:cs typeface="Times New Roman"/>
                </a:rPr>
                <a:t>, </a:t>
              </a:r>
              <a:r>
                <a:rPr sz="1100" spc="-9" dirty="0">
                  <a:latin typeface="Times New Roman"/>
                  <a:cs typeface="Times New Roman"/>
                </a:rPr>
                <a:t>e</a:t>
              </a:r>
              <a:r>
                <a:rPr sz="1100" dirty="0">
                  <a:latin typeface="Times New Roman"/>
                  <a:cs typeface="Times New Roman"/>
                </a:rPr>
                <a:t>v</a:t>
              </a:r>
              <a:r>
                <a:rPr sz="1100" spc="-4" dirty="0">
                  <a:latin typeface="Times New Roman"/>
                  <a:cs typeface="Times New Roman"/>
                </a:rPr>
                <a:t>i</a:t>
              </a:r>
              <a:r>
                <a:rPr sz="1100" dirty="0">
                  <a:latin typeface="Times New Roman"/>
                  <a:cs typeface="Times New Roman"/>
                </a:rPr>
                <a:t>n</a:t>
              </a:r>
              <a:r>
                <a:rPr sz="1100" spc="-4" dirty="0">
                  <a:latin typeface="Times New Roman"/>
                  <a:cs typeface="Times New Roman"/>
                </a:rPr>
                <a:t>ce</a:t>
              </a:r>
              <a:r>
                <a:rPr sz="1100" dirty="0">
                  <a:latin typeface="Times New Roman"/>
                  <a:cs typeface="Times New Roman"/>
                </a:rPr>
                <a:t>s</a:t>
              </a:r>
              <a:r>
                <a:rPr sz="1100" spc="-9" dirty="0">
                  <a:latin typeface="Times New Roman"/>
                  <a:cs typeface="Times New Roman"/>
                </a:rPr>
                <a:t> a </a:t>
              </a:r>
              <a:r>
                <a:rPr sz="1100" spc="-4" dirty="0">
                  <a:latin typeface="Times New Roman"/>
                  <a:cs typeface="Times New Roman"/>
                </a:rPr>
                <a:t>des</a:t>
              </a:r>
              <a:r>
                <a:rPr sz="1100" spc="4" dirty="0">
                  <a:latin typeface="Times New Roman"/>
                  <a:cs typeface="Times New Roman"/>
                </a:rPr>
                <a:t>i</a:t>
              </a:r>
              <a:r>
                <a:rPr sz="1100" spc="-22" dirty="0">
                  <a:latin typeface="Times New Roman"/>
                  <a:cs typeface="Times New Roman"/>
                </a:rPr>
                <a:t>g</a:t>
              </a:r>
              <a:r>
                <a:rPr sz="1100" dirty="0">
                  <a:latin typeface="Times New Roman"/>
                  <a:cs typeface="Times New Roman"/>
                </a:rPr>
                <a:t>n</a:t>
              </a:r>
              <a:r>
                <a:rPr sz="1100" spc="9" dirty="0">
                  <a:latin typeface="Times New Roman"/>
                  <a:cs typeface="Times New Roman"/>
                </a:rPr>
                <a:t> t</a:t>
              </a:r>
              <a:r>
                <a:rPr sz="1100" dirty="0">
                  <a:latin typeface="Times New Roman"/>
                  <a:cs typeface="Times New Roman"/>
                </a:rPr>
                <a:t>o</a:t>
              </a:r>
              <a:r>
                <a:rPr sz="1100" spc="-22" dirty="0">
                  <a:latin typeface="Times New Roman"/>
                  <a:cs typeface="Times New Roman"/>
                </a:rPr>
                <a:t> </a:t>
              </a:r>
              <a:r>
                <a:rPr sz="1100" spc="-9" dirty="0">
                  <a:latin typeface="Times New Roman"/>
                  <a:cs typeface="Times New Roman"/>
                </a:rPr>
                <a:t>reduce</a:t>
              </a:r>
              <a:r>
                <a:rPr sz="1100" spc="-4" dirty="0">
                  <a:latin typeface="Times New Roman"/>
                  <a:cs typeface="Times New Roman"/>
                </a:rPr>
                <a:t> t</a:t>
              </a:r>
              <a:r>
                <a:rPr sz="1100" dirty="0">
                  <a:latin typeface="Times New Roman"/>
                  <a:cs typeface="Times New Roman"/>
                </a:rPr>
                <a:t>h</a:t>
              </a:r>
              <a:r>
                <a:rPr sz="1100" spc="-31" dirty="0">
                  <a:latin typeface="Times New Roman"/>
                  <a:cs typeface="Times New Roman"/>
                </a:rPr>
                <a:t>e</a:t>
              </a:r>
              <a:r>
                <a:rPr sz="1100" spc="-9" dirty="0">
                  <a:latin typeface="Times New Roman"/>
                  <a:cs typeface="Times New Roman"/>
                </a:rPr>
                <a:t>m</a:t>
              </a:r>
              <a:r>
                <a:rPr sz="1100" spc="13" dirty="0">
                  <a:latin typeface="Times New Roman"/>
                  <a:cs typeface="Times New Roman"/>
                </a:rPr>
                <a:t> </a:t>
              </a:r>
              <a:r>
                <a:rPr sz="1100" spc="-9" dirty="0">
                  <a:latin typeface="Times New Roman"/>
                  <a:cs typeface="Times New Roman"/>
                </a:rPr>
                <a:t>to</a:t>
              </a:r>
              <a:r>
                <a:rPr sz="1100" spc="13" dirty="0">
                  <a:latin typeface="Times New Roman"/>
                  <a:cs typeface="Times New Roman"/>
                </a:rPr>
                <a:t> </a:t>
              </a:r>
              <a:r>
                <a:rPr sz="1100" spc="-18" dirty="0">
                  <a:latin typeface="Times New Roman"/>
                  <a:cs typeface="Times New Roman"/>
                </a:rPr>
                <a:t>arb</a:t>
              </a:r>
              <a:r>
                <a:rPr sz="1100" spc="4" dirty="0">
                  <a:latin typeface="Times New Roman"/>
                  <a:cs typeface="Times New Roman"/>
                </a:rPr>
                <a:t>i</a:t>
              </a:r>
              <a:r>
                <a:rPr sz="1100" spc="-4" dirty="0">
                  <a:latin typeface="Times New Roman"/>
                  <a:cs typeface="Times New Roman"/>
                </a:rPr>
                <a:t>t</a:t>
              </a:r>
              <a:r>
                <a:rPr sz="1100" spc="-13" dirty="0">
                  <a:latin typeface="Times New Roman"/>
                  <a:cs typeface="Times New Roman"/>
                </a:rPr>
                <a:t>rar</a:t>
              </a:r>
              <a:r>
                <a:rPr sz="1100" dirty="0">
                  <a:latin typeface="Times New Roman"/>
                  <a:cs typeface="Times New Roman"/>
                </a:rPr>
                <a:t>y</a:t>
              </a:r>
              <a:r>
                <a:rPr sz="1100" spc="13" dirty="0">
                  <a:latin typeface="Times New Roman"/>
                  <a:cs typeface="Times New Roman"/>
                </a:rPr>
                <a:t> </a:t>
              </a:r>
              <a:r>
                <a:rPr sz="1100" spc="-4" dirty="0">
                  <a:latin typeface="Times New Roman"/>
                  <a:cs typeface="Times New Roman"/>
                </a:rPr>
                <a:t>p</a:t>
              </a:r>
              <a:r>
                <a:rPr sz="1100" spc="18" dirty="0">
                  <a:latin typeface="Times New Roman"/>
                  <a:cs typeface="Times New Roman"/>
                </a:rPr>
                <a:t>o</a:t>
              </a:r>
              <a:r>
                <a:rPr sz="1100" spc="-13" dirty="0">
                  <a:latin typeface="Times New Roman"/>
                  <a:cs typeface="Times New Roman"/>
                </a:rPr>
                <a:t>wer</a:t>
              </a:r>
              <a:r>
                <a:rPr sz="1100" dirty="0">
                  <a:latin typeface="Times New Roman"/>
                  <a:cs typeface="Times New Roman"/>
                </a:rPr>
                <a:t>,</a:t>
              </a:r>
              <a:r>
                <a:rPr sz="1100" spc="9" dirty="0">
                  <a:latin typeface="Times New Roman"/>
                  <a:cs typeface="Times New Roman"/>
                </a:rPr>
                <a:t> i</a:t>
              </a:r>
              <a:r>
                <a:rPr sz="1100" spc="-4" dirty="0">
                  <a:latin typeface="Times New Roman"/>
                  <a:cs typeface="Times New Roman"/>
                </a:rPr>
                <a:t>t</a:t>
              </a:r>
              <a:r>
                <a:rPr sz="1100" spc="-9" dirty="0">
                  <a:latin typeface="Times New Roman"/>
                  <a:cs typeface="Times New Roman"/>
                </a:rPr>
                <a:t> </a:t>
              </a:r>
              <a:r>
                <a:rPr sz="1100" spc="9" dirty="0">
                  <a:latin typeface="Times New Roman"/>
                  <a:cs typeface="Times New Roman"/>
                </a:rPr>
                <a:t>i</a:t>
              </a:r>
              <a:r>
                <a:rPr sz="1100" dirty="0">
                  <a:latin typeface="Times New Roman"/>
                  <a:cs typeface="Times New Roman"/>
                </a:rPr>
                <a:t>s</a:t>
              </a:r>
              <a:r>
                <a:rPr sz="1100" spc="-40"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31" dirty="0">
                  <a:latin typeface="Times New Roman"/>
                  <a:cs typeface="Times New Roman"/>
                </a:rPr>
                <a:t>e</a:t>
              </a:r>
              <a:r>
                <a:rPr sz="1100" spc="9" dirty="0">
                  <a:latin typeface="Times New Roman"/>
                  <a:cs typeface="Times New Roman"/>
                </a:rPr>
                <a:t>i</a:t>
              </a:r>
              <a:r>
                <a:rPr sz="1100" dirty="0">
                  <a:latin typeface="Times New Roman"/>
                  <a:cs typeface="Times New Roman"/>
                </a:rPr>
                <a:t>r</a:t>
              </a:r>
              <a:r>
                <a:rPr sz="1100" spc="-9" dirty="0">
                  <a:latin typeface="Times New Roman"/>
                  <a:cs typeface="Times New Roman"/>
                </a:rPr>
                <a:t> r</a:t>
              </a:r>
              <a:r>
                <a:rPr sz="1100" spc="9" dirty="0">
                  <a:latin typeface="Times New Roman"/>
                  <a:cs typeface="Times New Roman"/>
                </a:rPr>
                <a:t>i</a:t>
              </a:r>
              <a:r>
                <a:rPr sz="1100" spc="-22" dirty="0">
                  <a:latin typeface="Times New Roman"/>
                  <a:cs typeface="Times New Roman"/>
                </a:rPr>
                <a:t>g</a:t>
              </a:r>
              <a:r>
                <a:rPr sz="1100" spc="18" dirty="0">
                  <a:latin typeface="Times New Roman"/>
                  <a:cs typeface="Times New Roman"/>
                </a:rPr>
                <a:t>h</a:t>
              </a:r>
              <a:r>
                <a:rPr sz="1100" spc="-4" dirty="0">
                  <a:latin typeface="Times New Roman"/>
                  <a:cs typeface="Times New Roman"/>
                </a:rPr>
                <a:t>t</a:t>
              </a:r>
              <a:r>
                <a:rPr sz="1100" dirty="0">
                  <a:latin typeface="Times New Roman"/>
                  <a:cs typeface="Times New Roman"/>
                </a:rPr>
                <a:t>,</a:t>
              </a:r>
              <a:r>
                <a:rPr sz="1100" spc="-22" dirty="0">
                  <a:latin typeface="Times New Roman"/>
                  <a:cs typeface="Times New Roman"/>
                </a:rPr>
                <a:t> </a:t>
              </a:r>
              <a:r>
                <a:rPr sz="1100" spc="9" dirty="0">
                  <a:latin typeface="Times New Roman"/>
                  <a:cs typeface="Times New Roman"/>
                </a:rPr>
                <a:t>i</a:t>
              </a:r>
              <a:r>
                <a:rPr sz="1100" spc="-4" dirty="0">
                  <a:latin typeface="Times New Roman"/>
                  <a:cs typeface="Times New Roman"/>
                </a:rPr>
                <a:t>t</a:t>
              </a:r>
              <a:r>
                <a:rPr sz="1100" spc="-27" dirty="0">
                  <a:latin typeface="Times New Roman"/>
                  <a:cs typeface="Times New Roman"/>
                </a:rPr>
                <a:t> </a:t>
              </a:r>
              <a:r>
                <a:rPr sz="1100" spc="9" dirty="0">
                  <a:latin typeface="Times New Roman"/>
                  <a:cs typeface="Times New Roman"/>
                </a:rPr>
                <a:t>i</a:t>
              </a:r>
              <a:r>
                <a:rPr sz="1100" dirty="0">
                  <a:latin typeface="Times New Roman"/>
                  <a:cs typeface="Times New Roman"/>
                </a:rPr>
                <a:t>s</a:t>
              </a:r>
              <a:r>
                <a:rPr sz="1100" spc="-18"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31" dirty="0">
                  <a:latin typeface="Times New Roman"/>
                  <a:cs typeface="Times New Roman"/>
                </a:rPr>
                <a:t>e</a:t>
              </a:r>
              <a:r>
                <a:rPr sz="1100" spc="9" dirty="0">
                  <a:latin typeface="Times New Roman"/>
                  <a:cs typeface="Times New Roman"/>
                </a:rPr>
                <a:t>i</a:t>
              </a:r>
              <a:r>
                <a:rPr sz="1100" dirty="0">
                  <a:latin typeface="Times New Roman"/>
                  <a:cs typeface="Times New Roman"/>
                </a:rPr>
                <a:t>r</a:t>
              </a:r>
              <a:r>
                <a:rPr sz="1100" spc="-49" dirty="0">
                  <a:latin typeface="Times New Roman"/>
                  <a:cs typeface="Times New Roman"/>
                </a:rPr>
                <a:t> </a:t>
              </a:r>
              <a:r>
                <a:rPr sz="1100" spc="18" dirty="0">
                  <a:latin typeface="Times New Roman"/>
                  <a:cs typeface="Times New Roman"/>
                </a:rPr>
                <a:t>d</a:t>
              </a:r>
              <a:r>
                <a:rPr sz="1100" spc="-31" dirty="0">
                  <a:latin typeface="Times New Roman"/>
                  <a:cs typeface="Times New Roman"/>
                </a:rPr>
                <a:t>u</a:t>
              </a:r>
              <a:r>
                <a:rPr sz="1100" spc="9" dirty="0">
                  <a:latin typeface="Times New Roman"/>
                  <a:cs typeface="Times New Roman"/>
                </a:rPr>
                <a:t>t</a:t>
              </a:r>
              <a:r>
                <a:rPr sz="1100" dirty="0">
                  <a:latin typeface="Times New Roman"/>
                  <a:cs typeface="Times New Roman"/>
                </a:rPr>
                <a:t>y, </a:t>
              </a:r>
              <a:r>
                <a:rPr sz="1100" spc="9" dirty="0">
                  <a:latin typeface="Times New Roman"/>
                  <a:cs typeface="Times New Roman"/>
                </a:rPr>
                <a:t>t</a:t>
              </a:r>
              <a:r>
                <a:rPr sz="1100" dirty="0">
                  <a:latin typeface="Times New Roman"/>
                  <a:cs typeface="Times New Roman"/>
                </a:rPr>
                <a:t>o</a:t>
              </a:r>
              <a:r>
                <a:rPr sz="1100" spc="-31"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22" dirty="0">
                  <a:latin typeface="Times New Roman"/>
                  <a:cs typeface="Times New Roman"/>
                </a:rPr>
                <a:t>ro</a:t>
              </a:r>
              <a:r>
                <a:rPr sz="1100" dirty="0">
                  <a:latin typeface="Times New Roman"/>
                  <a:cs typeface="Times New Roman"/>
                </a:rPr>
                <a:t>w</a:t>
              </a:r>
              <a:r>
                <a:rPr sz="1100" spc="9" dirty="0">
                  <a:latin typeface="Times New Roman"/>
                  <a:cs typeface="Times New Roman"/>
                </a:rPr>
                <a:t> </a:t>
              </a:r>
              <a:r>
                <a:rPr sz="1100" spc="18" dirty="0">
                  <a:latin typeface="Times New Roman"/>
                  <a:cs typeface="Times New Roman"/>
                </a:rPr>
                <a:t>o</a:t>
              </a:r>
              <a:r>
                <a:rPr sz="1100" spc="4" dirty="0">
                  <a:latin typeface="Times New Roman"/>
                  <a:cs typeface="Times New Roman"/>
                </a:rPr>
                <a:t>f</a:t>
              </a:r>
              <a:r>
                <a:rPr sz="1100" dirty="0">
                  <a:latin typeface="Times New Roman"/>
                  <a:cs typeface="Times New Roman"/>
                </a:rPr>
                <a:t>f</a:t>
              </a:r>
              <a:r>
                <a:rPr sz="1100" spc="-22" dirty="0">
                  <a:latin typeface="Times New Roman"/>
                  <a:cs typeface="Times New Roman"/>
                </a:rPr>
                <a:t> </a:t>
              </a:r>
              <a:r>
                <a:rPr sz="1100" spc="-9" dirty="0">
                  <a:latin typeface="Times New Roman"/>
                  <a:cs typeface="Times New Roman"/>
                </a:rPr>
                <a:t>suc</a:t>
              </a:r>
              <a:r>
                <a:rPr sz="1100" dirty="0">
                  <a:latin typeface="Times New Roman"/>
                  <a:cs typeface="Times New Roman"/>
                </a:rPr>
                <a:t>h</a:t>
              </a:r>
              <a:r>
                <a:rPr sz="1100" spc="13" dirty="0">
                  <a:latin typeface="Times New Roman"/>
                  <a:cs typeface="Times New Roman"/>
                </a:rPr>
                <a:t> </a:t>
              </a:r>
              <a:r>
                <a:rPr sz="1100" spc="-4" dirty="0">
                  <a:latin typeface="Times New Roman"/>
                  <a:cs typeface="Times New Roman"/>
                </a:rPr>
                <a:t>g</a:t>
              </a:r>
              <a:r>
                <a:rPr sz="1100" spc="18" dirty="0">
                  <a:latin typeface="Times New Roman"/>
                  <a:cs typeface="Times New Roman"/>
                </a:rPr>
                <a:t>o</a:t>
              </a:r>
              <a:r>
                <a:rPr sz="1100" dirty="0">
                  <a:latin typeface="Times New Roman"/>
                  <a:cs typeface="Times New Roman"/>
                </a:rPr>
                <a:t>v</a:t>
              </a:r>
              <a:r>
                <a:rPr sz="1100" spc="-13" dirty="0">
                  <a:latin typeface="Times New Roman"/>
                  <a:cs typeface="Times New Roman"/>
                </a:rPr>
                <a:t>er</a:t>
              </a:r>
              <a:r>
                <a:rPr sz="1100" spc="18" dirty="0">
                  <a:latin typeface="Times New Roman"/>
                  <a:cs typeface="Times New Roman"/>
                </a:rPr>
                <a:t>n</a:t>
              </a:r>
              <a:r>
                <a:rPr sz="1100" spc="-9" dirty="0">
                  <a:latin typeface="Times New Roman"/>
                  <a:cs typeface="Times New Roman"/>
                </a:rPr>
                <a:t>m</a:t>
              </a:r>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t </a:t>
              </a:r>
              <a:r>
                <a:rPr sz="1100" spc="-18" dirty="0">
                  <a:latin typeface="Times New Roman"/>
                  <a:cs typeface="Times New Roman"/>
                </a:rPr>
                <a:t>a</a:t>
              </a:r>
              <a:r>
                <a:rPr sz="1100" spc="4" dirty="0">
                  <a:latin typeface="Times New Roman"/>
                  <a:cs typeface="Times New Roman"/>
                </a:rPr>
                <a:t>n</a:t>
              </a:r>
              <a:r>
                <a:rPr sz="1100" dirty="0">
                  <a:latin typeface="Times New Roman"/>
                  <a:cs typeface="Times New Roman"/>
                </a:rPr>
                <a:t>d </a:t>
              </a:r>
              <a:r>
                <a:rPr sz="1100" spc="-27" dirty="0">
                  <a:latin typeface="Times New Roman"/>
                  <a:cs typeface="Times New Roman"/>
                </a:rPr>
                <a:t>t</a:t>
              </a:r>
              <a:r>
                <a:rPr sz="1100" spc="-9" dirty="0">
                  <a:latin typeface="Times New Roman"/>
                  <a:cs typeface="Times New Roman"/>
                </a:rPr>
                <a:t>o</a:t>
              </a:r>
              <a:r>
                <a:rPr sz="1100" spc="18" dirty="0">
                  <a:latin typeface="Times New Roman"/>
                  <a:cs typeface="Times New Roman"/>
                </a:rPr>
                <a:t> </a:t>
              </a:r>
              <a:r>
                <a:rPr sz="1100" dirty="0">
                  <a:latin typeface="Times New Roman"/>
                  <a:cs typeface="Times New Roman"/>
                </a:rPr>
                <a:t>pr</a:t>
              </a:r>
              <a:r>
                <a:rPr sz="1100" spc="18" dirty="0">
                  <a:latin typeface="Times New Roman"/>
                  <a:cs typeface="Times New Roman"/>
                </a:rPr>
                <a:t>o</a:t>
              </a:r>
              <a:r>
                <a:rPr sz="1100" dirty="0">
                  <a:latin typeface="Times New Roman"/>
                  <a:cs typeface="Times New Roman"/>
                </a:rPr>
                <a:t>v</a:t>
              </a:r>
              <a:r>
                <a:rPr sz="1100" spc="-4" dirty="0">
                  <a:latin typeface="Times New Roman"/>
                  <a:cs typeface="Times New Roman"/>
                </a:rPr>
                <a:t>i</a:t>
              </a:r>
              <a:r>
                <a:rPr sz="1100" spc="-13" dirty="0">
                  <a:latin typeface="Times New Roman"/>
                  <a:cs typeface="Times New Roman"/>
                </a:rPr>
                <a:t>d</a:t>
              </a:r>
              <a:r>
                <a:rPr sz="1100" spc="-9" dirty="0">
                  <a:latin typeface="Times New Roman"/>
                  <a:cs typeface="Times New Roman"/>
                </a:rPr>
                <a:t>e </a:t>
              </a:r>
              <a:r>
                <a:rPr sz="1100" spc="18" dirty="0">
                  <a:latin typeface="Times New Roman"/>
                  <a:cs typeface="Times New Roman"/>
                </a:rPr>
                <a:t>n</a:t>
              </a:r>
              <a:r>
                <a:rPr sz="1100" spc="-49" dirty="0">
                  <a:latin typeface="Times New Roman"/>
                  <a:cs typeface="Times New Roman"/>
                </a:rPr>
                <a:t>e</a:t>
              </a:r>
              <a:r>
                <a:rPr sz="1100" dirty="0">
                  <a:latin typeface="Times New Roman"/>
                  <a:cs typeface="Times New Roman"/>
                </a:rPr>
                <a:t>w</a:t>
              </a:r>
              <a:r>
                <a:rPr sz="1100" spc="18" dirty="0">
                  <a:latin typeface="Times New Roman"/>
                  <a:cs typeface="Times New Roman"/>
                </a:rPr>
                <a:t> </a:t>
              </a:r>
              <a:r>
                <a:rPr sz="1100" dirty="0">
                  <a:latin typeface="Times New Roman"/>
                  <a:cs typeface="Times New Roman"/>
                </a:rPr>
                <a:t>guards </a:t>
              </a:r>
              <a:r>
                <a:rPr sz="1100" spc="22" dirty="0">
                  <a:latin typeface="Times New Roman"/>
                  <a:cs typeface="Times New Roman"/>
                </a:rPr>
                <a:t>f</a:t>
              </a:r>
              <a:r>
                <a:rPr sz="1100" spc="-22" dirty="0">
                  <a:latin typeface="Times New Roman"/>
                  <a:cs typeface="Times New Roman"/>
                </a:rPr>
                <a:t>o</a:t>
              </a:r>
              <a:r>
                <a:rPr sz="1100" dirty="0">
                  <a:latin typeface="Times New Roman"/>
                  <a:cs typeface="Times New Roman"/>
                </a:rPr>
                <a:t>r </a:t>
              </a:r>
              <a:r>
                <a:rPr sz="1100" spc="18" dirty="0">
                  <a:latin typeface="Times New Roman"/>
                  <a:cs typeface="Times New Roman"/>
                </a:rPr>
                <a:t>f</a:t>
              </a:r>
              <a:r>
                <a:rPr sz="1100" spc="-22" dirty="0">
                  <a:latin typeface="Times New Roman"/>
                  <a:cs typeface="Times New Roman"/>
                </a:rPr>
                <a:t>ut</a:t>
              </a:r>
              <a:r>
                <a:rPr sz="1100" spc="18" dirty="0">
                  <a:latin typeface="Times New Roman"/>
                  <a:cs typeface="Times New Roman"/>
                </a:rPr>
                <a:t>u</a:t>
              </a:r>
              <a:r>
                <a:rPr sz="1100" spc="-9" dirty="0">
                  <a:latin typeface="Times New Roman"/>
                  <a:cs typeface="Times New Roman"/>
                </a:rPr>
                <a:t>re</a:t>
              </a:r>
              <a:r>
                <a:rPr sz="1100" spc="-4" dirty="0">
                  <a:latin typeface="Times New Roman"/>
                  <a:cs typeface="Times New Roman"/>
                </a:rPr>
                <a:t> secur</a:t>
              </a:r>
              <a:r>
                <a:rPr sz="1100" spc="13" dirty="0">
                  <a:latin typeface="Times New Roman"/>
                  <a:cs typeface="Times New Roman"/>
                </a:rPr>
                <a:t>i</a:t>
              </a:r>
              <a:r>
                <a:rPr sz="1100" spc="-4" dirty="0">
                  <a:latin typeface="Times New Roman"/>
                  <a:cs typeface="Times New Roman"/>
                </a:rPr>
                <a:t>t</a:t>
              </a:r>
              <a:r>
                <a:rPr sz="1100" dirty="0">
                  <a:latin typeface="Times New Roman"/>
                  <a:cs typeface="Times New Roman"/>
                </a:rPr>
                <a:t>y.</a:t>
              </a:r>
              <a:r>
                <a:rPr sz="1100" spc="-13" dirty="0">
                  <a:latin typeface="Times New Roman"/>
                  <a:cs typeface="Times New Roman"/>
                </a:rPr>
                <a:t> </a:t>
              </a:r>
              <a:r>
                <a:rPr sz="1100" spc="-4" dirty="0">
                  <a:latin typeface="Times New Roman"/>
                  <a:cs typeface="Times New Roman"/>
                </a:rPr>
                <a:t>Suc</a:t>
              </a:r>
              <a:r>
                <a:rPr sz="1100" dirty="0">
                  <a:latin typeface="Times New Roman"/>
                  <a:cs typeface="Times New Roman"/>
                </a:rPr>
                <a:t>h</a:t>
              </a:r>
              <a:r>
                <a:rPr sz="1100" spc="4" dirty="0">
                  <a:latin typeface="Times New Roman"/>
                  <a:cs typeface="Times New Roman"/>
                </a:rPr>
                <a:t> </a:t>
              </a:r>
              <a:r>
                <a:rPr sz="1100" spc="18" dirty="0">
                  <a:latin typeface="Times New Roman"/>
                  <a:cs typeface="Times New Roman"/>
                </a:rPr>
                <a:t>h</a:t>
              </a:r>
              <a:r>
                <a:rPr sz="1100" spc="-58" dirty="0">
                  <a:latin typeface="Times New Roman"/>
                  <a:cs typeface="Times New Roman"/>
                </a:rPr>
                <a:t>a</a:t>
              </a:r>
              <a:r>
                <a:rPr sz="1100" dirty="0">
                  <a:latin typeface="Times New Roman"/>
                  <a:cs typeface="Times New Roman"/>
                </a:rPr>
                <a:t>s</a:t>
              </a:r>
              <a:r>
                <a:rPr sz="1100" spc="9" dirty="0">
                  <a:latin typeface="Times New Roman"/>
                  <a:cs typeface="Times New Roman"/>
                </a:rPr>
                <a:t> </a:t>
              </a:r>
              <a:r>
                <a:rPr sz="1100" spc="18" dirty="0">
                  <a:latin typeface="Times New Roman"/>
                  <a:cs typeface="Times New Roman"/>
                </a:rPr>
                <a:t>b</a:t>
              </a:r>
              <a:r>
                <a:rPr sz="1100" spc="-27" dirty="0">
                  <a:latin typeface="Times New Roman"/>
                  <a:cs typeface="Times New Roman"/>
                </a:rPr>
                <a:t>ee</a:t>
              </a:r>
              <a:r>
                <a:rPr sz="1100" spc="-9" dirty="0">
                  <a:latin typeface="Times New Roman"/>
                  <a:cs typeface="Times New Roman"/>
                </a:rPr>
                <a:t>n</a:t>
              </a:r>
              <a:r>
                <a:rPr sz="1100" spc="9" dirty="0">
                  <a:latin typeface="Times New Roman"/>
                  <a:cs typeface="Times New Roman"/>
                </a:rPr>
                <a:t> t</a:t>
              </a:r>
              <a:r>
                <a:rPr sz="1100" dirty="0">
                  <a:latin typeface="Times New Roman"/>
                  <a:cs typeface="Times New Roman"/>
                </a:rPr>
                <a:t>h</a:t>
              </a:r>
              <a:r>
                <a:rPr sz="1100" spc="-9" dirty="0">
                  <a:latin typeface="Times New Roman"/>
                  <a:cs typeface="Times New Roman"/>
                </a:rPr>
                <a:t>e </a:t>
              </a:r>
              <a:r>
                <a:rPr sz="1100" spc="-13" dirty="0">
                  <a:latin typeface="Times New Roman"/>
                  <a:cs typeface="Times New Roman"/>
                </a:rPr>
                <a:t>pa</a:t>
              </a:r>
              <a:r>
                <a:rPr sz="1100" spc="4" dirty="0">
                  <a:latin typeface="Times New Roman"/>
                  <a:cs typeface="Times New Roman"/>
                </a:rPr>
                <a:t>t</a:t>
              </a:r>
              <a:r>
                <a:rPr sz="1100" spc="-4" dirty="0">
                  <a:latin typeface="Times New Roman"/>
                  <a:cs typeface="Times New Roman"/>
                </a:rPr>
                <a:t>i</a:t>
              </a:r>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t</a:t>
              </a:r>
              <a:r>
                <a:rPr sz="1100" spc="-22" dirty="0">
                  <a:latin typeface="Times New Roman"/>
                  <a:cs typeface="Times New Roman"/>
                </a:rPr>
                <a:t> </a:t>
              </a:r>
              <a:r>
                <a:rPr sz="1100" spc="-4" dirty="0">
                  <a:latin typeface="Times New Roman"/>
                  <a:cs typeface="Times New Roman"/>
                </a:rPr>
                <a:t>suf</a:t>
              </a:r>
              <a:r>
                <a:rPr sz="1100" spc="13" dirty="0">
                  <a:latin typeface="Times New Roman"/>
                  <a:cs typeface="Times New Roman"/>
                </a:rPr>
                <a:t>f</a:t>
              </a:r>
              <a:r>
                <a:rPr sz="1100" spc="-13" dirty="0">
                  <a:latin typeface="Times New Roman"/>
                  <a:cs typeface="Times New Roman"/>
                </a:rPr>
                <a:t>er</a:t>
              </a:r>
              <a:r>
                <a:rPr sz="1100" spc="9" dirty="0">
                  <a:latin typeface="Times New Roman"/>
                  <a:cs typeface="Times New Roman"/>
                </a:rPr>
                <a:t>i</a:t>
              </a:r>
              <a:r>
                <a:rPr sz="1100" dirty="0">
                  <a:latin typeface="Times New Roman"/>
                  <a:cs typeface="Times New Roman"/>
                </a:rPr>
                <a:t>n</a:t>
              </a:r>
              <a:r>
                <a:rPr sz="1100" spc="-9" dirty="0">
                  <a:latin typeface="Times New Roman"/>
                  <a:cs typeface="Times New Roman"/>
                </a:rPr>
                <a:t>g</a:t>
              </a:r>
              <a:r>
                <a:rPr sz="1100" dirty="0">
                  <a:latin typeface="Times New Roman"/>
                  <a:cs typeface="Times New Roman"/>
                </a:rPr>
                <a:t>s</a:t>
              </a:r>
              <a:r>
                <a:rPr sz="1100" spc="-13" dirty="0">
                  <a:latin typeface="Times New Roman"/>
                  <a:cs typeface="Times New Roman"/>
                </a:rPr>
                <a:t> </a:t>
              </a:r>
              <a:r>
                <a:rPr sz="1100" spc="13" dirty="0">
                  <a:latin typeface="Times New Roman"/>
                  <a:cs typeface="Times New Roman"/>
                </a:rPr>
                <a:t>o</a:t>
              </a:r>
              <a:r>
                <a:rPr sz="1100" dirty="0">
                  <a:latin typeface="Times New Roman"/>
                  <a:cs typeface="Times New Roman"/>
                </a:rPr>
                <a:t>f</a:t>
              </a:r>
              <a:r>
                <a:rPr sz="1100" spc="-22"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a:t>
              </a:r>
              <a:r>
                <a:rPr sz="1100" spc="-4" dirty="0">
                  <a:latin typeface="Times New Roman"/>
                  <a:cs typeface="Times New Roman"/>
                </a:rPr>
                <a:t> </a:t>
              </a:r>
              <a:r>
                <a:rPr sz="1100" spc="-36" dirty="0">
                  <a:latin typeface="Times New Roman"/>
                  <a:cs typeface="Times New Roman"/>
                </a:rPr>
                <a:t>c</a:t>
              </a:r>
              <a:r>
                <a:rPr sz="1100" spc="4" dirty="0">
                  <a:latin typeface="Times New Roman"/>
                  <a:cs typeface="Times New Roman"/>
                </a:rPr>
                <a:t>o</a:t>
              </a:r>
              <a:r>
                <a:rPr sz="1100" spc="-4" dirty="0">
                  <a:latin typeface="Times New Roman"/>
                  <a:cs typeface="Times New Roman"/>
                </a:rPr>
                <a:t>l</a:t>
              </a:r>
              <a:r>
                <a:rPr sz="1100" dirty="0">
                  <a:latin typeface="Times New Roman"/>
                  <a:cs typeface="Times New Roman"/>
                </a:rPr>
                <a:t>on</a:t>
              </a:r>
              <a:r>
                <a:rPr sz="1100" spc="-4" dirty="0">
                  <a:latin typeface="Times New Roman"/>
                  <a:cs typeface="Times New Roman"/>
                </a:rPr>
                <a:t>i</a:t>
              </a:r>
              <a:r>
                <a:rPr sz="1100" spc="-18" dirty="0">
                  <a:latin typeface="Times New Roman"/>
                  <a:cs typeface="Times New Roman"/>
                </a:rPr>
                <a:t>es</a:t>
              </a:r>
              <a:r>
                <a:rPr sz="1100" spc="-4" dirty="0">
                  <a:latin typeface="Times New Roman"/>
                  <a:cs typeface="Times New Roman"/>
                </a:rPr>
                <a:t>;</a:t>
              </a:r>
              <a:r>
                <a:rPr sz="1100" spc="9" dirty="0">
                  <a:latin typeface="Times New Roman"/>
                  <a:cs typeface="Times New Roman"/>
                </a:rPr>
                <a:t> </a:t>
              </a:r>
              <a:r>
                <a:rPr sz="1100" spc="-18" dirty="0">
                  <a:latin typeface="Times New Roman"/>
                  <a:cs typeface="Times New Roman"/>
                </a:rPr>
                <a:t>a</a:t>
              </a:r>
              <a:r>
                <a:rPr sz="1100" spc="4" dirty="0">
                  <a:latin typeface="Times New Roman"/>
                  <a:cs typeface="Times New Roman"/>
                </a:rPr>
                <a:t>n</a:t>
              </a:r>
              <a:r>
                <a:rPr sz="1100" dirty="0">
                  <a:latin typeface="Times New Roman"/>
                  <a:cs typeface="Times New Roman"/>
                </a:rPr>
                <a:t>d</a:t>
              </a:r>
              <a:r>
                <a:rPr sz="1100" spc="-9" dirty="0">
                  <a:latin typeface="Times New Roman"/>
                  <a:cs typeface="Times New Roman"/>
                </a:rPr>
                <a:t> </a:t>
              </a:r>
              <a:r>
                <a:rPr sz="1100" spc="-4" dirty="0">
                  <a:latin typeface="Times New Roman"/>
                  <a:cs typeface="Times New Roman"/>
                </a:rPr>
                <a:t>suc</a:t>
              </a:r>
              <a:r>
                <a:rPr sz="1100" dirty="0">
                  <a:latin typeface="Times New Roman"/>
                  <a:cs typeface="Times New Roman"/>
                </a:rPr>
                <a:t>h</a:t>
              </a:r>
              <a:r>
                <a:rPr sz="1100" spc="9" dirty="0">
                  <a:latin typeface="Times New Roman"/>
                  <a:cs typeface="Times New Roman"/>
                </a:rPr>
                <a:t> i</a:t>
              </a:r>
              <a:r>
                <a:rPr sz="1100" dirty="0">
                  <a:latin typeface="Times New Roman"/>
                  <a:cs typeface="Times New Roman"/>
                </a:rPr>
                <a:t>s</a:t>
              </a:r>
              <a:r>
                <a:rPr sz="1100" spc="-22" dirty="0">
                  <a:latin typeface="Times New Roman"/>
                  <a:cs typeface="Times New Roman"/>
                </a:rPr>
                <a:t> </a:t>
              </a:r>
              <a:r>
                <a:rPr sz="1100" spc="18" dirty="0">
                  <a:latin typeface="Times New Roman"/>
                  <a:cs typeface="Times New Roman"/>
                </a:rPr>
                <a:t>n</a:t>
              </a:r>
              <a:r>
                <a:rPr sz="1100" dirty="0">
                  <a:latin typeface="Times New Roman"/>
                  <a:cs typeface="Times New Roman"/>
                </a:rPr>
                <a:t>ow</a:t>
              </a:r>
              <a:r>
                <a:rPr sz="1100" spc="-9"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a:t>
              </a:r>
              <a:r>
                <a:rPr sz="1100" spc="-13" dirty="0">
                  <a:latin typeface="Times New Roman"/>
                  <a:cs typeface="Times New Roman"/>
                </a:rPr>
                <a:t> </a:t>
              </a:r>
              <a:r>
                <a:rPr sz="1100" spc="18" dirty="0">
                  <a:latin typeface="Times New Roman"/>
                  <a:cs typeface="Times New Roman"/>
                </a:rPr>
                <a:t>n</a:t>
              </a:r>
              <a:r>
                <a:rPr sz="1100" spc="-22" dirty="0">
                  <a:latin typeface="Times New Roman"/>
                  <a:cs typeface="Times New Roman"/>
                </a:rPr>
                <a:t>ece</a:t>
              </a:r>
              <a:r>
                <a:rPr sz="1100" spc="-13" dirty="0">
                  <a:latin typeface="Times New Roman"/>
                  <a:cs typeface="Times New Roman"/>
                </a:rPr>
                <a:t>s</a:t>
              </a:r>
              <a:r>
                <a:rPr sz="1100" spc="-9" dirty="0">
                  <a:latin typeface="Times New Roman"/>
                  <a:cs typeface="Times New Roman"/>
                </a:rPr>
                <a:t>s</a:t>
              </a:r>
              <a:r>
                <a:rPr sz="1100" spc="4" dirty="0">
                  <a:latin typeface="Times New Roman"/>
                  <a:cs typeface="Times New Roman"/>
                </a:rPr>
                <a:t>i</a:t>
              </a:r>
              <a:r>
                <a:rPr sz="1100" spc="-4" dirty="0">
                  <a:latin typeface="Times New Roman"/>
                  <a:cs typeface="Times New Roman"/>
                </a:rPr>
                <a:t>t</a:t>
              </a:r>
              <a:r>
                <a:rPr sz="1100" dirty="0">
                  <a:latin typeface="Times New Roman"/>
                  <a:cs typeface="Times New Roman"/>
                </a:rPr>
                <a:t>y</a:t>
              </a:r>
              <a:r>
                <a:rPr sz="1100" spc="-9" dirty="0">
                  <a:latin typeface="Times New Roman"/>
                  <a:cs typeface="Times New Roman"/>
                </a:rPr>
                <a:t> w</a:t>
              </a:r>
              <a:r>
                <a:rPr sz="1100" spc="18" dirty="0">
                  <a:latin typeface="Times New Roman"/>
                  <a:cs typeface="Times New Roman"/>
                </a:rPr>
                <a:t>h</a:t>
              </a:r>
              <a:r>
                <a:rPr sz="1100" spc="-4" dirty="0">
                  <a:latin typeface="Times New Roman"/>
                  <a:cs typeface="Times New Roman"/>
                </a:rPr>
                <a:t>i</a:t>
              </a:r>
              <a:r>
                <a:rPr sz="1100" spc="-36" dirty="0">
                  <a:latin typeface="Times New Roman"/>
                  <a:cs typeface="Times New Roman"/>
                </a:rPr>
                <a:t>c</a:t>
              </a:r>
              <a:r>
                <a:rPr sz="1100" spc="-9" dirty="0">
                  <a:latin typeface="Times New Roman"/>
                  <a:cs typeface="Times New Roman"/>
                </a:rPr>
                <a:t>h</a:t>
              </a:r>
              <a:r>
                <a:rPr sz="1100" spc="13" dirty="0">
                  <a:latin typeface="Times New Roman"/>
                  <a:cs typeface="Times New Roman"/>
                </a:rPr>
                <a:t> </a:t>
              </a:r>
              <a:r>
                <a:rPr sz="1100" spc="-18" dirty="0">
                  <a:latin typeface="Times New Roman"/>
                  <a:cs typeface="Times New Roman"/>
                </a:rPr>
                <a:t>c</a:t>
              </a:r>
              <a:r>
                <a:rPr sz="1100" spc="4" dirty="0">
                  <a:latin typeface="Times New Roman"/>
                  <a:cs typeface="Times New Roman"/>
                </a:rPr>
                <a:t>o</a:t>
              </a:r>
              <a:r>
                <a:rPr sz="1100" dirty="0">
                  <a:latin typeface="Times New Roman"/>
                  <a:cs typeface="Times New Roman"/>
                </a:rPr>
                <a:t>n</a:t>
              </a:r>
              <a:r>
                <a:rPr sz="1100" spc="-31" dirty="0">
                  <a:latin typeface="Times New Roman"/>
                  <a:cs typeface="Times New Roman"/>
                </a:rPr>
                <a:t>s</a:t>
              </a:r>
              <a:r>
                <a:rPr sz="1100" spc="18" dirty="0">
                  <a:latin typeface="Times New Roman"/>
                  <a:cs typeface="Times New Roman"/>
                </a:rPr>
                <a:t>t</a:t>
              </a:r>
              <a:r>
                <a:rPr sz="1100" spc="-13" dirty="0">
                  <a:latin typeface="Times New Roman"/>
                  <a:cs typeface="Times New Roman"/>
                </a:rPr>
                <a:t>ra</a:t>
              </a:r>
              <a:r>
                <a:rPr sz="1100" spc="9" dirty="0">
                  <a:latin typeface="Times New Roman"/>
                  <a:cs typeface="Times New Roman"/>
                </a:rPr>
                <a:t>i</a:t>
              </a:r>
              <a:r>
                <a:rPr sz="1100" dirty="0">
                  <a:latin typeface="Times New Roman"/>
                  <a:cs typeface="Times New Roman"/>
                </a:rPr>
                <a:t>ns</a:t>
              </a:r>
              <a:r>
                <a:rPr sz="1100" spc="-18"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31" dirty="0">
                  <a:latin typeface="Times New Roman"/>
                  <a:cs typeface="Times New Roman"/>
                </a:rPr>
                <a:t>e</a:t>
              </a:r>
              <a:r>
                <a:rPr sz="1100" spc="-9" dirty="0">
                  <a:latin typeface="Times New Roman"/>
                  <a:cs typeface="Times New Roman"/>
                </a:rPr>
                <a:t>m</a:t>
              </a:r>
              <a:r>
                <a:rPr sz="1100" spc="9" dirty="0">
                  <a:latin typeface="Times New Roman"/>
                  <a:cs typeface="Times New Roman"/>
                </a:rPr>
                <a:t> t</a:t>
              </a:r>
              <a:r>
                <a:rPr sz="1100" dirty="0">
                  <a:latin typeface="Times New Roman"/>
                  <a:cs typeface="Times New Roman"/>
                </a:rPr>
                <a:t>o</a:t>
              </a:r>
              <a:r>
                <a:rPr sz="1100" spc="-31" dirty="0">
                  <a:latin typeface="Times New Roman"/>
                  <a:cs typeface="Times New Roman"/>
                </a:rPr>
                <a:t> </a:t>
              </a:r>
              <a:r>
                <a:rPr sz="1100" spc="-18" dirty="0">
                  <a:latin typeface="Times New Roman"/>
                  <a:cs typeface="Times New Roman"/>
                </a:rPr>
                <a:t>e</a:t>
              </a:r>
              <a:r>
                <a:rPr sz="1100" spc="4" dirty="0">
                  <a:latin typeface="Times New Roman"/>
                  <a:cs typeface="Times New Roman"/>
                </a:rPr>
                <a:t>x</a:t>
              </a:r>
              <a:r>
                <a:rPr sz="1100" spc="-13" dirty="0">
                  <a:latin typeface="Times New Roman"/>
                  <a:cs typeface="Times New Roman"/>
                </a:rPr>
                <a:t>pu</a:t>
              </a:r>
              <a:r>
                <a:rPr sz="1100" spc="18" dirty="0">
                  <a:latin typeface="Times New Roman"/>
                  <a:cs typeface="Times New Roman"/>
                </a:rPr>
                <a:t>n</a:t>
              </a:r>
              <a:r>
                <a:rPr sz="1100" spc="-13" dirty="0">
                  <a:latin typeface="Times New Roman"/>
                  <a:cs typeface="Times New Roman"/>
                </a:rPr>
                <a:t>g</a:t>
              </a:r>
              <a:r>
                <a:rPr sz="1100" spc="-9" dirty="0">
                  <a:latin typeface="Times New Roman"/>
                  <a:cs typeface="Times New Roman"/>
                </a:rPr>
                <a:t>e </a:t>
              </a:r>
              <a:r>
                <a:rPr sz="1100" spc="9" dirty="0">
                  <a:latin typeface="Times New Roman"/>
                  <a:cs typeface="Times New Roman"/>
                </a:rPr>
                <a:t>t</a:t>
              </a:r>
              <a:r>
                <a:rPr sz="1100" dirty="0">
                  <a:latin typeface="Times New Roman"/>
                  <a:cs typeface="Times New Roman"/>
                </a:rPr>
                <a:t>h</a:t>
              </a:r>
              <a:r>
                <a:rPr sz="1100" spc="-31" dirty="0">
                  <a:latin typeface="Times New Roman"/>
                  <a:cs typeface="Times New Roman"/>
                </a:rPr>
                <a:t>e</a:t>
              </a:r>
              <a:r>
                <a:rPr sz="1100" spc="9" dirty="0">
                  <a:latin typeface="Times New Roman"/>
                  <a:cs typeface="Times New Roman"/>
                </a:rPr>
                <a:t>i</a:t>
              </a:r>
              <a:r>
                <a:rPr sz="1100" dirty="0">
                  <a:latin typeface="Times New Roman"/>
                  <a:cs typeface="Times New Roman"/>
                </a:rPr>
                <a:t>r</a:t>
              </a:r>
              <a:r>
                <a:rPr sz="1100" spc="-18" dirty="0">
                  <a:latin typeface="Times New Roman"/>
                  <a:cs typeface="Times New Roman"/>
                </a:rPr>
                <a:t> </a:t>
              </a:r>
              <a:r>
                <a:rPr sz="1100" spc="18" dirty="0">
                  <a:latin typeface="Times New Roman"/>
                  <a:cs typeface="Times New Roman"/>
                </a:rPr>
                <a:t>f</a:t>
              </a:r>
              <a:r>
                <a:rPr sz="1100" dirty="0">
                  <a:latin typeface="Times New Roman"/>
                  <a:cs typeface="Times New Roman"/>
                </a:rPr>
                <a:t>o</a:t>
              </a:r>
              <a:r>
                <a:rPr sz="1100" spc="-13" dirty="0">
                  <a:latin typeface="Times New Roman"/>
                  <a:cs typeface="Times New Roman"/>
                </a:rPr>
                <a:t>r</a:t>
              </a:r>
              <a:r>
                <a:rPr sz="1100" spc="18" dirty="0">
                  <a:latin typeface="Times New Roman"/>
                  <a:cs typeface="Times New Roman"/>
                </a:rPr>
                <a:t>m</a:t>
              </a:r>
              <a:r>
                <a:rPr sz="1100" spc="-36" dirty="0">
                  <a:latin typeface="Times New Roman"/>
                  <a:cs typeface="Times New Roman"/>
                </a:rPr>
                <a:t>e</a:t>
              </a:r>
              <a:r>
                <a:rPr sz="1100" dirty="0">
                  <a:latin typeface="Times New Roman"/>
                  <a:cs typeface="Times New Roman"/>
                </a:rPr>
                <a:t>r </a:t>
              </a:r>
              <a:r>
                <a:rPr sz="1100" spc="-31" dirty="0">
                  <a:latin typeface="Times New Roman"/>
                  <a:cs typeface="Times New Roman"/>
                </a:rPr>
                <a:t>s</a:t>
              </a:r>
              <a:r>
                <a:rPr sz="1100" spc="18" dirty="0">
                  <a:latin typeface="Times New Roman"/>
                  <a:cs typeface="Times New Roman"/>
                </a:rPr>
                <a:t>y</a:t>
              </a:r>
              <a:r>
                <a:rPr sz="1100" spc="-31" dirty="0">
                  <a:latin typeface="Times New Roman"/>
                  <a:cs typeface="Times New Roman"/>
                </a:rPr>
                <a:t>s</a:t>
              </a:r>
              <a:r>
                <a:rPr sz="1100" spc="18" dirty="0">
                  <a:latin typeface="Times New Roman"/>
                  <a:cs typeface="Times New Roman"/>
                </a:rPr>
                <a:t>t</a:t>
              </a:r>
              <a:r>
                <a:rPr sz="1100" spc="-31" dirty="0">
                  <a:latin typeface="Times New Roman"/>
                  <a:cs typeface="Times New Roman"/>
                </a:rPr>
                <a:t>e</a:t>
              </a:r>
              <a:r>
                <a:rPr sz="1100" spc="4" dirty="0">
                  <a:latin typeface="Times New Roman"/>
                  <a:cs typeface="Times New Roman"/>
                </a:rPr>
                <a:t>m</a:t>
              </a:r>
              <a:r>
                <a:rPr sz="1100" dirty="0">
                  <a:latin typeface="Times New Roman"/>
                  <a:cs typeface="Times New Roman"/>
                </a:rPr>
                <a:t>s</a:t>
              </a:r>
              <a:r>
                <a:rPr sz="1100" spc="-22" dirty="0">
                  <a:latin typeface="Times New Roman"/>
                  <a:cs typeface="Times New Roman"/>
                </a:rPr>
                <a:t> </a:t>
              </a:r>
              <a:r>
                <a:rPr sz="1100" spc="18" dirty="0">
                  <a:latin typeface="Times New Roman"/>
                  <a:cs typeface="Times New Roman"/>
                </a:rPr>
                <a:t>o</a:t>
              </a:r>
              <a:r>
                <a:rPr sz="1100" dirty="0">
                  <a:latin typeface="Times New Roman"/>
                  <a:cs typeface="Times New Roman"/>
                </a:rPr>
                <a:t>f </a:t>
              </a:r>
              <a:r>
                <a:rPr sz="1100" spc="-4" dirty="0">
                  <a:latin typeface="Times New Roman"/>
                  <a:cs typeface="Times New Roman"/>
                </a:rPr>
                <a:t>g</a:t>
              </a:r>
              <a:r>
                <a:rPr sz="1100" spc="18" dirty="0">
                  <a:latin typeface="Times New Roman"/>
                  <a:cs typeface="Times New Roman"/>
                </a:rPr>
                <a:t>o</a:t>
              </a:r>
              <a:r>
                <a:rPr sz="1100" dirty="0">
                  <a:latin typeface="Times New Roman"/>
                  <a:cs typeface="Times New Roman"/>
                </a:rPr>
                <a:t>v</a:t>
              </a:r>
              <a:r>
                <a:rPr sz="1100" spc="-13" dirty="0">
                  <a:latin typeface="Times New Roman"/>
                  <a:cs typeface="Times New Roman"/>
                </a:rPr>
                <a:t>er</a:t>
              </a:r>
              <a:r>
                <a:rPr sz="1100" spc="18" dirty="0">
                  <a:latin typeface="Times New Roman"/>
                  <a:cs typeface="Times New Roman"/>
                </a:rPr>
                <a:t>n</a:t>
              </a:r>
              <a:r>
                <a:rPr sz="1100" spc="-9" dirty="0">
                  <a:latin typeface="Times New Roman"/>
                  <a:cs typeface="Times New Roman"/>
                </a:rPr>
                <a:t>m</a:t>
              </a:r>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t</a:t>
              </a:r>
              <a:r>
                <a:rPr sz="1100"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a:t>
              </a:r>
              <a:r>
                <a:rPr sz="1100" spc="-36" dirty="0">
                  <a:latin typeface="Times New Roman"/>
                  <a:cs typeface="Times New Roman"/>
                </a:rPr>
                <a:t> </a:t>
              </a:r>
              <a:r>
                <a:rPr sz="1100" spc="18" dirty="0">
                  <a:latin typeface="Times New Roman"/>
                  <a:cs typeface="Times New Roman"/>
                </a:rPr>
                <a:t>h</a:t>
              </a:r>
              <a:r>
                <a:rPr sz="1100" spc="-4" dirty="0">
                  <a:latin typeface="Times New Roman"/>
                  <a:cs typeface="Times New Roman"/>
                </a:rPr>
                <a:t>i</a:t>
              </a:r>
              <a:r>
                <a:rPr sz="1100" spc="-13" dirty="0">
                  <a:latin typeface="Times New Roman"/>
                  <a:cs typeface="Times New Roman"/>
                </a:rPr>
                <a:t>s</a:t>
              </a:r>
              <a:r>
                <a:rPr sz="1100" spc="-18" dirty="0">
                  <a:latin typeface="Times New Roman"/>
                  <a:cs typeface="Times New Roman"/>
                </a:rPr>
                <a:t>t</a:t>
              </a:r>
              <a:r>
                <a:rPr sz="1100" spc="18" dirty="0">
                  <a:latin typeface="Times New Roman"/>
                  <a:cs typeface="Times New Roman"/>
                </a:rPr>
                <a:t>o</a:t>
              </a:r>
              <a:r>
                <a:rPr sz="1100" spc="-13" dirty="0">
                  <a:latin typeface="Times New Roman"/>
                  <a:cs typeface="Times New Roman"/>
                </a:rPr>
                <a:t>r</a:t>
              </a:r>
              <a:r>
                <a:rPr sz="1100" dirty="0">
                  <a:latin typeface="Times New Roman"/>
                  <a:cs typeface="Times New Roman"/>
                </a:rPr>
                <a:t>y</a:t>
              </a:r>
              <a:r>
                <a:rPr sz="1100" spc="-13" dirty="0">
                  <a:latin typeface="Times New Roman"/>
                  <a:cs typeface="Times New Roman"/>
                </a:rPr>
                <a:t> </a:t>
              </a:r>
              <a:r>
                <a:rPr sz="1100" spc="18" dirty="0">
                  <a:latin typeface="Times New Roman"/>
                  <a:cs typeface="Times New Roman"/>
                </a:rPr>
                <a:t>o</a:t>
              </a:r>
              <a:r>
                <a:rPr sz="1100" dirty="0">
                  <a:latin typeface="Times New Roman"/>
                  <a:cs typeface="Times New Roman"/>
                </a:rPr>
                <a:t>f</a:t>
              </a:r>
              <a:r>
                <a:rPr sz="1100" spc="-4" dirty="0">
                  <a:latin typeface="Times New Roman"/>
                  <a:cs typeface="Times New Roman"/>
                </a:rPr>
                <a:t> </a:t>
              </a:r>
              <a:r>
                <a:rPr sz="1100" spc="18" dirty="0">
                  <a:latin typeface="Times New Roman"/>
                  <a:cs typeface="Times New Roman"/>
                </a:rPr>
                <a:t>h</a:t>
              </a:r>
              <a:r>
                <a:rPr sz="1100" spc="-4" dirty="0">
                  <a:latin typeface="Times New Roman"/>
                  <a:cs typeface="Times New Roman"/>
                </a:rPr>
                <a:t>i</a:t>
              </a:r>
              <a:r>
                <a:rPr sz="1100" dirty="0">
                  <a:latin typeface="Times New Roman"/>
                  <a:cs typeface="Times New Roman"/>
                </a:rPr>
                <a:t>s</a:t>
              </a:r>
              <a:r>
                <a:rPr sz="1100" spc="-40" dirty="0">
                  <a:latin typeface="Times New Roman"/>
                  <a:cs typeface="Times New Roman"/>
                </a:rPr>
                <a:t> </a:t>
              </a:r>
              <a:r>
                <a:rPr sz="1100" spc="18" dirty="0">
                  <a:latin typeface="Times New Roman"/>
                  <a:cs typeface="Times New Roman"/>
                </a:rPr>
                <a:t>p</a:t>
              </a:r>
              <a:r>
                <a:rPr sz="1100" spc="-13" dirty="0">
                  <a:latin typeface="Times New Roman"/>
                  <a:cs typeface="Times New Roman"/>
                </a:rPr>
                <a:t>re</a:t>
              </a:r>
              <a:r>
                <a:rPr sz="1100" spc="-9" dirty="0">
                  <a:latin typeface="Times New Roman"/>
                  <a:cs typeface="Times New Roman"/>
                </a:rPr>
                <a:t>se</a:t>
              </a:r>
              <a:r>
                <a:rPr sz="1100" spc="13" dirty="0">
                  <a:latin typeface="Times New Roman"/>
                  <a:cs typeface="Times New Roman"/>
                </a:rPr>
                <a:t>n</a:t>
              </a:r>
              <a:r>
                <a:rPr sz="1100" spc="-4" dirty="0">
                  <a:latin typeface="Times New Roman"/>
                  <a:cs typeface="Times New Roman"/>
                </a:rPr>
                <a:t>t</a:t>
              </a:r>
              <a:r>
                <a:rPr sz="1100" spc="-9" dirty="0">
                  <a:latin typeface="Times New Roman"/>
                  <a:cs typeface="Times New Roman"/>
                </a:rPr>
                <a:t> </a:t>
              </a:r>
              <a:r>
                <a:rPr sz="1100" spc="4" dirty="0">
                  <a:latin typeface="Times New Roman"/>
                  <a:cs typeface="Times New Roman"/>
                </a:rPr>
                <a:t>m</a:t>
              </a:r>
              <a:r>
                <a:rPr sz="1100" spc="-31" dirty="0">
                  <a:latin typeface="Times New Roman"/>
                  <a:cs typeface="Times New Roman"/>
                </a:rPr>
                <a:t>a</a:t>
              </a:r>
              <a:r>
                <a:rPr sz="1100" spc="9" dirty="0">
                  <a:latin typeface="Times New Roman"/>
                  <a:cs typeface="Times New Roman"/>
                </a:rPr>
                <a:t>j</a:t>
              </a:r>
              <a:r>
                <a:rPr sz="1100" spc="-18" dirty="0">
                  <a:latin typeface="Times New Roman"/>
                  <a:cs typeface="Times New Roman"/>
                </a:rPr>
                <a:t>es</a:t>
              </a:r>
              <a:r>
                <a:rPr sz="1100" spc="9" dirty="0">
                  <a:latin typeface="Times New Roman"/>
                  <a:cs typeface="Times New Roman"/>
                </a:rPr>
                <a:t>t</a:t>
              </a:r>
              <a:r>
                <a:rPr sz="1100" dirty="0">
                  <a:latin typeface="Times New Roman"/>
                  <a:cs typeface="Times New Roman"/>
                </a:rPr>
                <a:t>y</a:t>
              </a:r>
              <a:r>
                <a:rPr sz="1100" spc="-9" dirty="0">
                  <a:latin typeface="Times New Roman"/>
                  <a:cs typeface="Times New Roman"/>
                </a:rPr>
                <a:t> </a:t>
              </a:r>
              <a:r>
                <a:rPr sz="1100" spc="9" dirty="0">
                  <a:latin typeface="Times New Roman"/>
                  <a:cs typeface="Times New Roman"/>
                </a:rPr>
                <a:t>i</a:t>
              </a:r>
              <a:r>
                <a:rPr sz="1100" dirty="0">
                  <a:latin typeface="Times New Roman"/>
                  <a:cs typeface="Times New Roman"/>
                </a:rPr>
                <a:t>s</a:t>
              </a:r>
              <a:r>
                <a:rPr sz="1100" spc="-4" dirty="0">
                  <a:latin typeface="Times New Roman"/>
                  <a:cs typeface="Times New Roman"/>
                </a:rPr>
                <a:t> </a:t>
              </a:r>
              <a:r>
                <a:rPr sz="1100" spc="-9" dirty="0">
                  <a:latin typeface="Times New Roman"/>
                  <a:cs typeface="Times New Roman"/>
                </a:rPr>
                <a:t>a</a:t>
              </a:r>
              <a:r>
                <a:rPr sz="1100" spc="-4" dirty="0">
                  <a:latin typeface="Times New Roman"/>
                  <a:cs typeface="Times New Roman"/>
                </a:rPr>
                <a:t> </a:t>
              </a:r>
              <a:r>
                <a:rPr sz="1100" spc="13" dirty="0">
                  <a:latin typeface="Times New Roman"/>
                  <a:cs typeface="Times New Roman"/>
                </a:rPr>
                <a:t>h</a:t>
              </a:r>
              <a:r>
                <a:rPr sz="1100" spc="-4" dirty="0">
                  <a:latin typeface="Times New Roman"/>
                  <a:cs typeface="Times New Roman"/>
                </a:rPr>
                <a:t>i</a:t>
              </a:r>
              <a:r>
                <a:rPr sz="1100" spc="-13" dirty="0">
                  <a:latin typeface="Times New Roman"/>
                  <a:cs typeface="Times New Roman"/>
                </a:rPr>
                <a:t>s</a:t>
              </a:r>
              <a:r>
                <a:rPr sz="1100" spc="-18" dirty="0">
                  <a:latin typeface="Times New Roman"/>
                  <a:cs typeface="Times New Roman"/>
                </a:rPr>
                <a:t>t</a:t>
              </a:r>
              <a:r>
                <a:rPr sz="1100" spc="18" dirty="0">
                  <a:latin typeface="Times New Roman"/>
                  <a:cs typeface="Times New Roman"/>
                </a:rPr>
                <a:t>o</a:t>
              </a:r>
              <a:r>
                <a:rPr sz="1100" spc="-13" dirty="0">
                  <a:latin typeface="Times New Roman"/>
                  <a:cs typeface="Times New Roman"/>
                </a:rPr>
                <a:t>r</a:t>
              </a:r>
              <a:r>
                <a:rPr sz="1100" dirty="0">
                  <a:latin typeface="Times New Roman"/>
                  <a:cs typeface="Times New Roman"/>
                </a:rPr>
                <a:t>y</a:t>
              </a:r>
              <a:r>
                <a:rPr sz="1100" spc="9" dirty="0">
                  <a:latin typeface="Times New Roman"/>
                  <a:cs typeface="Times New Roman"/>
                </a:rPr>
                <a:t> </a:t>
              </a:r>
              <a:r>
                <a:rPr sz="1100" spc="18" dirty="0">
                  <a:latin typeface="Times New Roman"/>
                  <a:cs typeface="Times New Roman"/>
                </a:rPr>
                <a:t>o</a:t>
              </a:r>
              <a:r>
                <a:rPr sz="1100" dirty="0">
                  <a:latin typeface="Times New Roman"/>
                  <a:cs typeface="Times New Roman"/>
                </a:rPr>
                <a:t>f</a:t>
              </a:r>
              <a:r>
                <a:rPr sz="1100" spc="-22" dirty="0">
                  <a:latin typeface="Times New Roman"/>
                  <a:cs typeface="Times New Roman"/>
                </a:rPr>
                <a:t> </a:t>
              </a:r>
              <a:r>
                <a:rPr sz="1100" spc="-4" dirty="0">
                  <a:latin typeface="Times New Roman"/>
                  <a:cs typeface="Times New Roman"/>
                </a:rPr>
                <a:t>u</a:t>
              </a:r>
              <a:r>
                <a:rPr sz="1100" spc="18" dirty="0">
                  <a:latin typeface="Times New Roman"/>
                  <a:cs typeface="Times New Roman"/>
                </a:rPr>
                <a:t>n</a:t>
              </a:r>
              <a:r>
                <a:rPr sz="1100" spc="-13" dirty="0">
                  <a:latin typeface="Times New Roman"/>
                  <a:cs typeface="Times New Roman"/>
                </a:rPr>
                <a:t>rem</a:t>
              </a:r>
              <a:r>
                <a:rPr sz="1100" spc="4" dirty="0">
                  <a:latin typeface="Times New Roman"/>
                  <a:cs typeface="Times New Roman"/>
                </a:rPr>
                <a:t>i</a:t>
              </a:r>
              <a:r>
                <a:rPr sz="1100" spc="-27" dirty="0">
                  <a:latin typeface="Times New Roman"/>
                  <a:cs typeface="Times New Roman"/>
                </a:rPr>
                <a:t>t</a:t>
              </a:r>
              <a:r>
                <a:rPr sz="1100" spc="-4" dirty="0">
                  <a:latin typeface="Times New Roman"/>
                  <a:cs typeface="Times New Roman"/>
                </a:rPr>
                <a:t>ti</a:t>
              </a:r>
              <a:r>
                <a:rPr sz="1100" dirty="0">
                  <a:latin typeface="Times New Roman"/>
                  <a:cs typeface="Times New Roman"/>
                </a:rPr>
                <a:t>ng </a:t>
              </a:r>
              <a:r>
                <a:rPr sz="1100" spc="-4" dirty="0">
                  <a:latin typeface="Times New Roman"/>
                  <a:cs typeface="Times New Roman"/>
                </a:rPr>
                <a:t>i</a:t>
              </a:r>
              <a:r>
                <a:rPr sz="1100" dirty="0">
                  <a:latin typeface="Times New Roman"/>
                  <a:cs typeface="Times New Roman"/>
                </a:rPr>
                <a:t>n</a:t>
              </a:r>
              <a:r>
                <a:rPr sz="1100" spc="-4" dirty="0">
                  <a:latin typeface="Times New Roman"/>
                  <a:cs typeface="Times New Roman"/>
                </a:rPr>
                <a:t>jur</a:t>
              </a:r>
              <a:r>
                <a:rPr sz="1100" spc="18" dirty="0">
                  <a:latin typeface="Times New Roman"/>
                  <a:cs typeface="Times New Roman"/>
                </a:rPr>
                <a:t>i</a:t>
              </a:r>
              <a:r>
                <a:rPr sz="1100" spc="-9" dirty="0">
                  <a:latin typeface="Times New Roman"/>
                  <a:cs typeface="Times New Roman"/>
                </a:rPr>
                <a:t>e</a:t>
              </a:r>
              <a:r>
                <a:rPr sz="1100" dirty="0">
                  <a:latin typeface="Times New Roman"/>
                  <a:cs typeface="Times New Roman"/>
                </a:rPr>
                <a:t>s</a:t>
              </a:r>
              <a:r>
                <a:rPr sz="1100" spc="-13" dirty="0">
                  <a:latin typeface="Times New Roman"/>
                  <a:cs typeface="Times New Roman"/>
                </a:rPr>
                <a:t> </a:t>
              </a:r>
              <a:r>
                <a:rPr sz="1100" spc="-18" dirty="0">
                  <a:latin typeface="Times New Roman"/>
                  <a:cs typeface="Times New Roman"/>
                </a:rPr>
                <a:t>a</a:t>
              </a:r>
              <a:r>
                <a:rPr sz="1100" spc="4" dirty="0">
                  <a:latin typeface="Times New Roman"/>
                  <a:cs typeface="Times New Roman"/>
                </a:rPr>
                <a:t>n</a:t>
              </a:r>
              <a:r>
                <a:rPr sz="1100" dirty="0">
                  <a:latin typeface="Times New Roman"/>
                  <a:cs typeface="Times New Roman"/>
                </a:rPr>
                <a:t>d</a:t>
              </a:r>
              <a:r>
                <a:rPr sz="1100" spc="-4" dirty="0">
                  <a:latin typeface="Times New Roman"/>
                  <a:cs typeface="Times New Roman"/>
                </a:rPr>
                <a:t> usurpa</a:t>
              </a:r>
              <a:r>
                <a:rPr sz="1100" spc="13" dirty="0">
                  <a:latin typeface="Times New Roman"/>
                  <a:cs typeface="Times New Roman"/>
                </a:rPr>
                <a:t>t</a:t>
              </a:r>
              <a:r>
                <a:rPr sz="1100" spc="-4" dirty="0">
                  <a:latin typeface="Times New Roman"/>
                  <a:cs typeface="Times New Roman"/>
                </a:rPr>
                <a:t>i</a:t>
              </a:r>
              <a:r>
                <a:rPr sz="1100" dirty="0">
                  <a:latin typeface="Times New Roman"/>
                  <a:cs typeface="Times New Roman"/>
                </a:rPr>
                <a:t>on</a:t>
              </a:r>
              <a:r>
                <a:rPr sz="1100" spc="-4" dirty="0">
                  <a:latin typeface="Times New Roman"/>
                  <a:cs typeface="Times New Roman"/>
                </a:rPr>
                <a:t>s</a:t>
              </a:r>
              <a:r>
                <a:rPr sz="1100" dirty="0">
                  <a:latin typeface="Times New Roman"/>
                  <a:cs typeface="Times New Roman"/>
                </a:rPr>
                <a:t>,</a:t>
              </a:r>
              <a:r>
                <a:rPr sz="1100" spc="-4" dirty="0">
                  <a:latin typeface="Times New Roman"/>
                  <a:cs typeface="Times New Roman"/>
                </a:rPr>
                <a:t> </a:t>
              </a:r>
              <a:r>
                <a:rPr sz="1100" spc="-13" dirty="0">
                  <a:latin typeface="Times New Roman"/>
                  <a:cs typeface="Times New Roman"/>
                </a:rPr>
                <a:t>a</a:t>
              </a:r>
              <a:r>
                <a:rPr sz="1100" spc="4" dirty="0">
                  <a:latin typeface="Times New Roman"/>
                  <a:cs typeface="Times New Roman"/>
                </a:rPr>
                <a:t>m</a:t>
              </a:r>
              <a:r>
                <a:rPr sz="1100" dirty="0">
                  <a:latin typeface="Times New Roman"/>
                  <a:cs typeface="Times New Roman"/>
                </a:rPr>
                <a:t>ong</a:t>
              </a:r>
              <a:r>
                <a:rPr sz="1100" spc="-27" dirty="0">
                  <a:latin typeface="Times New Roman"/>
                  <a:cs typeface="Times New Roman"/>
                </a:rPr>
                <a:t> </a:t>
              </a:r>
              <a:r>
                <a:rPr sz="1100" spc="-9" dirty="0">
                  <a:latin typeface="Times New Roman"/>
                  <a:cs typeface="Times New Roman"/>
                </a:rPr>
                <a:t>w</a:t>
              </a:r>
              <a:r>
                <a:rPr sz="1100" spc="18" dirty="0">
                  <a:latin typeface="Times New Roman"/>
                  <a:cs typeface="Times New Roman"/>
                </a:rPr>
                <a:t>h</a:t>
              </a:r>
              <a:r>
                <a:rPr sz="1100" spc="-4" dirty="0">
                  <a:latin typeface="Times New Roman"/>
                  <a:cs typeface="Times New Roman"/>
                </a:rPr>
                <a:t>i</a:t>
              </a:r>
              <a:r>
                <a:rPr sz="1100" spc="-36" dirty="0">
                  <a:latin typeface="Times New Roman"/>
                  <a:cs typeface="Times New Roman"/>
                </a:rPr>
                <a:t>c</a:t>
              </a:r>
              <a:r>
                <a:rPr sz="1100" spc="-9" dirty="0">
                  <a:latin typeface="Times New Roman"/>
                  <a:cs typeface="Times New Roman"/>
                </a:rPr>
                <a:t>h</a:t>
              </a:r>
              <a:r>
                <a:rPr sz="1100" spc="9" dirty="0">
                  <a:latin typeface="Times New Roman"/>
                  <a:cs typeface="Times New Roman"/>
                </a:rPr>
                <a:t> </a:t>
              </a:r>
              <a:r>
                <a:rPr sz="1100" spc="18" dirty="0">
                  <a:latin typeface="Times New Roman"/>
                  <a:cs typeface="Times New Roman"/>
                </a:rPr>
                <a:t>n</a:t>
              </a:r>
              <a:r>
                <a:rPr sz="1100" dirty="0">
                  <a:latin typeface="Times New Roman"/>
                  <a:cs typeface="Times New Roman"/>
                </a:rPr>
                <a:t>o</a:t>
              </a:r>
              <a:r>
                <a:rPr sz="1100" spc="-31" dirty="0">
                  <a:latin typeface="Times New Roman"/>
                  <a:cs typeface="Times New Roman"/>
                </a:rPr>
                <a:t> </a:t>
              </a:r>
              <a:r>
                <a:rPr sz="1100" spc="18" dirty="0">
                  <a:latin typeface="Times New Roman"/>
                  <a:cs typeface="Times New Roman"/>
                </a:rPr>
                <a:t>o</a:t>
              </a:r>
              <a:r>
                <a:rPr sz="1100" dirty="0">
                  <a:latin typeface="Times New Roman"/>
                  <a:cs typeface="Times New Roman"/>
                </a:rPr>
                <a:t>n</a:t>
              </a:r>
              <a:r>
                <a:rPr sz="1100" spc="-9" dirty="0">
                  <a:latin typeface="Times New Roman"/>
                  <a:cs typeface="Times New Roman"/>
                </a:rPr>
                <a:t>e </a:t>
              </a:r>
              <a:r>
                <a:rPr sz="1100" spc="18" dirty="0">
                  <a:latin typeface="Times New Roman"/>
                  <a:cs typeface="Times New Roman"/>
                </a:rPr>
                <a:t>f</a:t>
              </a:r>
              <a:r>
                <a:rPr sz="1100" spc="-36" dirty="0">
                  <a:latin typeface="Times New Roman"/>
                  <a:cs typeface="Times New Roman"/>
                </a:rPr>
                <a:t>ac</a:t>
              </a:r>
              <a:r>
                <a:rPr sz="1100" spc="-4" dirty="0">
                  <a:latin typeface="Times New Roman"/>
                  <a:cs typeface="Times New Roman"/>
                </a:rPr>
                <a:t>t</a:t>
              </a:r>
              <a:r>
                <a:rPr sz="1100" dirty="0">
                  <a:latin typeface="Times New Roman"/>
                  <a:cs typeface="Times New Roman"/>
                </a:rPr>
                <a:t> </a:t>
              </a:r>
              <a:r>
                <a:rPr sz="1100" spc="-22" dirty="0">
                  <a:latin typeface="Times New Roman"/>
                  <a:cs typeface="Times New Roman"/>
                </a:rPr>
                <a:t>s</a:t>
              </a:r>
              <a:r>
                <a:rPr sz="1100" spc="18" dirty="0">
                  <a:latin typeface="Times New Roman"/>
                  <a:cs typeface="Times New Roman"/>
                </a:rPr>
                <a:t>t</a:t>
              </a:r>
              <a:r>
                <a:rPr sz="1100" spc="-36" dirty="0">
                  <a:latin typeface="Times New Roman"/>
                  <a:cs typeface="Times New Roman"/>
                </a:rPr>
                <a:t>a</a:t>
              </a:r>
              <a:r>
                <a:rPr sz="1100" spc="4" dirty="0">
                  <a:latin typeface="Times New Roman"/>
                  <a:cs typeface="Times New Roman"/>
                </a:rPr>
                <a:t>n</a:t>
              </a:r>
              <a:r>
                <a:rPr sz="1100" spc="-9" dirty="0">
                  <a:latin typeface="Times New Roman"/>
                  <a:cs typeface="Times New Roman"/>
                </a:rPr>
                <a:t>d</a:t>
              </a:r>
              <a:r>
                <a:rPr sz="1100" dirty="0">
                  <a:latin typeface="Times New Roman"/>
                  <a:cs typeface="Times New Roman"/>
                </a:rPr>
                <a:t>s</a:t>
              </a:r>
              <a:r>
                <a:rPr sz="1100" spc="-13" dirty="0">
                  <a:latin typeface="Times New Roman"/>
                  <a:cs typeface="Times New Roman"/>
                </a:rPr>
                <a:t> </a:t>
              </a:r>
              <a:r>
                <a:rPr sz="1100" spc="-9" dirty="0">
                  <a:latin typeface="Times New Roman"/>
                  <a:cs typeface="Times New Roman"/>
                </a:rPr>
                <a:t>s</a:t>
              </a:r>
              <a:r>
                <a:rPr sz="1100" spc="4" dirty="0">
                  <a:latin typeface="Times New Roman"/>
                  <a:cs typeface="Times New Roman"/>
                </a:rPr>
                <a:t>i</a:t>
              </a:r>
              <a:r>
                <a:rPr sz="1100" dirty="0">
                  <a:latin typeface="Times New Roman"/>
                  <a:cs typeface="Times New Roman"/>
                </a:rPr>
                <a:t>n</a:t>
              </a:r>
              <a:r>
                <a:rPr sz="1100" spc="-31" dirty="0">
                  <a:latin typeface="Times New Roman"/>
                  <a:cs typeface="Times New Roman"/>
                </a:rPr>
                <a:t>g</a:t>
              </a:r>
              <a:r>
                <a:rPr sz="1100" spc="9" dirty="0">
                  <a:latin typeface="Times New Roman"/>
                  <a:cs typeface="Times New Roman"/>
                </a:rPr>
                <a:t>l</a:t>
              </a:r>
              <a:r>
                <a:rPr sz="1100" spc="-9" dirty="0">
                  <a:latin typeface="Times New Roman"/>
                  <a:cs typeface="Times New Roman"/>
                </a:rPr>
                <a:t>e</a:t>
              </a:r>
              <a:r>
                <a:rPr sz="1100" spc="-13" dirty="0">
                  <a:latin typeface="Times New Roman"/>
                  <a:cs typeface="Times New Roman"/>
                </a:rPr>
                <a:t> </a:t>
              </a:r>
              <a:r>
                <a:rPr sz="1100" spc="18" dirty="0">
                  <a:latin typeface="Times New Roman"/>
                  <a:cs typeface="Times New Roman"/>
                </a:rPr>
                <a:t>o</a:t>
              </a:r>
              <a:r>
                <a:rPr sz="1100" dirty="0">
                  <a:latin typeface="Times New Roman"/>
                  <a:cs typeface="Times New Roman"/>
                </a:rPr>
                <a:t>r</a:t>
              </a:r>
              <a:r>
                <a:rPr sz="1100" spc="-9" dirty="0">
                  <a:latin typeface="Times New Roman"/>
                  <a:cs typeface="Times New Roman"/>
                </a:rPr>
                <a:t> </a:t>
              </a:r>
              <a:r>
                <a:rPr sz="1100" spc="-4" dirty="0">
                  <a:latin typeface="Times New Roman"/>
                  <a:cs typeface="Times New Roman"/>
                </a:rPr>
                <a:t>s</a:t>
              </a:r>
              <a:r>
                <a:rPr sz="1100" spc="18" dirty="0">
                  <a:latin typeface="Times New Roman"/>
                  <a:cs typeface="Times New Roman"/>
                </a:rPr>
                <a:t>o</a:t>
              </a:r>
              <a:r>
                <a:rPr sz="1100" spc="-22" dirty="0">
                  <a:latin typeface="Times New Roman"/>
                  <a:cs typeface="Times New Roman"/>
                </a:rPr>
                <a:t>l</a:t>
              </a:r>
              <a:r>
                <a:rPr sz="1100" spc="9" dirty="0">
                  <a:latin typeface="Times New Roman"/>
                  <a:cs typeface="Times New Roman"/>
                </a:rPr>
                <a:t>i</a:t>
              </a:r>
              <a:r>
                <a:rPr sz="1100" spc="-4" dirty="0">
                  <a:latin typeface="Times New Roman"/>
                  <a:cs typeface="Times New Roman"/>
                </a:rPr>
                <a:t>t</a:t>
              </a:r>
              <a:r>
                <a:rPr sz="1100" spc="-13" dirty="0">
                  <a:latin typeface="Times New Roman"/>
                  <a:cs typeface="Times New Roman"/>
                </a:rPr>
                <a:t>ar</a:t>
              </a:r>
              <a:r>
                <a:rPr sz="1100" dirty="0">
                  <a:latin typeface="Times New Roman"/>
                  <a:cs typeface="Times New Roman"/>
                </a:rPr>
                <a:t>y</a:t>
              </a:r>
              <a:r>
                <a:rPr sz="1100" spc="9" dirty="0">
                  <a:latin typeface="Times New Roman"/>
                  <a:cs typeface="Times New Roman"/>
                </a:rPr>
                <a:t> t</a:t>
              </a:r>
              <a:r>
                <a:rPr sz="1100" dirty="0">
                  <a:latin typeface="Times New Roman"/>
                  <a:cs typeface="Times New Roman"/>
                </a:rPr>
                <a:t>o</a:t>
              </a:r>
              <a:r>
                <a:rPr sz="1100" spc="-31" dirty="0">
                  <a:latin typeface="Times New Roman"/>
                  <a:cs typeface="Times New Roman"/>
                </a:rPr>
                <a:t> </a:t>
              </a:r>
              <a:r>
                <a:rPr sz="1100" spc="-18" dirty="0">
                  <a:latin typeface="Times New Roman"/>
                  <a:cs typeface="Times New Roman"/>
                </a:rPr>
                <a:t>c</a:t>
              </a:r>
              <a:r>
                <a:rPr sz="1100" spc="4" dirty="0">
                  <a:latin typeface="Times New Roman"/>
                  <a:cs typeface="Times New Roman"/>
                </a:rPr>
                <a:t>o</a:t>
              </a:r>
              <a:r>
                <a:rPr sz="1100" dirty="0">
                  <a:latin typeface="Times New Roman"/>
                  <a:cs typeface="Times New Roman"/>
                </a:rPr>
                <a:t>n</a:t>
              </a:r>
              <a:r>
                <a:rPr sz="1100" spc="-4" dirty="0">
                  <a:latin typeface="Times New Roman"/>
                  <a:cs typeface="Times New Roman"/>
                </a:rPr>
                <a:t>t</a:t>
              </a:r>
              <a:r>
                <a:rPr sz="1100" spc="-13" dirty="0">
                  <a:latin typeface="Times New Roman"/>
                  <a:cs typeface="Times New Roman"/>
                </a:rPr>
                <a:t>rad</a:t>
              </a:r>
              <a:r>
                <a:rPr sz="1100" spc="9" dirty="0">
                  <a:latin typeface="Times New Roman"/>
                  <a:cs typeface="Times New Roman"/>
                </a:rPr>
                <a:t>i</a:t>
              </a:r>
              <a:r>
                <a:rPr sz="1100" spc="-27" dirty="0">
                  <a:latin typeface="Times New Roman"/>
                  <a:cs typeface="Times New Roman"/>
                </a:rPr>
                <a:t>ct </a:t>
              </a:r>
              <a:r>
                <a:rPr sz="1100" spc="-4" dirty="0">
                  <a:latin typeface="Times New Roman"/>
                  <a:cs typeface="Times New Roman"/>
                </a:rPr>
                <a:t>t</a:t>
              </a:r>
              <a:r>
                <a:rPr sz="1100" dirty="0">
                  <a:latin typeface="Times New Roman"/>
                  <a:cs typeface="Times New Roman"/>
                </a:rPr>
                <a:t>h</a:t>
              </a:r>
              <a:r>
                <a:rPr sz="1100" spc="-9" dirty="0">
                  <a:latin typeface="Times New Roman"/>
                  <a:cs typeface="Times New Roman"/>
                </a:rPr>
                <a:t>e </a:t>
              </a:r>
              <a:r>
                <a:rPr sz="1100" spc="-4" dirty="0">
                  <a:latin typeface="Times New Roman"/>
                  <a:cs typeface="Times New Roman"/>
                </a:rPr>
                <a:t>u</a:t>
              </a:r>
              <a:r>
                <a:rPr sz="1100" spc="18" dirty="0">
                  <a:latin typeface="Times New Roman"/>
                  <a:cs typeface="Times New Roman"/>
                </a:rPr>
                <a:t>n</a:t>
              </a:r>
              <a:r>
                <a:rPr sz="1100" spc="-18" dirty="0">
                  <a:latin typeface="Times New Roman"/>
                  <a:cs typeface="Times New Roman"/>
                </a:rPr>
                <a:t>i</a:t>
              </a:r>
              <a:r>
                <a:rPr sz="1100" spc="9" dirty="0">
                  <a:latin typeface="Times New Roman"/>
                  <a:cs typeface="Times New Roman"/>
                </a:rPr>
                <a:t>f</a:t>
              </a:r>
              <a:r>
                <a:rPr sz="1100" dirty="0">
                  <a:latin typeface="Times New Roman"/>
                  <a:cs typeface="Times New Roman"/>
                </a:rPr>
                <a:t>o</a:t>
              </a:r>
              <a:r>
                <a:rPr sz="1100" spc="-36" dirty="0">
                  <a:latin typeface="Times New Roman"/>
                  <a:cs typeface="Times New Roman"/>
                </a:rPr>
                <a:t>r</a:t>
              </a:r>
              <a:r>
                <a:rPr sz="1100" dirty="0">
                  <a:latin typeface="Times New Roman"/>
                  <a:cs typeface="Times New Roman"/>
                </a:rPr>
                <a:t>m</a:t>
              </a:r>
              <a:r>
                <a:rPr sz="1100" spc="9" dirty="0">
                  <a:latin typeface="Times New Roman"/>
                  <a:cs typeface="Times New Roman"/>
                </a:rPr>
                <a:t> t</a:t>
              </a:r>
              <a:r>
                <a:rPr sz="1100" spc="-36" dirty="0">
                  <a:latin typeface="Times New Roman"/>
                  <a:cs typeface="Times New Roman"/>
                </a:rPr>
                <a:t>e</a:t>
              </a:r>
              <a:r>
                <a:rPr sz="1100" spc="4" dirty="0">
                  <a:latin typeface="Times New Roman"/>
                  <a:cs typeface="Times New Roman"/>
                </a:rPr>
                <a:t>n</a:t>
              </a:r>
              <a:r>
                <a:rPr sz="1100" spc="-36" dirty="0">
                  <a:latin typeface="Times New Roman"/>
                  <a:cs typeface="Times New Roman"/>
                </a:rPr>
                <a:t>o</a:t>
              </a:r>
              <a:r>
                <a:rPr sz="1100" dirty="0">
                  <a:latin typeface="Times New Roman"/>
                  <a:cs typeface="Times New Roman"/>
                </a:rPr>
                <a:t>r</a:t>
              </a:r>
              <a:r>
                <a:rPr sz="1100" spc="9" dirty="0">
                  <a:latin typeface="Times New Roman"/>
                  <a:cs typeface="Times New Roman"/>
                </a:rPr>
                <a:t> </a:t>
              </a:r>
              <a:r>
                <a:rPr sz="1100" spc="18" dirty="0">
                  <a:latin typeface="Times New Roman"/>
                  <a:cs typeface="Times New Roman"/>
                </a:rPr>
                <a:t>o</a:t>
              </a:r>
              <a:r>
                <a:rPr sz="1100" dirty="0">
                  <a:latin typeface="Times New Roman"/>
                  <a:cs typeface="Times New Roman"/>
                </a:rPr>
                <a:t>f</a:t>
              </a:r>
              <a:r>
                <a:rPr sz="1100" spc="-22"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 </a:t>
              </a:r>
              <a:r>
                <a:rPr sz="1100" spc="-4" dirty="0">
                  <a:latin typeface="Times New Roman"/>
                  <a:cs typeface="Times New Roman"/>
                </a:rPr>
                <a:t>res</a:t>
              </a:r>
              <a:r>
                <a:rPr sz="1100" spc="4" dirty="0">
                  <a:latin typeface="Times New Roman"/>
                  <a:cs typeface="Times New Roman"/>
                </a:rPr>
                <a:t>t</a:t>
              </a:r>
              <a:r>
                <a:rPr sz="1100" dirty="0">
                  <a:latin typeface="Times New Roman"/>
                  <a:cs typeface="Times New Roman"/>
                </a:rPr>
                <a:t>,</a:t>
              </a:r>
              <a:r>
                <a:rPr sz="1100" spc="-13" dirty="0">
                  <a:latin typeface="Times New Roman"/>
                  <a:cs typeface="Times New Roman"/>
                </a:rPr>
                <a:t> </a:t>
              </a:r>
              <a:r>
                <a:rPr sz="1100" spc="-9" dirty="0">
                  <a:latin typeface="Times New Roman"/>
                  <a:cs typeface="Times New Roman"/>
                </a:rPr>
                <a:t>al</a:t>
              </a:r>
              <a:r>
                <a:rPr sz="1100" spc="-4" dirty="0">
                  <a:latin typeface="Times New Roman"/>
                  <a:cs typeface="Times New Roman"/>
                </a:rPr>
                <a:t>l</a:t>
              </a:r>
              <a:r>
                <a:rPr sz="1100" spc="-18" dirty="0">
                  <a:latin typeface="Times New Roman"/>
                  <a:cs typeface="Times New Roman"/>
                </a:rPr>
                <a:t> </a:t>
              </a:r>
              <a:r>
                <a:rPr sz="1100" spc="18" dirty="0">
                  <a:latin typeface="Times New Roman"/>
                  <a:cs typeface="Times New Roman"/>
                </a:rPr>
                <a:t>o</a:t>
              </a:r>
              <a:r>
                <a:rPr sz="1100" dirty="0">
                  <a:latin typeface="Times New Roman"/>
                  <a:cs typeface="Times New Roman"/>
                </a:rPr>
                <a:t>f </a:t>
              </a:r>
              <a:r>
                <a:rPr sz="1100" spc="-9" dirty="0">
                  <a:latin typeface="Times New Roman"/>
                  <a:cs typeface="Times New Roman"/>
                </a:rPr>
                <a:t>w</a:t>
              </a:r>
              <a:r>
                <a:rPr sz="1100" spc="18" dirty="0">
                  <a:latin typeface="Times New Roman"/>
                  <a:cs typeface="Times New Roman"/>
                </a:rPr>
                <a:t>h</a:t>
              </a:r>
              <a:r>
                <a:rPr sz="1100" spc="-4" dirty="0">
                  <a:latin typeface="Times New Roman"/>
                  <a:cs typeface="Times New Roman"/>
                </a:rPr>
                <a:t>i</a:t>
              </a:r>
              <a:r>
                <a:rPr sz="1100" spc="-36" dirty="0">
                  <a:latin typeface="Times New Roman"/>
                  <a:cs typeface="Times New Roman"/>
                </a:rPr>
                <a:t>c</a:t>
              </a:r>
              <a:r>
                <a:rPr sz="1100" spc="-9" dirty="0">
                  <a:latin typeface="Times New Roman"/>
                  <a:cs typeface="Times New Roman"/>
                </a:rPr>
                <a:t>h</a:t>
              </a:r>
              <a:r>
                <a:rPr sz="1100" spc="9" dirty="0">
                  <a:latin typeface="Times New Roman"/>
                  <a:cs typeface="Times New Roman"/>
                </a:rPr>
                <a:t> </a:t>
              </a:r>
              <a:r>
                <a:rPr sz="1100" spc="18" dirty="0">
                  <a:latin typeface="Times New Roman"/>
                  <a:cs typeface="Times New Roman"/>
                </a:rPr>
                <a:t>h</a:t>
              </a:r>
              <a:r>
                <a:rPr sz="1100" spc="-36" dirty="0">
                  <a:latin typeface="Times New Roman"/>
                  <a:cs typeface="Times New Roman"/>
                </a:rPr>
                <a:t>a</a:t>
              </a:r>
              <a:r>
                <a:rPr sz="1100" spc="4" dirty="0">
                  <a:latin typeface="Times New Roman"/>
                  <a:cs typeface="Times New Roman"/>
                </a:rPr>
                <a:t>v</a:t>
              </a:r>
              <a:r>
                <a:rPr sz="1100" spc="-9" dirty="0">
                  <a:latin typeface="Times New Roman"/>
                  <a:cs typeface="Times New Roman"/>
                </a:rPr>
                <a:t>e</a:t>
              </a:r>
              <a:r>
                <a:rPr sz="1100" spc="-36" dirty="0">
                  <a:latin typeface="Times New Roman"/>
                  <a:cs typeface="Times New Roman"/>
                </a:rPr>
                <a:t> </a:t>
              </a:r>
              <a:r>
                <a:rPr sz="1100" spc="9" dirty="0">
                  <a:latin typeface="Times New Roman"/>
                  <a:cs typeface="Times New Roman"/>
                </a:rPr>
                <a:t>i</a:t>
              </a:r>
              <a:r>
                <a:rPr sz="1100" dirty="0">
                  <a:latin typeface="Times New Roman"/>
                  <a:cs typeface="Times New Roman"/>
                </a:rPr>
                <a:t>n</a:t>
              </a:r>
              <a:r>
                <a:rPr sz="1100" spc="-31" dirty="0">
                  <a:latin typeface="Times New Roman"/>
                  <a:cs typeface="Times New Roman"/>
                </a:rPr>
                <a:t> </a:t>
              </a:r>
              <a:r>
                <a:rPr sz="1100" spc="18" dirty="0">
                  <a:latin typeface="Times New Roman"/>
                  <a:cs typeface="Times New Roman"/>
                </a:rPr>
                <a:t>d</a:t>
              </a:r>
              <a:r>
                <a:rPr sz="1100" spc="-4" dirty="0">
                  <a:latin typeface="Times New Roman"/>
                  <a:cs typeface="Times New Roman"/>
                </a:rPr>
                <a:t>i</a:t>
              </a:r>
              <a:r>
                <a:rPr sz="1100" spc="-13" dirty="0">
                  <a:latin typeface="Times New Roman"/>
                  <a:cs typeface="Times New Roman"/>
                </a:rPr>
                <a:t>rec</a:t>
              </a:r>
              <a:r>
                <a:rPr sz="1100" spc="-4" dirty="0">
                  <a:latin typeface="Times New Roman"/>
                  <a:cs typeface="Times New Roman"/>
                </a:rPr>
                <a:t>t</a:t>
              </a:r>
              <a:r>
                <a:rPr sz="1100" spc="4" dirty="0">
                  <a:latin typeface="Times New Roman"/>
                  <a:cs typeface="Times New Roman"/>
                </a:rPr>
                <a:t> </a:t>
              </a:r>
              <a:r>
                <a:rPr sz="1100" spc="18" dirty="0">
                  <a:latin typeface="Times New Roman"/>
                  <a:cs typeface="Times New Roman"/>
                </a:rPr>
                <a:t>o</a:t>
              </a:r>
              <a:r>
                <a:rPr sz="1100" dirty="0">
                  <a:latin typeface="Times New Roman"/>
                  <a:cs typeface="Times New Roman"/>
                </a:rPr>
                <a:t>b</a:t>
              </a:r>
              <a:r>
                <a:rPr sz="1100" spc="-4" dirty="0">
                  <a:latin typeface="Times New Roman"/>
                  <a:cs typeface="Times New Roman"/>
                </a:rPr>
                <a:t>j</a:t>
              </a:r>
              <a:r>
                <a:rPr sz="1100" spc="-22" dirty="0">
                  <a:latin typeface="Times New Roman"/>
                  <a:cs typeface="Times New Roman"/>
                </a:rPr>
                <a:t>ec</a:t>
              </a:r>
              <a:r>
                <a:rPr sz="1100" spc="-4" dirty="0">
                  <a:latin typeface="Times New Roman"/>
                  <a:cs typeface="Times New Roman"/>
                </a:rPr>
                <a:t>t</a:t>
              </a:r>
              <a:r>
                <a:rPr sz="1100" spc="9" dirty="0">
                  <a:latin typeface="Times New Roman"/>
                  <a:cs typeface="Times New Roman"/>
                </a:rPr>
                <a:t> t</a:t>
              </a:r>
              <a:r>
                <a:rPr sz="1100" dirty="0">
                  <a:latin typeface="Times New Roman"/>
                  <a:cs typeface="Times New Roman"/>
                </a:rPr>
                <a:t>h</a:t>
              </a:r>
              <a:r>
                <a:rPr sz="1100" spc="-9" dirty="0">
                  <a:latin typeface="Times New Roman"/>
                  <a:cs typeface="Times New Roman"/>
                </a:rPr>
                <a:t>e</a:t>
              </a:r>
              <a:r>
                <a:rPr sz="1100" spc="-13" dirty="0">
                  <a:latin typeface="Times New Roman"/>
                  <a:cs typeface="Times New Roman"/>
                </a:rPr>
                <a:t> </a:t>
              </a:r>
              <a:r>
                <a:rPr sz="1100" spc="-9" dirty="0">
                  <a:latin typeface="Times New Roman"/>
                  <a:cs typeface="Times New Roman"/>
                </a:rPr>
                <a:t>es</a:t>
              </a:r>
              <a:r>
                <a:rPr sz="1100" spc="13" dirty="0">
                  <a:latin typeface="Times New Roman"/>
                  <a:cs typeface="Times New Roman"/>
                </a:rPr>
                <a:t>t</a:t>
              </a:r>
              <a:r>
                <a:rPr sz="1100" spc="-36" dirty="0">
                  <a:latin typeface="Times New Roman"/>
                  <a:cs typeface="Times New Roman"/>
                </a:rPr>
                <a:t>a</a:t>
              </a:r>
              <a:r>
                <a:rPr sz="1100" spc="4" dirty="0">
                  <a:latin typeface="Times New Roman"/>
                  <a:cs typeface="Times New Roman"/>
                </a:rPr>
                <a:t>b</a:t>
              </a:r>
              <a:r>
                <a:rPr sz="1100" spc="-22" dirty="0">
                  <a:latin typeface="Times New Roman"/>
                  <a:cs typeface="Times New Roman"/>
                </a:rPr>
                <a:t>l</a:t>
              </a:r>
              <a:r>
                <a:rPr sz="1100" spc="9" dirty="0">
                  <a:latin typeface="Times New Roman"/>
                  <a:cs typeface="Times New Roman"/>
                </a:rPr>
                <a:t>i</a:t>
              </a:r>
              <a:r>
                <a:rPr sz="1100" spc="-31" dirty="0">
                  <a:latin typeface="Times New Roman"/>
                  <a:cs typeface="Times New Roman"/>
                </a:rPr>
                <a:t>s</a:t>
              </a:r>
              <a:r>
                <a:rPr sz="1100" spc="18" dirty="0">
                  <a:latin typeface="Times New Roman"/>
                  <a:cs typeface="Times New Roman"/>
                </a:rPr>
                <a:t>h</a:t>
              </a:r>
              <a:r>
                <a:rPr sz="1100" spc="-9" dirty="0">
                  <a:latin typeface="Times New Roman"/>
                  <a:cs typeface="Times New Roman"/>
                </a:rPr>
                <a:t>m</a:t>
              </a:r>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t</a:t>
              </a:r>
              <a:r>
                <a:rPr sz="1100" spc="-9" dirty="0">
                  <a:latin typeface="Times New Roman"/>
                  <a:cs typeface="Times New Roman"/>
                </a:rPr>
                <a:t> </a:t>
              </a:r>
              <a:r>
                <a:rPr sz="1100" spc="18" dirty="0">
                  <a:latin typeface="Times New Roman"/>
                  <a:cs typeface="Times New Roman"/>
                </a:rPr>
                <a:t>o</a:t>
              </a:r>
              <a:r>
                <a:rPr sz="1100" dirty="0">
                  <a:latin typeface="Times New Roman"/>
                  <a:cs typeface="Times New Roman"/>
                </a:rPr>
                <a:t>f</a:t>
              </a:r>
              <a:r>
                <a:rPr sz="1100" spc="-22" dirty="0">
                  <a:latin typeface="Times New Roman"/>
                  <a:cs typeface="Times New Roman"/>
                </a:rPr>
                <a:t> </a:t>
              </a:r>
              <a:r>
                <a:rPr sz="1100" spc="-18" dirty="0">
                  <a:latin typeface="Times New Roman"/>
                  <a:cs typeface="Times New Roman"/>
                </a:rPr>
                <a:t>an</a:t>
              </a:r>
              <a:r>
                <a:rPr sz="1100" spc="-13" dirty="0">
                  <a:latin typeface="Times New Roman"/>
                  <a:cs typeface="Times New Roman"/>
                </a:rPr>
                <a:t> </a:t>
              </a:r>
              <a:r>
                <a:rPr sz="1100" spc="-36" dirty="0">
                  <a:latin typeface="Times New Roman"/>
                  <a:cs typeface="Times New Roman"/>
                </a:rPr>
                <a:t>a</a:t>
              </a:r>
              <a:r>
                <a:rPr sz="1100" spc="4" dirty="0">
                  <a:latin typeface="Times New Roman"/>
                  <a:cs typeface="Times New Roman"/>
                </a:rPr>
                <a:t>b</a:t>
              </a:r>
              <a:r>
                <a:rPr sz="1100" spc="-31" dirty="0">
                  <a:latin typeface="Times New Roman"/>
                  <a:cs typeface="Times New Roman"/>
                </a:rPr>
                <a:t>s</a:t>
              </a:r>
              <a:r>
                <a:rPr sz="1100" spc="18" dirty="0">
                  <a:latin typeface="Times New Roman"/>
                  <a:cs typeface="Times New Roman"/>
                </a:rPr>
                <a:t>o</a:t>
              </a:r>
              <a:r>
                <a:rPr sz="1100" spc="-4" dirty="0">
                  <a:latin typeface="Times New Roman"/>
                  <a:cs typeface="Times New Roman"/>
                </a:rPr>
                <a:t>l</a:t>
              </a:r>
              <a:r>
                <a:rPr sz="1100" spc="-31" dirty="0">
                  <a:latin typeface="Times New Roman"/>
                  <a:cs typeface="Times New Roman"/>
                </a:rPr>
                <a:t>u</a:t>
              </a:r>
              <a:r>
                <a:rPr sz="1100" spc="9" dirty="0">
                  <a:latin typeface="Times New Roman"/>
                  <a:cs typeface="Times New Roman"/>
                </a:rPr>
                <a:t>t</a:t>
              </a:r>
              <a:r>
                <a:rPr sz="1100" spc="-9" dirty="0">
                  <a:latin typeface="Times New Roman"/>
                  <a:cs typeface="Times New Roman"/>
                </a:rPr>
                <a:t>e</a:t>
              </a:r>
              <a:r>
                <a:rPr sz="1100" spc="-13" dirty="0">
                  <a:latin typeface="Times New Roman"/>
                  <a:cs typeface="Times New Roman"/>
                </a:rPr>
                <a:t> </a:t>
              </a:r>
              <a:r>
                <a:rPr sz="1100" spc="9" dirty="0">
                  <a:latin typeface="Times New Roman"/>
                  <a:cs typeface="Times New Roman"/>
                </a:rPr>
                <a:t>t</a:t>
              </a:r>
              <a:r>
                <a:rPr sz="1100" dirty="0">
                  <a:latin typeface="Times New Roman"/>
                  <a:cs typeface="Times New Roman"/>
                </a:rPr>
                <a:t>y</a:t>
              </a:r>
              <a:r>
                <a:rPr sz="1100" spc="-9" dirty="0">
                  <a:latin typeface="Times New Roman"/>
                  <a:cs typeface="Times New Roman"/>
                </a:rPr>
                <a:t>ran</a:t>
              </a:r>
              <a:r>
                <a:rPr sz="1100" spc="18" dirty="0">
                  <a:latin typeface="Times New Roman"/>
                  <a:cs typeface="Times New Roman"/>
                </a:rPr>
                <a:t>n</a:t>
              </a:r>
              <a:r>
                <a:rPr sz="1100" dirty="0">
                  <a:latin typeface="Times New Roman"/>
                  <a:cs typeface="Times New Roman"/>
                </a:rPr>
                <a:t>y</a:t>
              </a:r>
              <a:r>
                <a:rPr sz="1100" spc="-13" dirty="0">
                  <a:latin typeface="Times New Roman"/>
                  <a:cs typeface="Times New Roman"/>
                </a:rPr>
                <a:t> </a:t>
              </a:r>
              <a:r>
                <a:rPr sz="1100" spc="18" dirty="0">
                  <a:latin typeface="Times New Roman"/>
                  <a:cs typeface="Times New Roman"/>
                </a:rPr>
                <a:t>o</a:t>
              </a:r>
              <a:r>
                <a:rPr sz="1100" dirty="0">
                  <a:latin typeface="Times New Roman"/>
                  <a:cs typeface="Times New Roman"/>
                </a:rPr>
                <a:t>v</a:t>
              </a:r>
              <a:r>
                <a:rPr sz="1100" spc="-13" dirty="0">
                  <a:latin typeface="Times New Roman"/>
                  <a:cs typeface="Times New Roman"/>
                </a:rPr>
                <a:t>e</a:t>
              </a:r>
              <a:r>
                <a:rPr sz="1100" spc="-4" dirty="0">
                  <a:latin typeface="Times New Roman"/>
                  <a:cs typeface="Times New Roman"/>
                </a:rPr>
                <a:t>r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es</a:t>
              </a:r>
              <a:r>
                <a:rPr sz="1100" dirty="0">
                  <a:latin typeface="Times New Roman"/>
                  <a:cs typeface="Times New Roman"/>
                </a:rPr>
                <a:t>e</a:t>
              </a:r>
              <a:r>
                <a:rPr sz="1100" spc="-13" dirty="0">
                  <a:latin typeface="Times New Roman"/>
                  <a:cs typeface="Times New Roman"/>
                </a:rPr>
                <a:t> </a:t>
              </a:r>
              <a:r>
                <a:rPr sz="1100" spc="-9" dirty="0">
                  <a:latin typeface="Times New Roman"/>
                  <a:cs typeface="Times New Roman"/>
                </a:rPr>
                <a:t>s</a:t>
              </a:r>
              <a:r>
                <a:rPr sz="1100" spc="13" dirty="0">
                  <a:latin typeface="Times New Roman"/>
                  <a:cs typeface="Times New Roman"/>
                </a:rPr>
                <a:t>t</a:t>
              </a:r>
              <a:r>
                <a:rPr sz="1100" spc="-31" dirty="0">
                  <a:latin typeface="Times New Roman"/>
                  <a:cs typeface="Times New Roman"/>
                </a:rPr>
                <a:t>a</a:t>
              </a:r>
              <a:r>
                <a:rPr sz="1100" spc="9" dirty="0">
                  <a:latin typeface="Times New Roman"/>
                  <a:cs typeface="Times New Roman"/>
                </a:rPr>
                <a:t>t</a:t>
              </a:r>
              <a:r>
                <a:rPr sz="1100" spc="-4" dirty="0">
                  <a:latin typeface="Times New Roman"/>
                  <a:cs typeface="Times New Roman"/>
                </a:rPr>
                <a:t>es</a:t>
              </a:r>
              <a:r>
                <a:rPr sz="1100" dirty="0">
                  <a:latin typeface="Times New Roman"/>
                  <a:cs typeface="Times New Roman"/>
                </a:rPr>
                <a:t>.</a:t>
              </a:r>
              <a:r>
                <a:rPr sz="1100" spc="-13" dirty="0">
                  <a:latin typeface="Times New Roman"/>
                  <a:cs typeface="Times New Roman"/>
                </a:rPr>
                <a:t> </a:t>
              </a:r>
              <a:r>
                <a:rPr sz="1100" spc="-4" dirty="0">
                  <a:latin typeface="Times New Roman"/>
                  <a:cs typeface="Times New Roman"/>
                </a:rPr>
                <a:t>T</a:t>
              </a:r>
              <a:r>
                <a:rPr sz="1100" dirty="0">
                  <a:latin typeface="Times New Roman"/>
                  <a:cs typeface="Times New Roman"/>
                </a:rPr>
                <a:t>o</a:t>
              </a:r>
              <a:r>
                <a:rPr sz="1100" spc="13" dirty="0">
                  <a:latin typeface="Times New Roman"/>
                  <a:cs typeface="Times New Roman"/>
                </a:rPr>
                <a:t> </a:t>
              </a:r>
              <a:r>
                <a:rPr sz="1100" dirty="0">
                  <a:latin typeface="Times New Roman"/>
                  <a:cs typeface="Times New Roman"/>
                </a:rPr>
                <a:t>pr</a:t>
              </a:r>
              <a:r>
                <a:rPr sz="1100" spc="18" dirty="0">
                  <a:latin typeface="Times New Roman"/>
                  <a:cs typeface="Times New Roman"/>
                </a:rPr>
                <a:t>o</a:t>
              </a:r>
              <a:r>
                <a:rPr sz="1100" dirty="0">
                  <a:latin typeface="Times New Roman"/>
                  <a:cs typeface="Times New Roman"/>
                </a:rPr>
                <a:t>v</a:t>
              </a:r>
              <a:r>
                <a:rPr sz="1100" spc="-9" dirty="0">
                  <a:latin typeface="Times New Roman"/>
                  <a:cs typeface="Times New Roman"/>
                </a:rPr>
                <a:t>e</a:t>
              </a:r>
              <a:r>
                <a:rPr sz="1100" spc="-36"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4" dirty="0">
                  <a:latin typeface="Times New Roman"/>
                  <a:cs typeface="Times New Roman"/>
                </a:rPr>
                <a:t>i</a:t>
              </a:r>
              <a:r>
                <a:rPr sz="1100" spc="-45" dirty="0">
                  <a:latin typeface="Times New Roman"/>
                  <a:cs typeface="Times New Roman"/>
                </a:rPr>
                <a:t>s</a:t>
              </a:r>
              <a:r>
                <a:rPr sz="1100" dirty="0">
                  <a:latin typeface="Times New Roman"/>
                  <a:cs typeface="Times New Roman"/>
                </a:rPr>
                <a:t>,</a:t>
              </a:r>
              <a:r>
                <a:rPr sz="1100" spc="-9" dirty="0">
                  <a:latin typeface="Times New Roman"/>
                  <a:cs typeface="Times New Roman"/>
                </a:rPr>
                <a:t> </a:t>
              </a:r>
              <a:r>
                <a:rPr sz="1100" spc="9" dirty="0">
                  <a:latin typeface="Times New Roman"/>
                  <a:cs typeface="Times New Roman"/>
                </a:rPr>
                <a:t>l</a:t>
              </a:r>
              <a:r>
                <a:rPr sz="1100" spc="-31" dirty="0">
                  <a:latin typeface="Times New Roman"/>
                  <a:cs typeface="Times New Roman"/>
                </a:rPr>
                <a:t>e</a:t>
              </a:r>
              <a:r>
                <a:rPr sz="1100" spc="-4" dirty="0">
                  <a:latin typeface="Times New Roman"/>
                  <a:cs typeface="Times New Roman"/>
                </a:rPr>
                <a:t>t</a:t>
              </a:r>
              <a:r>
                <a:rPr sz="1100" spc="18" dirty="0">
                  <a:latin typeface="Times New Roman"/>
                  <a:cs typeface="Times New Roman"/>
                </a:rPr>
                <a:t> f</a:t>
              </a:r>
              <a:r>
                <a:rPr sz="1100" spc="-22" dirty="0">
                  <a:latin typeface="Times New Roman"/>
                  <a:cs typeface="Times New Roman"/>
                </a:rPr>
                <a:t>ac</a:t>
              </a:r>
              <a:r>
                <a:rPr sz="1100" spc="9" dirty="0">
                  <a:latin typeface="Times New Roman"/>
                  <a:cs typeface="Times New Roman"/>
                </a:rPr>
                <a:t>t</a:t>
              </a:r>
              <a:r>
                <a:rPr sz="1100" dirty="0">
                  <a:latin typeface="Times New Roman"/>
                  <a:cs typeface="Times New Roman"/>
                </a:rPr>
                <a:t>s</a:t>
              </a:r>
              <a:r>
                <a:rPr sz="1100" spc="-22" dirty="0">
                  <a:latin typeface="Times New Roman"/>
                  <a:cs typeface="Times New Roman"/>
                </a:rPr>
                <a:t> </a:t>
              </a:r>
              <a:r>
                <a:rPr sz="1100" spc="18" dirty="0">
                  <a:latin typeface="Times New Roman"/>
                  <a:cs typeface="Times New Roman"/>
                </a:rPr>
                <a:t>b</a:t>
              </a:r>
              <a:r>
                <a:rPr sz="1100" spc="-9" dirty="0">
                  <a:latin typeface="Times New Roman"/>
                  <a:cs typeface="Times New Roman"/>
                </a:rPr>
                <a:t>e</a:t>
              </a:r>
              <a:r>
                <a:rPr sz="1100" spc="-13" dirty="0">
                  <a:latin typeface="Times New Roman"/>
                  <a:cs typeface="Times New Roman"/>
                </a:rPr>
                <a:t> </a:t>
              </a:r>
              <a:r>
                <a:rPr sz="1100" spc="-9" dirty="0">
                  <a:latin typeface="Times New Roman"/>
                  <a:cs typeface="Times New Roman"/>
                </a:rPr>
                <a:t>su</a:t>
              </a:r>
              <a:r>
                <a:rPr sz="1100" spc="18" dirty="0">
                  <a:latin typeface="Times New Roman"/>
                  <a:cs typeface="Times New Roman"/>
                </a:rPr>
                <a:t>b</a:t>
              </a:r>
              <a:r>
                <a:rPr sz="1100" spc="-27" dirty="0">
                  <a:latin typeface="Times New Roman"/>
                  <a:cs typeface="Times New Roman"/>
                </a:rPr>
                <a:t>m</a:t>
              </a:r>
              <a:r>
                <a:rPr sz="1100" spc="9" dirty="0">
                  <a:latin typeface="Times New Roman"/>
                  <a:cs typeface="Times New Roman"/>
                </a:rPr>
                <a:t>i</a:t>
              </a:r>
              <a:r>
                <a:rPr sz="1100" spc="-22" dirty="0">
                  <a:latin typeface="Times New Roman"/>
                  <a:cs typeface="Times New Roman"/>
                </a:rPr>
                <a:t>t</a:t>
              </a:r>
              <a:r>
                <a:rPr sz="1100" spc="9" dirty="0">
                  <a:latin typeface="Times New Roman"/>
                  <a:cs typeface="Times New Roman"/>
                </a:rPr>
                <a:t>t</a:t>
              </a:r>
              <a:r>
                <a:rPr sz="1100" spc="-13" dirty="0">
                  <a:latin typeface="Times New Roman"/>
                  <a:cs typeface="Times New Roman"/>
                </a:rPr>
                <a:t>e</a:t>
              </a:r>
              <a:r>
                <a:rPr sz="1100" spc="-9" dirty="0">
                  <a:latin typeface="Times New Roman"/>
                  <a:cs typeface="Times New Roman"/>
                </a:rPr>
                <a:t>d </a:t>
              </a:r>
              <a:r>
                <a:rPr sz="1100" spc="9" dirty="0">
                  <a:latin typeface="Times New Roman"/>
                  <a:cs typeface="Times New Roman"/>
                </a:rPr>
                <a:t>t</a:t>
              </a:r>
              <a:r>
                <a:rPr sz="1100" dirty="0">
                  <a:latin typeface="Times New Roman"/>
                  <a:cs typeface="Times New Roman"/>
                </a:rPr>
                <a:t>o</a:t>
              </a:r>
              <a:r>
                <a:rPr sz="1100" spc="-27" dirty="0">
                  <a:latin typeface="Times New Roman"/>
                  <a:cs typeface="Times New Roman"/>
                </a:rPr>
                <a:t> </a:t>
              </a:r>
              <a:r>
                <a:rPr sz="1100" spc="-9" dirty="0">
                  <a:latin typeface="Times New Roman"/>
                  <a:cs typeface="Times New Roman"/>
                </a:rPr>
                <a:t>a</a:t>
              </a:r>
              <a:r>
                <a:rPr sz="1100" spc="-4" dirty="0">
                  <a:latin typeface="Times New Roman"/>
                  <a:cs typeface="Times New Roman"/>
                </a:rPr>
                <a:t> </a:t>
              </a:r>
              <a:r>
                <a:rPr sz="1100" spc="-13" dirty="0">
                  <a:latin typeface="Times New Roman"/>
                  <a:cs typeface="Times New Roman"/>
                </a:rPr>
                <a:t>ca</a:t>
              </a:r>
              <a:r>
                <a:rPr sz="1100" dirty="0">
                  <a:latin typeface="Times New Roman"/>
                  <a:cs typeface="Times New Roman"/>
                </a:rPr>
                <a:t>n</a:t>
              </a:r>
              <a:r>
                <a:rPr sz="1100" spc="-31" dirty="0">
                  <a:latin typeface="Times New Roman"/>
                  <a:cs typeface="Times New Roman"/>
                </a:rPr>
                <a:t>d</a:t>
              </a:r>
              <a:r>
                <a:rPr sz="1100" spc="9" dirty="0">
                  <a:latin typeface="Times New Roman"/>
                  <a:cs typeface="Times New Roman"/>
                </a:rPr>
                <a:t>i</a:t>
              </a:r>
              <a:r>
                <a:rPr sz="1100" dirty="0">
                  <a:latin typeface="Times New Roman"/>
                  <a:cs typeface="Times New Roman"/>
                </a:rPr>
                <a:t>d</a:t>
              </a:r>
              <a:r>
                <a:rPr sz="1100" spc="-13" dirty="0">
                  <a:latin typeface="Times New Roman"/>
                  <a:cs typeface="Times New Roman"/>
                </a:rPr>
                <a:t>w</a:t>
              </a:r>
              <a:r>
                <a:rPr sz="1100" spc="18" dirty="0">
                  <a:latin typeface="Times New Roman"/>
                  <a:cs typeface="Times New Roman"/>
                </a:rPr>
                <a:t>o</a:t>
              </a:r>
              <a:r>
                <a:rPr sz="1100" spc="-18" dirty="0">
                  <a:latin typeface="Times New Roman"/>
                  <a:cs typeface="Times New Roman"/>
                </a:rPr>
                <a:t>r</a:t>
              </a:r>
              <a:r>
                <a:rPr sz="1100" spc="9" dirty="0">
                  <a:latin typeface="Times New Roman"/>
                  <a:cs typeface="Times New Roman"/>
                </a:rPr>
                <a:t>l</a:t>
              </a:r>
              <a:r>
                <a:rPr sz="1100" spc="-22" dirty="0">
                  <a:latin typeface="Times New Roman"/>
                  <a:cs typeface="Times New Roman"/>
                </a:rPr>
                <a:t>d, </a:t>
              </a:r>
              <a:r>
                <a:rPr sz="1100" spc="4" dirty="0">
                  <a:latin typeface="Times New Roman"/>
                  <a:cs typeface="Times New Roman"/>
                </a:rPr>
                <a:t>f</a:t>
              </a:r>
              <a:r>
                <a:rPr sz="1100" dirty="0">
                  <a:latin typeface="Times New Roman"/>
                  <a:cs typeface="Times New Roman"/>
                </a:rPr>
                <a:t>or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a:t>
              </a:r>
              <a:r>
                <a:rPr sz="1100" spc="-36" dirty="0">
                  <a:latin typeface="Times New Roman"/>
                  <a:cs typeface="Times New Roman"/>
                </a:rPr>
                <a:t> </a:t>
              </a:r>
              <a:r>
                <a:rPr sz="1100" spc="9" dirty="0">
                  <a:latin typeface="Times New Roman"/>
                  <a:cs typeface="Times New Roman"/>
                </a:rPr>
                <a:t>t</a:t>
              </a:r>
              <a:r>
                <a:rPr sz="1100" spc="-4" dirty="0">
                  <a:latin typeface="Times New Roman"/>
                  <a:cs typeface="Times New Roman"/>
                </a:rPr>
                <a:t>ru</a:t>
              </a:r>
              <a:r>
                <a:rPr sz="1100" spc="18" dirty="0">
                  <a:latin typeface="Times New Roman"/>
                  <a:cs typeface="Times New Roman"/>
                </a:rPr>
                <a:t>t</a:t>
              </a:r>
              <a:r>
                <a:rPr sz="1100" dirty="0">
                  <a:latin typeface="Times New Roman"/>
                  <a:cs typeface="Times New Roman"/>
                </a:rPr>
                <a:t>h</a:t>
              </a:r>
              <a:r>
                <a:rPr sz="1100" spc="-31" dirty="0">
                  <a:latin typeface="Times New Roman"/>
                  <a:cs typeface="Times New Roman"/>
                </a:rPr>
                <a:t> </a:t>
              </a:r>
              <a:r>
                <a:rPr sz="1100" spc="18" dirty="0">
                  <a:latin typeface="Times New Roman"/>
                  <a:cs typeface="Times New Roman"/>
                </a:rPr>
                <a:t>o</a:t>
              </a:r>
              <a:r>
                <a:rPr sz="1100" dirty="0">
                  <a:latin typeface="Times New Roman"/>
                  <a:cs typeface="Times New Roman"/>
                </a:rPr>
                <a:t>f</a:t>
              </a:r>
              <a:r>
                <a:rPr sz="1100" spc="-22" dirty="0">
                  <a:latin typeface="Times New Roman"/>
                  <a:cs typeface="Times New Roman"/>
                </a:rPr>
                <a:t> </a:t>
              </a:r>
              <a:r>
                <a:rPr sz="1100" spc="-9" dirty="0">
                  <a:latin typeface="Times New Roman"/>
                  <a:cs typeface="Times New Roman"/>
                </a:rPr>
                <a:t>w</a:t>
              </a:r>
              <a:r>
                <a:rPr sz="1100" spc="18" dirty="0">
                  <a:latin typeface="Times New Roman"/>
                  <a:cs typeface="Times New Roman"/>
                </a:rPr>
                <a:t>h</a:t>
              </a:r>
              <a:r>
                <a:rPr sz="1100" spc="-4" dirty="0">
                  <a:latin typeface="Times New Roman"/>
                  <a:cs typeface="Times New Roman"/>
                </a:rPr>
                <a:t>i</a:t>
              </a:r>
              <a:r>
                <a:rPr sz="1100" spc="-36" dirty="0">
                  <a:latin typeface="Times New Roman"/>
                  <a:cs typeface="Times New Roman"/>
                </a:rPr>
                <a:t>c</a:t>
              </a:r>
              <a:r>
                <a:rPr sz="1100" spc="-9" dirty="0">
                  <a:latin typeface="Times New Roman"/>
                  <a:cs typeface="Times New Roman"/>
                </a:rPr>
                <a:t>h</a:t>
              </a:r>
              <a:r>
                <a:rPr sz="1100" spc="18" dirty="0">
                  <a:latin typeface="Times New Roman"/>
                  <a:cs typeface="Times New Roman"/>
                </a:rPr>
                <a:t> </a:t>
              </a:r>
              <a:r>
                <a:rPr sz="1100" spc="-4" dirty="0">
                  <a:latin typeface="Times New Roman"/>
                  <a:cs typeface="Times New Roman"/>
                </a:rPr>
                <a:t>w</a:t>
              </a:r>
              <a:r>
                <a:rPr sz="1100" dirty="0">
                  <a:latin typeface="Times New Roman"/>
                  <a:cs typeface="Times New Roman"/>
                </a:rPr>
                <a:t>e </a:t>
              </a:r>
              <a:r>
                <a:rPr sz="1100" spc="-9" dirty="0">
                  <a:latin typeface="Times New Roman"/>
                  <a:cs typeface="Times New Roman"/>
                </a:rPr>
                <a:t>p</a:t>
              </a:r>
              <a:r>
                <a:rPr sz="1100" spc="4" dirty="0">
                  <a:latin typeface="Times New Roman"/>
                  <a:cs typeface="Times New Roman"/>
                </a:rPr>
                <a:t>l</a:t>
              </a:r>
              <a:r>
                <a:rPr sz="1100" spc="-18" dirty="0">
                  <a:latin typeface="Times New Roman"/>
                  <a:cs typeface="Times New Roman"/>
                </a:rPr>
                <a:t>edg</a:t>
              </a:r>
              <a:r>
                <a:rPr sz="1100" spc="-9" dirty="0">
                  <a:latin typeface="Times New Roman"/>
                  <a:cs typeface="Times New Roman"/>
                </a:rPr>
                <a:t>e</a:t>
              </a:r>
              <a:r>
                <a:rPr sz="1100" spc="-18" dirty="0">
                  <a:latin typeface="Times New Roman"/>
                  <a:cs typeface="Times New Roman"/>
                </a:rPr>
                <a:t> </a:t>
              </a:r>
              <a:r>
                <a:rPr sz="1100" spc="-9" dirty="0">
                  <a:latin typeface="Times New Roman"/>
                  <a:cs typeface="Times New Roman"/>
                </a:rPr>
                <a:t>a</a:t>
              </a:r>
              <a:r>
                <a:rPr sz="1100" spc="9" dirty="0">
                  <a:latin typeface="Times New Roman"/>
                  <a:cs typeface="Times New Roman"/>
                </a:rPr>
                <a:t> </a:t>
              </a:r>
              <a:r>
                <a:rPr sz="1100" spc="18" dirty="0">
                  <a:latin typeface="Times New Roman"/>
                  <a:cs typeface="Times New Roman"/>
                </a:rPr>
                <a:t>f</a:t>
              </a:r>
              <a:r>
                <a:rPr sz="1100" spc="-31" dirty="0">
                  <a:latin typeface="Times New Roman"/>
                  <a:cs typeface="Times New Roman"/>
                </a:rPr>
                <a:t>a</a:t>
              </a:r>
              <a:r>
                <a:rPr sz="1100" spc="9" dirty="0">
                  <a:latin typeface="Times New Roman"/>
                  <a:cs typeface="Times New Roman"/>
                </a:rPr>
                <a:t>i</a:t>
              </a:r>
              <a:r>
                <a:rPr sz="1100" spc="-4" dirty="0">
                  <a:latin typeface="Times New Roman"/>
                  <a:cs typeface="Times New Roman"/>
                </a:rPr>
                <a:t>t</a:t>
              </a:r>
              <a:r>
                <a:rPr sz="1100" dirty="0">
                  <a:latin typeface="Times New Roman"/>
                  <a:cs typeface="Times New Roman"/>
                </a:rPr>
                <a:t>h</a:t>
              </a:r>
              <a:r>
                <a:rPr sz="1100" spc="-13" dirty="0">
                  <a:latin typeface="Times New Roman"/>
                  <a:cs typeface="Times New Roman"/>
                </a:rPr>
                <a:t> </a:t>
              </a:r>
              <a:r>
                <a:rPr sz="1100" spc="18" dirty="0">
                  <a:latin typeface="Times New Roman"/>
                  <a:cs typeface="Times New Roman"/>
                </a:rPr>
                <a:t>y</a:t>
              </a:r>
              <a:r>
                <a:rPr sz="1100" spc="-54" dirty="0">
                  <a:latin typeface="Times New Roman"/>
                  <a:cs typeface="Times New Roman"/>
                </a:rPr>
                <a:t>e</a:t>
              </a:r>
              <a:r>
                <a:rPr sz="1100" spc="-4" dirty="0">
                  <a:latin typeface="Times New Roman"/>
                  <a:cs typeface="Times New Roman"/>
                </a:rPr>
                <a:t>t</a:t>
              </a:r>
              <a:r>
                <a:rPr sz="1100" spc="13" dirty="0">
                  <a:latin typeface="Times New Roman"/>
                  <a:cs typeface="Times New Roman"/>
                </a:rPr>
                <a:t> </a:t>
              </a:r>
              <a:r>
                <a:rPr sz="1100" spc="-4" dirty="0">
                  <a:latin typeface="Times New Roman"/>
                  <a:cs typeface="Times New Roman"/>
                </a:rPr>
                <a:t>u</a:t>
              </a:r>
              <a:r>
                <a:rPr sz="1100" spc="18" dirty="0">
                  <a:latin typeface="Times New Roman"/>
                  <a:cs typeface="Times New Roman"/>
                </a:rPr>
                <a:t>n</a:t>
              </a:r>
              <a:r>
                <a:rPr sz="1100" spc="-9" dirty="0">
                  <a:latin typeface="Times New Roman"/>
                  <a:cs typeface="Times New Roman"/>
                </a:rPr>
                <a:t>sul</a:t>
              </a:r>
              <a:r>
                <a:rPr sz="1100" spc="18" dirty="0">
                  <a:latin typeface="Times New Roman"/>
                  <a:cs typeface="Times New Roman"/>
                </a:rPr>
                <a:t>l</a:t>
              </a:r>
              <a:r>
                <a:rPr sz="1100" spc="-27" dirty="0">
                  <a:latin typeface="Times New Roman"/>
                  <a:cs typeface="Times New Roman"/>
                </a:rPr>
                <a:t>i</a:t>
              </a:r>
              <a:r>
                <a:rPr sz="1100" spc="-13" dirty="0">
                  <a:latin typeface="Times New Roman"/>
                  <a:cs typeface="Times New Roman"/>
                </a:rPr>
                <a:t>e</a:t>
              </a:r>
              <a:r>
                <a:rPr sz="1100" spc="-9" dirty="0">
                  <a:latin typeface="Times New Roman"/>
                  <a:cs typeface="Times New Roman"/>
                </a:rPr>
                <a:t>d </a:t>
              </a:r>
              <a:r>
                <a:rPr sz="1100" spc="18" dirty="0">
                  <a:latin typeface="Times New Roman"/>
                  <a:cs typeface="Times New Roman"/>
                </a:rPr>
                <a:t>b</a:t>
              </a:r>
              <a:r>
                <a:rPr sz="1100" dirty="0">
                  <a:latin typeface="Times New Roman"/>
                  <a:cs typeface="Times New Roman"/>
                </a:rPr>
                <a:t>y</a:t>
              </a:r>
              <a:r>
                <a:rPr sz="1100" spc="-4" dirty="0">
                  <a:latin typeface="Times New Roman"/>
                  <a:cs typeface="Times New Roman"/>
                </a:rPr>
                <a:t> </a:t>
              </a:r>
              <a:r>
                <a:rPr sz="1100" spc="18" dirty="0">
                  <a:latin typeface="Times New Roman"/>
                  <a:cs typeface="Times New Roman"/>
                </a:rPr>
                <a:t>f</a:t>
              </a:r>
              <a:r>
                <a:rPr sz="1100" spc="-31" dirty="0">
                  <a:latin typeface="Times New Roman"/>
                  <a:cs typeface="Times New Roman"/>
                </a:rPr>
                <a:t>a</a:t>
              </a:r>
              <a:r>
                <a:rPr sz="1100" spc="9" dirty="0">
                  <a:latin typeface="Times New Roman"/>
                  <a:cs typeface="Times New Roman"/>
                </a:rPr>
                <a:t>l</a:t>
              </a:r>
              <a:r>
                <a:rPr sz="1100" spc="-18" dirty="0">
                  <a:latin typeface="Times New Roman"/>
                  <a:cs typeface="Times New Roman"/>
                </a:rPr>
                <a:t>se</a:t>
              </a:r>
              <a:r>
                <a:rPr sz="1100" spc="18" dirty="0">
                  <a:latin typeface="Times New Roman"/>
                  <a:cs typeface="Times New Roman"/>
                </a:rPr>
                <a:t>h</a:t>
              </a:r>
              <a:r>
                <a:rPr sz="1100" spc="-22" dirty="0">
                  <a:latin typeface="Times New Roman"/>
                  <a:cs typeface="Times New Roman"/>
                </a:rPr>
                <a:t>o</a:t>
              </a:r>
              <a:r>
                <a:rPr sz="1100" spc="18" dirty="0">
                  <a:latin typeface="Times New Roman"/>
                  <a:cs typeface="Times New Roman"/>
                </a:rPr>
                <a:t>o</a:t>
              </a:r>
              <a:r>
                <a:rPr sz="1100" spc="40" dirty="0">
                  <a:latin typeface="Times New Roman"/>
                  <a:cs typeface="Times New Roman"/>
                </a:rPr>
                <a:t>d.</a:t>
              </a:r>
              <a:endParaRPr sz="1100" dirty="0">
                <a:latin typeface="Times New Roman"/>
                <a:cs typeface="Times New Roman"/>
              </a:endParaRPr>
            </a:p>
          </p:txBody>
        </p:sp>
      </p:grpSp>
      <p:sp>
        <p:nvSpPr>
          <p:cNvPr id="410" name="object 410"/>
          <p:cNvSpPr txBox="1"/>
          <p:nvPr/>
        </p:nvSpPr>
        <p:spPr>
          <a:xfrm>
            <a:off x="341862" y="2067646"/>
            <a:ext cx="2934737" cy="276999"/>
          </a:xfrm>
          <a:prstGeom prst="rect">
            <a:avLst/>
          </a:prstGeom>
        </p:spPr>
        <p:txBody>
          <a:bodyPr vert="horz" wrap="square" lIns="0" tIns="0" rIns="0" bIns="0" rtlCol="0">
            <a:spAutoFit/>
          </a:bodyPr>
          <a:lstStyle/>
          <a:p>
            <a:pPr marL="11397"/>
            <a:r>
              <a:rPr lang="en-US" sz="1800" dirty="0">
                <a:latin typeface="+mn-lt"/>
                <a:cs typeface="Arial"/>
              </a:rPr>
              <a:t>"</a:t>
            </a:r>
            <a:r>
              <a:rPr sz="1800" dirty="0">
                <a:latin typeface="+mn-lt"/>
                <a:cs typeface="Arial"/>
              </a:rPr>
              <a:t>Big</a:t>
            </a:r>
            <a:r>
              <a:rPr lang="en-US" sz="1800" dirty="0">
                <a:latin typeface="+mn-lt"/>
                <a:cs typeface="Arial"/>
              </a:rPr>
              <a:t>"</a:t>
            </a:r>
            <a:r>
              <a:rPr sz="1800" spc="-4" dirty="0">
                <a:latin typeface="+mn-lt"/>
                <a:cs typeface="Arial"/>
              </a:rPr>
              <a:t> </a:t>
            </a:r>
            <a:r>
              <a:rPr lang="en-US" sz="1800" spc="-4" dirty="0">
                <a:latin typeface="+mn-lt"/>
                <a:cs typeface="Arial"/>
              </a:rPr>
              <a:t>(</a:t>
            </a:r>
            <a:r>
              <a:rPr sz="1800" spc="-166" dirty="0">
                <a:latin typeface="+mn-lt"/>
                <a:cs typeface="Arial"/>
              </a:rPr>
              <a:t>Y</a:t>
            </a:r>
            <a:r>
              <a:rPr sz="1800" dirty="0">
                <a:latin typeface="+mn-lt"/>
                <a:cs typeface="Arial"/>
              </a:rPr>
              <a:t>ellow</a:t>
            </a:r>
            <a:r>
              <a:rPr lang="en-US" sz="1800" dirty="0">
                <a:latin typeface="+mn-lt"/>
                <a:cs typeface="Arial"/>
              </a:rPr>
              <a:t>)</a:t>
            </a:r>
            <a:r>
              <a:rPr sz="1800" spc="-4" dirty="0">
                <a:latin typeface="+mn-lt"/>
                <a:cs typeface="Arial"/>
              </a:rPr>
              <a:t> </a:t>
            </a:r>
            <a:r>
              <a:rPr sz="1800" spc="-13" dirty="0">
                <a:latin typeface="+mn-lt"/>
                <a:cs typeface="Arial"/>
              </a:rPr>
              <a:t>=</a:t>
            </a:r>
            <a:r>
              <a:rPr sz="1800" spc="-4" dirty="0">
                <a:latin typeface="+mn-lt"/>
                <a:cs typeface="Arial"/>
              </a:rPr>
              <a:t> </a:t>
            </a:r>
            <a:r>
              <a:rPr sz="1800" dirty="0">
                <a:latin typeface="+mn-lt"/>
                <a:cs typeface="Arial"/>
              </a:rPr>
              <a:t>10</a:t>
            </a:r>
            <a:r>
              <a:rPr sz="1800" spc="-13" dirty="0">
                <a:latin typeface="+mn-lt"/>
                <a:cs typeface="Arial"/>
              </a:rPr>
              <a:t>+</a:t>
            </a:r>
            <a:r>
              <a:rPr sz="1800" spc="-4" dirty="0">
                <a:latin typeface="+mn-lt"/>
                <a:cs typeface="Arial"/>
              </a:rPr>
              <a:t> </a:t>
            </a:r>
            <a:r>
              <a:rPr sz="1800" dirty="0">
                <a:latin typeface="+mn-lt"/>
                <a:cs typeface="Arial"/>
              </a:rPr>
              <a:t>le</a:t>
            </a:r>
            <a:r>
              <a:rPr sz="1800" spc="-4" dirty="0">
                <a:latin typeface="+mn-lt"/>
                <a:cs typeface="Arial"/>
              </a:rPr>
              <a:t>tt</a:t>
            </a:r>
            <a:r>
              <a:rPr sz="1800" dirty="0">
                <a:latin typeface="+mn-lt"/>
                <a:cs typeface="Arial"/>
              </a:rPr>
              <a:t>ers</a:t>
            </a:r>
          </a:p>
        </p:txBody>
      </p:sp>
      <p:sp>
        <p:nvSpPr>
          <p:cNvPr id="411" name="object 411"/>
          <p:cNvSpPr txBox="1"/>
          <p:nvPr/>
        </p:nvSpPr>
        <p:spPr>
          <a:xfrm>
            <a:off x="341863" y="2549499"/>
            <a:ext cx="3315737" cy="276999"/>
          </a:xfrm>
          <a:prstGeom prst="rect">
            <a:avLst/>
          </a:prstGeom>
        </p:spPr>
        <p:txBody>
          <a:bodyPr vert="horz" wrap="square" lIns="0" tIns="0" rIns="0" bIns="0" rtlCol="0">
            <a:spAutoFit/>
          </a:bodyPr>
          <a:lstStyle/>
          <a:p>
            <a:pPr marL="11397"/>
            <a:r>
              <a:rPr lang="en-US" sz="1800" dirty="0">
                <a:cs typeface="Arial"/>
              </a:rPr>
              <a:t>"</a:t>
            </a:r>
            <a:r>
              <a:rPr sz="1800" dirty="0">
                <a:latin typeface="+mn-lt"/>
                <a:cs typeface="Arial"/>
              </a:rPr>
              <a:t>Medium</a:t>
            </a:r>
            <a:r>
              <a:rPr lang="en-US" sz="1800" dirty="0">
                <a:cs typeface="Arial"/>
              </a:rPr>
              <a:t>"</a:t>
            </a:r>
            <a:r>
              <a:rPr sz="1800" spc="-4" dirty="0">
                <a:latin typeface="+mn-lt"/>
                <a:cs typeface="Arial"/>
              </a:rPr>
              <a:t> </a:t>
            </a:r>
            <a:r>
              <a:rPr lang="en-US" sz="1800" spc="-13" dirty="0">
                <a:latin typeface="+mn-lt"/>
                <a:cs typeface="Arial"/>
              </a:rPr>
              <a:t>(</a:t>
            </a:r>
            <a:r>
              <a:rPr sz="1800" dirty="0">
                <a:latin typeface="+mn-lt"/>
                <a:cs typeface="Arial"/>
              </a:rPr>
              <a:t>Red</a:t>
            </a:r>
            <a:r>
              <a:rPr lang="en-US" sz="1800" dirty="0">
                <a:latin typeface="+mn-lt"/>
                <a:cs typeface="Arial"/>
              </a:rPr>
              <a:t>)</a:t>
            </a:r>
            <a:r>
              <a:rPr sz="1800" spc="-4" dirty="0">
                <a:latin typeface="+mn-lt"/>
                <a:cs typeface="Arial"/>
              </a:rPr>
              <a:t> </a:t>
            </a:r>
            <a:r>
              <a:rPr sz="1800" spc="-13" dirty="0">
                <a:latin typeface="+mn-lt"/>
                <a:cs typeface="Arial"/>
              </a:rPr>
              <a:t>=</a:t>
            </a:r>
            <a:r>
              <a:rPr sz="1800" spc="-4" dirty="0">
                <a:latin typeface="+mn-lt"/>
                <a:cs typeface="Arial"/>
              </a:rPr>
              <a:t> </a:t>
            </a:r>
            <a:r>
              <a:rPr sz="1800" dirty="0">
                <a:latin typeface="+mn-lt"/>
                <a:cs typeface="Arial"/>
              </a:rPr>
              <a:t>5</a:t>
            </a:r>
            <a:r>
              <a:rPr sz="1800" spc="-4" dirty="0">
                <a:latin typeface="+mn-lt"/>
                <a:cs typeface="Arial"/>
              </a:rPr>
              <a:t>..</a:t>
            </a:r>
            <a:r>
              <a:rPr sz="1800" dirty="0">
                <a:latin typeface="+mn-lt"/>
                <a:cs typeface="Arial"/>
              </a:rPr>
              <a:t>9</a:t>
            </a:r>
            <a:r>
              <a:rPr sz="1800" spc="-4" dirty="0">
                <a:latin typeface="+mn-lt"/>
                <a:cs typeface="Arial"/>
              </a:rPr>
              <a:t> </a:t>
            </a:r>
            <a:r>
              <a:rPr sz="1800" dirty="0">
                <a:latin typeface="+mn-lt"/>
                <a:cs typeface="Arial"/>
              </a:rPr>
              <a:t>le</a:t>
            </a:r>
            <a:r>
              <a:rPr sz="1800" spc="-4" dirty="0">
                <a:latin typeface="+mn-lt"/>
                <a:cs typeface="Arial"/>
              </a:rPr>
              <a:t>tt</a:t>
            </a:r>
            <a:r>
              <a:rPr sz="1800" dirty="0">
                <a:latin typeface="+mn-lt"/>
                <a:cs typeface="Arial"/>
              </a:rPr>
              <a:t>ers</a:t>
            </a:r>
          </a:p>
        </p:txBody>
      </p:sp>
      <p:sp>
        <p:nvSpPr>
          <p:cNvPr id="412" name="object 412"/>
          <p:cNvSpPr txBox="1"/>
          <p:nvPr/>
        </p:nvSpPr>
        <p:spPr>
          <a:xfrm>
            <a:off x="341863" y="3031352"/>
            <a:ext cx="3010937" cy="276999"/>
          </a:xfrm>
          <a:prstGeom prst="rect">
            <a:avLst/>
          </a:prstGeom>
        </p:spPr>
        <p:txBody>
          <a:bodyPr vert="horz" wrap="square" lIns="0" tIns="0" rIns="0" bIns="0" rtlCol="0">
            <a:spAutoFit/>
          </a:bodyPr>
          <a:lstStyle/>
          <a:p>
            <a:pPr marL="11397"/>
            <a:r>
              <a:rPr lang="en-US" sz="1800" dirty="0">
                <a:cs typeface="Arial"/>
              </a:rPr>
              <a:t>"</a:t>
            </a:r>
            <a:r>
              <a:rPr sz="1800" dirty="0">
                <a:latin typeface="+mn-lt"/>
                <a:cs typeface="Arial"/>
              </a:rPr>
              <a:t>Small</a:t>
            </a:r>
            <a:r>
              <a:rPr lang="en-US" sz="1800" dirty="0">
                <a:cs typeface="Arial"/>
              </a:rPr>
              <a:t>"</a:t>
            </a:r>
            <a:r>
              <a:rPr sz="1800" spc="-4" dirty="0">
                <a:latin typeface="+mn-lt"/>
                <a:cs typeface="Arial"/>
              </a:rPr>
              <a:t> </a:t>
            </a:r>
            <a:r>
              <a:rPr lang="en-US" sz="1800" spc="-13" dirty="0">
                <a:latin typeface="+mn-lt"/>
                <a:cs typeface="Arial"/>
              </a:rPr>
              <a:t>(</a:t>
            </a:r>
            <a:r>
              <a:rPr sz="1800" dirty="0">
                <a:latin typeface="+mn-lt"/>
                <a:cs typeface="Arial"/>
              </a:rPr>
              <a:t>Blue</a:t>
            </a:r>
            <a:r>
              <a:rPr lang="en-US" sz="1800" dirty="0">
                <a:latin typeface="+mn-lt"/>
                <a:cs typeface="Arial"/>
              </a:rPr>
              <a:t>)</a:t>
            </a:r>
            <a:r>
              <a:rPr sz="1800" spc="-4" dirty="0">
                <a:latin typeface="+mn-lt"/>
                <a:cs typeface="Arial"/>
              </a:rPr>
              <a:t> </a:t>
            </a:r>
            <a:r>
              <a:rPr sz="1800" spc="-13" dirty="0">
                <a:latin typeface="+mn-lt"/>
                <a:cs typeface="Arial"/>
              </a:rPr>
              <a:t>=</a:t>
            </a:r>
            <a:r>
              <a:rPr sz="1800" spc="-4" dirty="0">
                <a:latin typeface="+mn-lt"/>
                <a:cs typeface="Arial"/>
              </a:rPr>
              <a:t> </a:t>
            </a:r>
            <a:r>
              <a:rPr sz="1800" dirty="0">
                <a:latin typeface="+mn-lt"/>
                <a:cs typeface="Arial"/>
              </a:rPr>
              <a:t>2</a:t>
            </a:r>
            <a:r>
              <a:rPr sz="1800" spc="-4" dirty="0">
                <a:latin typeface="+mn-lt"/>
                <a:cs typeface="Arial"/>
              </a:rPr>
              <a:t>..</a:t>
            </a:r>
            <a:r>
              <a:rPr sz="1800" dirty="0">
                <a:latin typeface="+mn-lt"/>
                <a:cs typeface="Arial"/>
              </a:rPr>
              <a:t>4</a:t>
            </a:r>
            <a:r>
              <a:rPr sz="1800" spc="-4" dirty="0">
                <a:latin typeface="+mn-lt"/>
                <a:cs typeface="Arial"/>
              </a:rPr>
              <a:t> </a:t>
            </a:r>
            <a:r>
              <a:rPr sz="1800" dirty="0">
                <a:latin typeface="+mn-lt"/>
                <a:cs typeface="Arial"/>
              </a:rPr>
              <a:t>le</a:t>
            </a:r>
            <a:r>
              <a:rPr sz="1800" spc="-4" dirty="0">
                <a:latin typeface="+mn-lt"/>
                <a:cs typeface="Arial"/>
              </a:rPr>
              <a:t>tt</a:t>
            </a:r>
            <a:r>
              <a:rPr sz="1800" dirty="0">
                <a:latin typeface="+mn-lt"/>
                <a:cs typeface="Arial"/>
              </a:rPr>
              <a:t>ers</a:t>
            </a:r>
          </a:p>
        </p:txBody>
      </p:sp>
      <p:sp>
        <p:nvSpPr>
          <p:cNvPr id="413" name="object 413"/>
          <p:cNvSpPr txBox="1"/>
          <p:nvPr/>
        </p:nvSpPr>
        <p:spPr>
          <a:xfrm>
            <a:off x="341863" y="3513205"/>
            <a:ext cx="2477537" cy="276999"/>
          </a:xfrm>
          <a:prstGeom prst="rect">
            <a:avLst/>
          </a:prstGeom>
        </p:spPr>
        <p:txBody>
          <a:bodyPr vert="horz" wrap="square" lIns="0" tIns="0" rIns="0" bIns="0" rtlCol="0">
            <a:spAutoFit/>
          </a:bodyPr>
          <a:lstStyle/>
          <a:p>
            <a:pPr marL="11397"/>
            <a:r>
              <a:rPr lang="en-US" sz="1800" dirty="0">
                <a:cs typeface="Arial"/>
              </a:rPr>
              <a:t>"</a:t>
            </a:r>
            <a:r>
              <a:rPr sz="1800" spc="-76" dirty="0">
                <a:latin typeface="+mn-lt"/>
                <a:cs typeface="Arial"/>
              </a:rPr>
              <a:t>T</a:t>
            </a:r>
            <a:r>
              <a:rPr sz="1800" dirty="0">
                <a:latin typeface="+mn-lt"/>
                <a:cs typeface="Arial"/>
              </a:rPr>
              <a:t>iny</a:t>
            </a:r>
            <a:r>
              <a:rPr lang="en-US" sz="1800" dirty="0">
                <a:cs typeface="Arial"/>
              </a:rPr>
              <a:t>"</a:t>
            </a:r>
            <a:r>
              <a:rPr sz="1800" spc="-4" dirty="0">
                <a:latin typeface="+mn-lt"/>
                <a:cs typeface="Arial"/>
              </a:rPr>
              <a:t> </a:t>
            </a:r>
            <a:r>
              <a:rPr lang="en-US" sz="1800" spc="-13" dirty="0">
                <a:latin typeface="+mn-lt"/>
                <a:cs typeface="Arial"/>
              </a:rPr>
              <a:t>(</a:t>
            </a:r>
            <a:r>
              <a:rPr sz="1800" dirty="0">
                <a:latin typeface="+mn-lt"/>
                <a:cs typeface="Arial"/>
              </a:rPr>
              <a:t>Pink</a:t>
            </a:r>
            <a:r>
              <a:rPr lang="en-US" sz="1800" dirty="0">
                <a:latin typeface="+mn-lt"/>
                <a:cs typeface="Arial"/>
              </a:rPr>
              <a:t>)</a:t>
            </a:r>
            <a:r>
              <a:rPr sz="1800" spc="-4" dirty="0">
                <a:latin typeface="+mn-lt"/>
                <a:cs typeface="Arial"/>
              </a:rPr>
              <a:t> </a:t>
            </a:r>
            <a:r>
              <a:rPr sz="1800" spc="-13" dirty="0">
                <a:latin typeface="+mn-lt"/>
                <a:cs typeface="Arial"/>
              </a:rPr>
              <a:t>=</a:t>
            </a:r>
            <a:r>
              <a:rPr sz="1800" spc="-4" dirty="0">
                <a:latin typeface="+mn-lt"/>
                <a:cs typeface="Arial"/>
              </a:rPr>
              <a:t> </a:t>
            </a:r>
            <a:r>
              <a:rPr sz="1800" dirty="0">
                <a:latin typeface="+mn-lt"/>
                <a:cs typeface="Arial"/>
              </a:rPr>
              <a:t>1</a:t>
            </a:r>
            <a:r>
              <a:rPr sz="1800" spc="-4" dirty="0">
                <a:latin typeface="+mn-lt"/>
                <a:cs typeface="Arial"/>
              </a:rPr>
              <a:t> </a:t>
            </a:r>
            <a:r>
              <a:rPr sz="1800" dirty="0">
                <a:latin typeface="+mn-lt"/>
                <a:cs typeface="Arial"/>
              </a:rPr>
              <a:t>le</a:t>
            </a:r>
            <a:r>
              <a:rPr sz="1800" spc="-4" dirty="0">
                <a:latin typeface="+mn-lt"/>
                <a:cs typeface="Arial"/>
              </a:rPr>
              <a:t>tt</a:t>
            </a:r>
            <a:r>
              <a:rPr sz="1800" dirty="0">
                <a:latin typeface="+mn-lt"/>
                <a:cs typeface="Arial"/>
              </a:rPr>
              <a:t>er</a:t>
            </a:r>
          </a:p>
        </p:txBody>
      </p:sp>
      <p:sp>
        <p:nvSpPr>
          <p:cNvPr id="416" name="TextBox 415"/>
          <p:cNvSpPr txBox="1"/>
          <p:nvPr/>
        </p:nvSpPr>
        <p:spPr>
          <a:xfrm>
            <a:off x="341863" y="4343400"/>
            <a:ext cx="2438400" cy="1692771"/>
          </a:xfrm>
          <a:prstGeom prst="rect">
            <a:avLst/>
          </a:prstGeom>
          <a:noFill/>
        </p:spPr>
        <p:txBody>
          <a:bodyPr wrap="square" rtlCol="0">
            <a:spAutoFit/>
          </a:bodyPr>
          <a:lstStyle/>
          <a:p>
            <a:r>
              <a:rPr lang="en-US" sz="2000" dirty="0">
                <a:latin typeface="+mn-lt"/>
              </a:rPr>
              <a:t>Map task: ?</a:t>
            </a:r>
          </a:p>
          <a:p>
            <a:endParaRPr lang="en-US" sz="2000" dirty="0">
              <a:latin typeface="+mn-lt"/>
            </a:endParaRPr>
          </a:p>
          <a:p>
            <a:r>
              <a:rPr lang="en-US" sz="2000" dirty="0">
                <a:latin typeface="+mn-lt"/>
              </a:rPr>
              <a:t>Reduce task: ?</a:t>
            </a:r>
          </a:p>
          <a:p>
            <a:endParaRPr lang="en-US" sz="2000" dirty="0">
              <a:latin typeface="+mn-lt"/>
            </a:endParaRPr>
          </a:p>
          <a:p>
            <a:endParaRPr lang="en-US" sz="2000" dirty="0">
              <a:latin typeface="+mn-lt"/>
            </a:endParaRPr>
          </a:p>
        </p:txBody>
      </p:sp>
      <p:sp>
        <p:nvSpPr>
          <p:cNvPr id="417" name="Rectangle 2">
            <a:extLst>
              <a:ext uri="{FF2B5EF4-FFF2-40B4-BE49-F238E27FC236}">
                <a16:creationId xmlns:a16="http://schemas.microsoft.com/office/drawing/2014/main" id="{E27EF2DD-9873-D849-AAE7-4CE74A94A506}"/>
              </a:ext>
            </a:extLst>
          </p:cNvPr>
          <p:cNvSpPr txBox="1">
            <a:spLocks noChangeArrowheads="1"/>
          </p:cNvSpPr>
          <p:nvPr/>
        </p:nvSpPr>
        <p:spPr>
          <a:xfrm>
            <a:off x="685800" y="3048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 (with combiner)</a:t>
            </a:r>
          </a:p>
          <a:p>
            <a:r>
              <a:rPr lang="en-US" sz="3600" b="0" kern="0" dirty="0">
                <a:solidFill>
                  <a:srgbClr val="A01A06"/>
                </a:solidFill>
                <a:latin typeface="Calibri" panose="020F0502020204030204" pitchFamily="34" charset="0"/>
                <a:cs typeface="Calibri" panose="020F0502020204030204" pitchFamily="34" charset="0"/>
              </a:rPr>
              <a:t>Word length histogram</a:t>
            </a:r>
          </a:p>
          <a:p>
            <a:endParaRPr lang="en-US" sz="3600" b="0" kern="0" dirty="0">
              <a:solidFill>
                <a:srgbClr val="A01A06"/>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905498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3635086" y="4484873"/>
            <a:ext cx="5195455" cy="2084294"/>
          </a:xfrm>
          <a:custGeom>
            <a:avLst/>
            <a:gdLst/>
            <a:ahLst/>
            <a:cxnLst/>
            <a:rect l="l" t="t" r="r" b="b"/>
            <a:pathLst>
              <a:path w="5715000" h="2362200">
                <a:moveTo>
                  <a:pt x="0" y="0"/>
                </a:moveTo>
                <a:lnTo>
                  <a:pt x="5714998" y="0"/>
                </a:lnTo>
                <a:lnTo>
                  <a:pt x="5714998" y="2362200"/>
                </a:lnTo>
                <a:lnTo>
                  <a:pt x="0" y="2362200"/>
                </a:lnTo>
                <a:lnTo>
                  <a:pt x="0" y="0"/>
                </a:lnTo>
                <a:close/>
              </a:path>
            </a:pathLst>
          </a:custGeom>
          <a:solidFill>
            <a:srgbClr val="D783FF"/>
          </a:solidFill>
        </p:spPr>
        <p:txBody>
          <a:bodyPr wrap="square" lIns="0" tIns="0" rIns="0" bIns="0" rtlCol="0"/>
          <a:lstStyle/>
          <a:p>
            <a:endParaRPr/>
          </a:p>
        </p:txBody>
      </p:sp>
      <p:sp>
        <p:nvSpPr>
          <p:cNvPr id="8" name="object 8"/>
          <p:cNvSpPr/>
          <p:nvPr/>
        </p:nvSpPr>
        <p:spPr>
          <a:xfrm>
            <a:off x="3643745" y="2057400"/>
            <a:ext cx="5195455" cy="2353235"/>
          </a:xfrm>
          <a:custGeom>
            <a:avLst/>
            <a:gdLst/>
            <a:ahLst/>
            <a:cxnLst/>
            <a:rect l="l" t="t" r="r" b="b"/>
            <a:pathLst>
              <a:path w="5715000" h="2667000">
                <a:moveTo>
                  <a:pt x="0" y="0"/>
                </a:moveTo>
                <a:lnTo>
                  <a:pt x="5714998" y="0"/>
                </a:lnTo>
                <a:lnTo>
                  <a:pt x="5714998" y="2666998"/>
                </a:lnTo>
                <a:lnTo>
                  <a:pt x="0" y="2666998"/>
                </a:lnTo>
                <a:lnTo>
                  <a:pt x="0" y="0"/>
                </a:lnTo>
                <a:close/>
              </a:path>
            </a:pathLst>
          </a:custGeom>
          <a:solidFill>
            <a:srgbClr val="6095C9"/>
          </a:solidFill>
        </p:spPr>
        <p:txBody>
          <a:bodyPr wrap="square" lIns="0" tIns="0" rIns="0" bIns="0" rtlCol="0"/>
          <a:lstStyle/>
          <a:p>
            <a:endParaRPr/>
          </a:p>
        </p:txBody>
      </p:sp>
      <p:sp>
        <p:nvSpPr>
          <p:cNvPr id="2" name="object 2"/>
          <p:cNvSpPr txBox="1"/>
          <p:nvPr/>
        </p:nvSpPr>
        <p:spPr>
          <a:xfrm>
            <a:off x="4610388" y="1704728"/>
            <a:ext cx="3262168" cy="246221"/>
          </a:xfrm>
          <a:prstGeom prst="rect">
            <a:avLst/>
          </a:prstGeom>
        </p:spPr>
        <p:txBody>
          <a:bodyPr vert="horz" wrap="square" lIns="0" tIns="0" rIns="0" bIns="0" rtlCol="0">
            <a:spAutoFit/>
          </a:bodyPr>
          <a:lstStyle/>
          <a:p>
            <a:pPr marL="11397"/>
            <a:r>
              <a:rPr sz="1600" spc="-4" dirty="0">
                <a:latin typeface="Times New Roman"/>
                <a:cs typeface="Times New Roman"/>
              </a:rPr>
              <a:t>Abridge</a:t>
            </a:r>
            <a:r>
              <a:rPr sz="1600" dirty="0">
                <a:latin typeface="Times New Roman"/>
                <a:cs typeface="Times New Roman"/>
              </a:rPr>
              <a:t>d </a:t>
            </a:r>
            <a:r>
              <a:rPr sz="1600" spc="-4" dirty="0">
                <a:latin typeface="Times New Roman"/>
                <a:cs typeface="Times New Roman"/>
              </a:rPr>
              <a:t>D</a:t>
            </a:r>
            <a:r>
              <a:rPr sz="1600" spc="4" dirty="0">
                <a:latin typeface="Times New Roman"/>
                <a:cs typeface="Times New Roman"/>
              </a:rPr>
              <a:t>e</a:t>
            </a:r>
            <a:r>
              <a:rPr sz="1600" spc="-9" dirty="0">
                <a:latin typeface="Times New Roman"/>
                <a:cs typeface="Times New Roman"/>
              </a:rPr>
              <a:t>claration</a:t>
            </a:r>
            <a:r>
              <a:rPr sz="1600" spc="4" dirty="0">
                <a:latin typeface="Times New Roman"/>
                <a:cs typeface="Times New Roman"/>
              </a:rPr>
              <a:t> </a:t>
            </a:r>
            <a:r>
              <a:rPr sz="1600" dirty="0">
                <a:latin typeface="Times New Roman"/>
                <a:cs typeface="Times New Roman"/>
              </a:rPr>
              <a:t>of</a:t>
            </a:r>
            <a:r>
              <a:rPr sz="1600" spc="4" dirty="0">
                <a:latin typeface="Times New Roman"/>
                <a:cs typeface="Times New Roman"/>
              </a:rPr>
              <a:t> </a:t>
            </a:r>
            <a:r>
              <a:rPr sz="1600" dirty="0">
                <a:latin typeface="Times New Roman"/>
                <a:cs typeface="Times New Roman"/>
              </a:rPr>
              <a:t>Independence</a:t>
            </a:r>
          </a:p>
        </p:txBody>
      </p:sp>
      <p:sp>
        <p:nvSpPr>
          <p:cNvPr id="3" name="object 3"/>
          <p:cNvSpPr txBox="1"/>
          <p:nvPr/>
        </p:nvSpPr>
        <p:spPr>
          <a:xfrm>
            <a:off x="3643745" y="2057400"/>
            <a:ext cx="5195455" cy="2582796"/>
          </a:xfrm>
          <a:prstGeom prst="rect">
            <a:avLst/>
          </a:prstGeom>
        </p:spPr>
        <p:txBody>
          <a:bodyPr vert="horz" wrap="square" lIns="0" tIns="0" rIns="0" bIns="0" rtlCol="0">
            <a:spAutoFit/>
          </a:bodyPr>
          <a:lstStyle/>
          <a:p>
            <a:pPr marL="126506" marR="515143">
              <a:lnSpc>
                <a:spcPts val="1247"/>
              </a:lnSpc>
            </a:pPr>
            <a:r>
              <a:rPr sz="1100" dirty="0">
                <a:latin typeface="Times New Roman"/>
                <a:cs typeface="Times New Roman"/>
              </a:rPr>
              <a:t>A</a:t>
            </a:r>
            <a:r>
              <a:rPr sz="1100" spc="-4" dirty="0">
                <a:latin typeface="Times New Roman"/>
                <a:cs typeface="Times New Roman"/>
              </a:rPr>
              <a:t> </a:t>
            </a:r>
            <a:r>
              <a:rPr sz="1100" spc="-9" dirty="0">
                <a:latin typeface="Times New Roman"/>
                <a:cs typeface="Times New Roman"/>
              </a:rPr>
              <a:t>Declaration</a:t>
            </a:r>
            <a:r>
              <a:rPr sz="1100" spc="4" dirty="0">
                <a:latin typeface="Times New Roman"/>
                <a:cs typeface="Times New Roman"/>
              </a:rPr>
              <a:t> </a:t>
            </a:r>
            <a:r>
              <a:rPr sz="1100" dirty="0">
                <a:latin typeface="Times New Roman"/>
                <a:cs typeface="Times New Roman"/>
              </a:rPr>
              <a:t>By</a:t>
            </a:r>
            <a:r>
              <a:rPr sz="1100" spc="-4" dirty="0">
                <a:latin typeface="Times New Roman"/>
                <a:cs typeface="Times New Roman"/>
              </a:rPr>
              <a:t> the Representatives</a:t>
            </a:r>
            <a:r>
              <a:rPr sz="1100" dirty="0">
                <a:latin typeface="Times New Roman"/>
                <a:cs typeface="Times New Roman"/>
              </a:rPr>
              <a:t> of </a:t>
            </a:r>
            <a:r>
              <a:rPr sz="1100" spc="-4" dirty="0">
                <a:latin typeface="Times New Roman"/>
                <a:cs typeface="Times New Roman"/>
              </a:rPr>
              <a:t>the Unite</a:t>
            </a:r>
            <a:r>
              <a:rPr sz="1100" dirty="0">
                <a:latin typeface="Times New Roman"/>
                <a:cs typeface="Times New Roman"/>
              </a:rPr>
              <a:t>d </a:t>
            </a:r>
            <a:r>
              <a:rPr sz="1100" spc="-4" dirty="0">
                <a:latin typeface="Times New Roman"/>
                <a:cs typeface="Times New Roman"/>
              </a:rPr>
              <a:t>State</a:t>
            </a:r>
            <a:r>
              <a:rPr sz="1100" dirty="0">
                <a:latin typeface="Times New Roman"/>
                <a:cs typeface="Times New Roman"/>
              </a:rPr>
              <a:t>s of </a:t>
            </a:r>
            <a:r>
              <a:rPr sz="1100" spc="-13" dirty="0">
                <a:latin typeface="Times New Roman"/>
                <a:cs typeface="Times New Roman"/>
              </a:rPr>
              <a:t>America</a:t>
            </a:r>
            <a:r>
              <a:rPr sz="1100" spc="-4" dirty="0">
                <a:latin typeface="Times New Roman"/>
                <a:cs typeface="Times New Roman"/>
              </a:rPr>
              <a:t>,</a:t>
            </a:r>
            <a:r>
              <a:rPr sz="1100" spc="4" dirty="0">
                <a:latin typeface="Times New Roman"/>
                <a:cs typeface="Times New Roman"/>
              </a:rPr>
              <a:t> </a:t>
            </a:r>
            <a:r>
              <a:rPr sz="1100" spc="-4" dirty="0">
                <a:latin typeface="Times New Roman"/>
                <a:cs typeface="Times New Roman"/>
              </a:rPr>
              <a:t>in</a:t>
            </a:r>
            <a:r>
              <a:rPr sz="1100" dirty="0">
                <a:latin typeface="Times New Roman"/>
                <a:cs typeface="Times New Roman"/>
              </a:rPr>
              <a:t> </a:t>
            </a:r>
            <a:r>
              <a:rPr sz="1100" spc="-4" dirty="0">
                <a:latin typeface="Times New Roman"/>
                <a:cs typeface="Times New Roman"/>
              </a:rPr>
              <a:t>General Congr</a:t>
            </a:r>
            <a:r>
              <a:rPr sz="1100" spc="-13" dirty="0">
                <a:latin typeface="Times New Roman"/>
                <a:cs typeface="Times New Roman"/>
              </a:rPr>
              <a:t>e</a:t>
            </a:r>
            <a:r>
              <a:rPr sz="1100" spc="-4" dirty="0">
                <a:latin typeface="Times New Roman"/>
                <a:cs typeface="Times New Roman"/>
              </a:rPr>
              <a:t>s</a:t>
            </a:r>
            <a:r>
              <a:rPr sz="1100" dirty="0">
                <a:latin typeface="Times New Roman"/>
                <a:cs typeface="Times New Roman"/>
              </a:rPr>
              <a:t>s</a:t>
            </a:r>
            <a:r>
              <a:rPr sz="1100" spc="-4" dirty="0">
                <a:latin typeface="Times New Roman"/>
                <a:cs typeface="Times New Roman"/>
              </a:rPr>
              <a:t> A</a:t>
            </a:r>
            <a:r>
              <a:rPr sz="1100" dirty="0">
                <a:latin typeface="Times New Roman"/>
                <a:cs typeface="Times New Roman"/>
              </a:rPr>
              <a:t>s</a:t>
            </a:r>
            <a:r>
              <a:rPr sz="1100" spc="-4" dirty="0">
                <a:latin typeface="Times New Roman"/>
                <a:cs typeface="Times New Roman"/>
              </a:rPr>
              <a:t>sembled.</a:t>
            </a:r>
            <a:endParaRPr sz="1100" dirty="0">
              <a:latin typeface="Times New Roman"/>
              <a:cs typeface="Times New Roman"/>
            </a:endParaRPr>
          </a:p>
          <a:p>
            <a:pPr marL="126506">
              <a:lnSpc>
                <a:spcPts val="1171"/>
              </a:lnSpc>
            </a:pPr>
            <a:r>
              <a:rPr sz="1100" dirty="0">
                <a:latin typeface="Times New Roman"/>
                <a:cs typeface="Times New Roman"/>
              </a:rPr>
              <a:t>When</a:t>
            </a:r>
            <a:r>
              <a:rPr sz="1100" spc="-4" dirty="0">
                <a:latin typeface="Times New Roman"/>
                <a:cs typeface="Times New Roman"/>
              </a:rPr>
              <a:t> in the </a:t>
            </a:r>
            <a:r>
              <a:rPr sz="1100" dirty="0">
                <a:latin typeface="Times New Roman"/>
                <a:cs typeface="Times New Roman"/>
              </a:rPr>
              <a:t>course</a:t>
            </a:r>
            <a:r>
              <a:rPr sz="1100" spc="-4" dirty="0">
                <a:latin typeface="Times New Roman"/>
                <a:cs typeface="Times New Roman"/>
              </a:rPr>
              <a:t> </a:t>
            </a:r>
            <a:r>
              <a:rPr sz="1100" dirty="0">
                <a:latin typeface="Times New Roman"/>
                <a:cs typeface="Times New Roman"/>
              </a:rPr>
              <a:t>of human events</a:t>
            </a:r>
            <a:r>
              <a:rPr sz="1100" spc="-4" dirty="0">
                <a:latin typeface="Times New Roman"/>
                <a:cs typeface="Times New Roman"/>
              </a:rPr>
              <a:t> it</a:t>
            </a:r>
            <a:r>
              <a:rPr sz="1100" dirty="0">
                <a:latin typeface="Times New Roman"/>
                <a:cs typeface="Times New Roman"/>
              </a:rPr>
              <a:t> becomes necessary for </a:t>
            </a:r>
            <a:r>
              <a:rPr sz="1100" spc="-9" dirty="0">
                <a:latin typeface="Times New Roman"/>
                <a:cs typeface="Times New Roman"/>
              </a:rPr>
              <a:t>a</a:t>
            </a:r>
            <a:r>
              <a:rPr sz="1100" dirty="0">
                <a:latin typeface="Times New Roman"/>
                <a:cs typeface="Times New Roman"/>
              </a:rPr>
              <a:t> </a:t>
            </a:r>
            <a:r>
              <a:rPr sz="1100" spc="-9" dirty="0">
                <a:latin typeface="Times New Roman"/>
                <a:cs typeface="Times New Roman"/>
              </a:rPr>
              <a:t>people</a:t>
            </a:r>
            <a:r>
              <a:rPr sz="1100" dirty="0">
                <a:latin typeface="Times New Roman"/>
                <a:cs typeface="Times New Roman"/>
              </a:rPr>
              <a:t> </a:t>
            </a:r>
            <a:r>
              <a:rPr sz="1100" spc="-4" dirty="0">
                <a:latin typeface="Times New Roman"/>
                <a:cs typeface="Times New Roman"/>
              </a:rPr>
              <a:t>to </a:t>
            </a:r>
            <a:r>
              <a:rPr sz="1100" spc="-9" dirty="0">
                <a:latin typeface="Times New Roman"/>
                <a:cs typeface="Times New Roman"/>
              </a:rPr>
              <a:t>advance</a:t>
            </a:r>
            <a:r>
              <a:rPr sz="1100" spc="-13" dirty="0">
                <a:latin typeface="Times New Roman"/>
                <a:cs typeface="Times New Roman"/>
              </a:rPr>
              <a:t> </a:t>
            </a:r>
            <a:r>
              <a:rPr sz="1100" dirty="0">
                <a:latin typeface="Times New Roman"/>
                <a:cs typeface="Times New Roman"/>
              </a:rPr>
              <a:t>from</a:t>
            </a:r>
          </a:p>
          <a:p>
            <a:pPr marL="126506" marR="103143">
              <a:lnSpc>
                <a:spcPct val="95600"/>
              </a:lnSpc>
              <a:spcBef>
                <a:spcPts val="36"/>
              </a:spcBef>
            </a:pPr>
            <a:r>
              <a:rPr sz="1100" spc="-4" dirty="0">
                <a:latin typeface="Times New Roman"/>
                <a:cs typeface="Times New Roman"/>
              </a:rPr>
              <a:t>that subordinatio</a:t>
            </a:r>
            <a:r>
              <a:rPr sz="1100" dirty="0">
                <a:latin typeface="Times New Roman"/>
                <a:cs typeface="Times New Roman"/>
              </a:rPr>
              <a:t>n</a:t>
            </a:r>
            <a:r>
              <a:rPr sz="1100" spc="4" dirty="0">
                <a:latin typeface="Times New Roman"/>
                <a:cs typeface="Times New Roman"/>
              </a:rPr>
              <a:t> </a:t>
            </a:r>
            <a:r>
              <a:rPr sz="1100" spc="-4" dirty="0">
                <a:latin typeface="Times New Roman"/>
                <a:cs typeface="Times New Roman"/>
              </a:rPr>
              <a:t>in whic</a:t>
            </a:r>
            <a:r>
              <a:rPr sz="1100" dirty="0">
                <a:latin typeface="Times New Roman"/>
                <a:cs typeface="Times New Roman"/>
              </a:rPr>
              <a:t>h </a:t>
            </a:r>
            <a:r>
              <a:rPr sz="1100" spc="-9" dirty="0">
                <a:latin typeface="Times New Roman"/>
                <a:cs typeface="Times New Roman"/>
              </a:rPr>
              <a:t>they</a:t>
            </a:r>
            <a:r>
              <a:rPr sz="1100" spc="-4" dirty="0">
                <a:latin typeface="Times New Roman"/>
                <a:cs typeface="Times New Roman"/>
              </a:rPr>
              <a:t> </a:t>
            </a:r>
            <a:r>
              <a:rPr sz="1100" spc="-9" dirty="0">
                <a:latin typeface="Times New Roman"/>
                <a:cs typeface="Times New Roman"/>
              </a:rPr>
              <a:t>have</a:t>
            </a:r>
            <a:r>
              <a:rPr sz="1100" dirty="0">
                <a:latin typeface="Times New Roman"/>
                <a:cs typeface="Times New Roman"/>
              </a:rPr>
              <a:t> </a:t>
            </a:r>
            <a:r>
              <a:rPr sz="1100" spc="-4" dirty="0">
                <a:latin typeface="Times New Roman"/>
                <a:cs typeface="Times New Roman"/>
              </a:rPr>
              <a:t>hitherto</a:t>
            </a:r>
            <a:r>
              <a:rPr sz="1100" dirty="0">
                <a:latin typeface="Times New Roman"/>
                <a:cs typeface="Times New Roman"/>
              </a:rPr>
              <a:t> </a:t>
            </a:r>
            <a:r>
              <a:rPr sz="1100" spc="-9" dirty="0">
                <a:latin typeface="Times New Roman"/>
                <a:cs typeface="Times New Roman"/>
              </a:rPr>
              <a:t>remained,</a:t>
            </a:r>
            <a:r>
              <a:rPr sz="1100" dirty="0">
                <a:latin typeface="Times New Roman"/>
                <a:cs typeface="Times New Roman"/>
              </a:rPr>
              <a:t> and</a:t>
            </a:r>
            <a:r>
              <a:rPr sz="1100" spc="-9" dirty="0">
                <a:latin typeface="Times New Roman"/>
                <a:cs typeface="Times New Roman"/>
              </a:rPr>
              <a:t> </a:t>
            </a:r>
            <a:r>
              <a:rPr sz="1100" spc="-4" dirty="0">
                <a:latin typeface="Times New Roman"/>
                <a:cs typeface="Times New Roman"/>
              </a:rPr>
              <a:t>to </a:t>
            </a:r>
            <a:r>
              <a:rPr sz="1100" dirty="0">
                <a:latin typeface="Times New Roman"/>
                <a:cs typeface="Times New Roman"/>
              </a:rPr>
              <a:t>assume</a:t>
            </a:r>
            <a:r>
              <a:rPr sz="1100" spc="-4" dirty="0">
                <a:latin typeface="Times New Roman"/>
                <a:cs typeface="Times New Roman"/>
              </a:rPr>
              <a:t> </a:t>
            </a:r>
            <a:r>
              <a:rPr sz="1100" dirty="0">
                <a:latin typeface="Times New Roman"/>
                <a:cs typeface="Times New Roman"/>
              </a:rPr>
              <a:t>among</a:t>
            </a:r>
            <a:r>
              <a:rPr sz="1100" spc="-4" dirty="0">
                <a:latin typeface="Times New Roman"/>
                <a:cs typeface="Times New Roman"/>
              </a:rPr>
              <a:t> </a:t>
            </a:r>
            <a:r>
              <a:rPr sz="1100" dirty="0">
                <a:latin typeface="Times New Roman"/>
                <a:cs typeface="Times New Roman"/>
              </a:rPr>
              <a:t>powe</a:t>
            </a:r>
            <a:r>
              <a:rPr sz="1100" spc="-4" dirty="0">
                <a:latin typeface="Times New Roman"/>
                <a:cs typeface="Times New Roman"/>
              </a:rPr>
              <a:t>r</a:t>
            </a:r>
            <a:r>
              <a:rPr sz="1100" dirty="0">
                <a:latin typeface="Times New Roman"/>
                <a:cs typeface="Times New Roman"/>
              </a:rPr>
              <a:t>s</a:t>
            </a:r>
            <a:r>
              <a:rPr sz="1100" spc="-4" dirty="0">
                <a:latin typeface="Times New Roman"/>
                <a:cs typeface="Times New Roman"/>
              </a:rPr>
              <a:t> of the earth the </a:t>
            </a:r>
            <a:r>
              <a:rPr sz="1100" spc="-9" dirty="0">
                <a:latin typeface="Times New Roman"/>
                <a:cs typeface="Times New Roman"/>
              </a:rPr>
              <a:t>equal</a:t>
            </a:r>
            <a:r>
              <a:rPr sz="1100" spc="-4" dirty="0">
                <a:latin typeface="Times New Roman"/>
                <a:cs typeface="Times New Roman"/>
              </a:rPr>
              <a:t> </a:t>
            </a:r>
            <a:r>
              <a:rPr sz="1100" dirty="0">
                <a:latin typeface="Times New Roman"/>
                <a:cs typeface="Times New Roman"/>
              </a:rPr>
              <a:t>and</a:t>
            </a:r>
            <a:r>
              <a:rPr sz="1100" spc="-4" dirty="0">
                <a:latin typeface="Times New Roman"/>
                <a:cs typeface="Times New Roman"/>
              </a:rPr>
              <a:t> </a:t>
            </a:r>
            <a:r>
              <a:rPr sz="1100" spc="-13" dirty="0">
                <a:latin typeface="Times New Roman"/>
                <a:cs typeface="Times New Roman"/>
              </a:rPr>
              <a:t>independen</a:t>
            </a:r>
            <a:r>
              <a:rPr sz="1100" spc="-4" dirty="0">
                <a:latin typeface="Times New Roman"/>
                <a:cs typeface="Times New Roman"/>
              </a:rPr>
              <a:t>t</a:t>
            </a:r>
            <a:r>
              <a:rPr sz="1100" spc="-9" dirty="0">
                <a:latin typeface="Times New Roman"/>
                <a:cs typeface="Times New Roman"/>
              </a:rPr>
              <a:t> </a:t>
            </a:r>
            <a:r>
              <a:rPr sz="1100" spc="4" dirty="0">
                <a:latin typeface="Times New Roman"/>
                <a:cs typeface="Times New Roman"/>
              </a:rPr>
              <a:t>s</a:t>
            </a:r>
            <a:r>
              <a:rPr sz="1100" spc="-4" dirty="0">
                <a:latin typeface="Times New Roman"/>
                <a:cs typeface="Times New Roman"/>
              </a:rPr>
              <a:t>tation to whic</a:t>
            </a:r>
            <a:r>
              <a:rPr sz="1100" dirty="0">
                <a:latin typeface="Times New Roman"/>
                <a:cs typeface="Times New Roman"/>
              </a:rPr>
              <a:t>h </a:t>
            </a:r>
            <a:r>
              <a:rPr sz="1100" spc="-4" dirty="0">
                <a:latin typeface="Times New Roman"/>
                <a:cs typeface="Times New Roman"/>
              </a:rPr>
              <a:t>the </a:t>
            </a:r>
            <a:r>
              <a:rPr sz="1100" dirty="0">
                <a:latin typeface="Times New Roman"/>
                <a:cs typeface="Times New Roman"/>
              </a:rPr>
              <a:t>laws</a:t>
            </a:r>
            <a:r>
              <a:rPr sz="1100" spc="-4" dirty="0">
                <a:latin typeface="Times New Roman"/>
                <a:cs typeface="Times New Roman"/>
              </a:rPr>
              <a:t> </a:t>
            </a:r>
            <a:r>
              <a:rPr sz="1100" dirty="0">
                <a:latin typeface="Times New Roman"/>
                <a:cs typeface="Times New Roman"/>
              </a:rPr>
              <a:t>of </a:t>
            </a:r>
            <a:r>
              <a:rPr sz="1100" spc="-4" dirty="0">
                <a:latin typeface="Times New Roman"/>
                <a:cs typeface="Times New Roman"/>
              </a:rPr>
              <a:t>nature</a:t>
            </a:r>
            <a:r>
              <a:rPr sz="1100" dirty="0">
                <a:latin typeface="Times New Roman"/>
                <a:cs typeface="Times New Roman"/>
              </a:rPr>
              <a:t> and</a:t>
            </a:r>
            <a:r>
              <a:rPr sz="1100" spc="-4" dirty="0">
                <a:latin typeface="Times New Roman"/>
                <a:cs typeface="Times New Roman"/>
              </a:rPr>
              <a:t> </a:t>
            </a:r>
            <a:r>
              <a:rPr sz="1100" dirty="0">
                <a:latin typeface="Times New Roman"/>
                <a:cs typeface="Times New Roman"/>
              </a:rPr>
              <a:t>of </a:t>
            </a:r>
            <a:r>
              <a:rPr sz="1100" spc="-9" dirty="0">
                <a:latin typeface="Times New Roman"/>
                <a:cs typeface="Times New Roman"/>
              </a:rPr>
              <a:t>na</a:t>
            </a:r>
            <a:r>
              <a:rPr sz="1100" dirty="0">
                <a:latin typeface="Times New Roman"/>
                <a:cs typeface="Times New Roman"/>
              </a:rPr>
              <a:t>ture's god </a:t>
            </a:r>
            <a:r>
              <a:rPr sz="1100" spc="-4" dirty="0">
                <a:latin typeface="Times New Roman"/>
                <a:cs typeface="Times New Roman"/>
              </a:rPr>
              <a:t>entitle </a:t>
            </a:r>
            <a:r>
              <a:rPr sz="1100" spc="-9" dirty="0">
                <a:latin typeface="Times New Roman"/>
                <a:cs typeface="Times New Roman"/>
              </a:rPr>
              <a:t>them,</a:t>
            </a:r>
            <a:r>
              <a:rPr sz="1100" spc="-4" dirty="0">
                <a:latin typeface="Times New Roman"/>
                <a:cs typeface="Times New Roman"/>
              </a:rPr>
              <a:t> </a:t>
            </a:r>
            <a:r>
              <a:rPr sz="1100" spc="-9" dirty="0">
                <a:latin typeface="Times New Roman"/>
                <a:cs typeface="Times New Roman"/>
              </a:rPr>
              <a:t>a</a:t>
            </a:r>
            <a:r>
              <a:rPr sz="1100" dirty="0">
                <a:latin typeface="Times New Roman"/>
                <a:cs typeface="Times New Roman"/>
              </a:rPr>
              <a:t> </a:t>
            </a:r>
            <a:r>
              <a:rPr sz="1100" spc="-9" dirty="0">
                <a:latin typeface="Times New Roman"/>
                <a:cs typeface="Times New Roman"/>
              </a:rPr>
              <a:t>decent</a:t>
            </a:r>
            <a:r>
              <a:rPr sz="1100" dirty="0">
                <a:latin typeface="Times New Roman"/>
                <a:cs typeface="Times New Roman"/>
              </a:rPr>
              <a:t> </a:t>
            </a:r>
            <a:r>
              <a:rPr sz="1100" spc="-4" dirty="0">
                <a:latin typeface="Times New Roman"/>
                <a:cs typeface="Times New Roman"/>
              </a:rPr>
              <a:t>respect</a:t>
            </a:r>
            <a:r>
              <a:rPr sz="1100" dirty="0">
                <a:latin typeface="Times New Roman"/>
                <a:cs typeface="Times New Roman"/>
              </a:rPr>
              <a:t> </a:t>
            </a:r>
            <a:r>
              <a:rPr sz="1100" spc="-4" dirty="0">
                <a:latin typeface="Times New Roman"/>
                <a:cs typeface="Times New Roman"/>
              </a:rPr>
              <a:t>to the </a:t>
            </a:r>
            <a:r>
              <a:rPr sz="1100" dirty="0">
                <a:latin typeface="Times New Roman"/>
                <a:cs typeface="Times New Roman"/>
              </a:rPr>
              <a:t>opinions of mankind</a:t>
            </a:r>
            <a:r>
              <a:rPr sz="1100" spc="-4" dirty="0">
                <a:latin typeface="Times New Roman"/>
                <a:cs typeface="Times New Roman"/>
              </a:rPr>
              <a:t> </a:t>
            </a:r>
            <a:r>
              <a:rPr sz="1100" dirty="0">
                <a:latin typeface="Times New Roman"/>
                <a:cs typeface="Times New Roman"/>
              </a:rPr>
              <a:t>requires </a:t>
            </a:r>
            <a:r>
              <a:rPr sz="1100" spc="-4" dirty="0">
                <a:latin typeface="Times New Roman"/>
                <a:cs typeface="Times New Roman"/>
              </a:rPr>
              <a:t>t</a:t>
            </a:r>
            <a:r>
              <a:rPr sz="1100" spc="-27" dirty="0">
                <a:latin typeface="Times New Roman"/>
                <a:cs typeface="Times New Roman"/>
              </a:rPr>
              <a:t>h</a:t>
            </a:r>
            <a:r>
              <a:rPr sz="1100" spc="-4" dirty="0">
                <a:latin typeface="Times New Roman"/>
                <a:cs typeface="Times New Roman"/>
              </a:rPr>
              <a:t>at</a:t>
            </a:r>
            <a:r>
              <a:rPr sz="1100" spc="4" dirty="0">
                <a:latin typeface="Times New Roman"/>
                <a:cs typeface="Times New Roman"/>
              </a:rPr>
              <a:t> </a:t>
            </a:r>
            <a:r>
              <a:rPr sz="1100" spc="-9" dirty="0">
                <a:latin typeface="Times New Roman"/>
                <a:cs typeface="Times New Roman"/>
              </a:rPr>
              <a:t>they</a:t>
            </a:r>
            <a:r>
              <a:rPr sz="1100" spc="4" dirty="0">
                <a:latin typeface="Times New Roman"/>
                <a:cs typeface="Times New Roman"/>
              </a:rPr>
              <a:t> </a:t>
            </a:r>
            <a:r>
              <a:rPr sz="1100" dirty="0">
                <a:latin typeface="Times New Roman"/>
                <a:cs typeface="Times New Roman"/>
              </a:rPr>
              <a:t>should  </a:t>
            </a:r>
            <a:r>
              <a:rPr sz="1100" spc="-4" dirty="0">
                <a:latin typeface="Times New Roman"/>
                <a:cs typeface="Times New Roman"/>
              </a:rPr>
              <a:t>declare</a:t>
            </a:r>
            <a:r>
              <a:rPr sz="1100" dirty="0">
                <a:latin typeface="Times New Roman"/>
                <a:cs typeface="Times New Roman"/>
              </a:rPr>
              <a:t> </a:t>
            </a:r>
            <a:r>
              <a:rPr sz="1100" spc="-4" dirty="0">
                <a:latin typeface="Times New Roman"/>
                <a:cs typeface="Times New Roman"/>
              </a:rPr>
              <a:t>the </a:t>
            </a:r>
            <a:r>
              <a:rPr sz="1100" dirty="0">
                <a:latin typeface="Times New Roman"/>
                <a:cs typeface="Times New Roman"/>
              </a:rPr>
              <a:t>causes</a:t>
            </a:r>
            <a:r>
              <a:rPr sz="1100" spc="-4" dirty="0">
                <a:latin typeface="Times New Roman"/>
                <a:cs typeface="Times New Roman"/>
              </a:rPr>
              <a:t> whic</a:t>
            </a:r>
            <a:r>
              <a:rPr sz="1100" dirty="0">
                <a:latin typeface="Times New Roman"/>
                <a:cs typeface="Times New Roman"/>
              </a:rPr>
              <a:t>h </a:t>
            </a:r>
            <a:r>
              <a:rPr sz="1100" spc="-9" dirty="0">
                <a:latin typeface="Times New Roman"/>
                <a:cs typeface="Times New Roman"/>
              </a:rPr>
              <a:t>impel</a:t>
            </a:r>
            <a:r>
              <a:rPr sz="1100" spc="-4" dirty="0">
                <a:latin typeface="Times New Roman"/>
                <a:cs typeface="Times New Roman"/>
              </a:rPr>
              <a:t> </a:t>
            </a:r>
            <a:r>
              <a:rPr sz="1100" spc="-9" dirty="0">
                <a:latin typeface="Times New Roman"/>
                <a:cs typeface="Times New Roman"/>
              </a:rPr>
              <a:t>them</a:t>
            </a:r>
            <a:r>
              <a:rPr sz="1100" spc="-4" dirty="0">
                <a:latin typeface="Times New Roman"/>
                <a:cs typeface="Times New Roman"/>
              </a:rPr>
              <a:t> to the </a:t>
            </a:r>
            <a:r>
              <a:rPr sz="1100" spc="-9" dirty="0">
                <a:latin typeface="Times New Roman"/>
                <a:cs typeface="Times New Roman"/>
              </a:rPr>
              <a:t>change.</a:t>
            </a:r>
            <a:endParaRPr sz="1100" dirty="0">
              <a:latin typeface="Times New Roman"/>
              <a:cs typeface="Times New Roman"/>
            </a:endParaRPr>
          </a:p>
          <a:p>
            <a:pPr marL="126506" marR="73511">
              <a:lnSpc>
                <a:spcPct val="95700"/>
              </a:lnSpc>
              <a:spcBef>
                <a:spcPts val="13"/>
              </a:spcBef>
            </a:pPr>
            <a:r>
              <a:rPr sz="1100" spc="-18" dirty="0">
                <a:latin typeface="Times New Roman"/>
                <a:cs typeface="Times New Roman"/>
              </a:rPr>
              <a:t>W</a:t>
            </a:r>
            <a:r>
              <a:rPr sz="1100" spc="-9" dirty="0">
                <a:latin typeface="Times New Roman"/>
                <a:cs typeface="Times New Roman"/>
              </a:rPr>
              <a:t>e</a:t>
            </a:r>
            <a:r>
              <a:rPr sz="1100" spc="-4" dirty="0">
                <a:latin typeface="Times New Roman"/>
                <a:cs typeface="Times New Roman"/>
              </a:rPr>
              <a:t> ho</a:t>
            </a:r>
            <a:r>
              <a:rPr sz="1100" spc="-9" dirty="0">
                <a:latin typeface="Times New Roman"/>
                <a:cs typeface="Times New Roman"/>
              </a:rPr>
              <a:t>l</a:t>
            </a:r>
            <a:r>
              <a:rPr sz="1100" dirty="0">
                <a:latin typeface="Times New Roman"/>
                <a:cs typeface="Times New Roman"/>
              </a:rPr>
              <a:t>d</a:t>
            </a:r>
            <a:r>
              <a:rPr sz="1100" spc="-4" dirty="0">
                <a:latin typeface="Times New Roman"/>
                <a:cs typeface="Times New Roman"/>
              </a:rPr>
              <a:t> </a:t>
            </a:r>
            <a:r>
              <a:rPr sz="1100" spc="-9" dirty="0">
                <a:latin typeface="Times New Roman"/>
                <a:cs typeface="Times New Roman"/>
              </a:rPr>
              <a:t>t</a:t>
            </a:r>
            <a:r>
              <a:rPr sz="1100" spc="-4" dirty="0">
                <a:latin typeface="Times New Roman"/>
                <a:cs typeface="Times New Roman"/>
              </a:rPr>
              <a:t>h</a:t>
            </a:r>
            <a:r>
              <a:rPr sz="1100" spc="-13" dirty="0">
                <a:latin typeface="Times New Roman"/>
                <a:cs typeface="Times New Roman"/>
              </a:rPr>
              <a:t>e</a:t>
            </a:r>
            <a:r>
              <a:rPr sz="1100" spc="-4" dirty="0">
                <a:latin typeface="Times New Roman"/>
                <a:cs typeface="Times New Roman"/>
              </a:rPr>
              <a:t>s</a:t>
            </a:r>
            <a:r>
              <a:rPr sz="1100" dirty="0">
                <a:latin typeface="Times New Roman"/>
                <a:cs typeface="Times New Roman"/>
              </a:rPr>
              <a:t>e</a:t>
            </a:r>
            <a:r>
              <a:rPr sz="1100" spc="-4" dirty="0">
                <a:latin typeface="Times New Roman"/>
                <a:cs typeface="Times New Roman"/>
              </a:rPr>
              <a:t> </a:t>
            </a:r>
            <a:r>
              <a:rPr sz="1100" dirty="0">
                <a:latin typeface="Times New Roman"/>
                <a:cs typeface="Times New Roman"/>
              </a:rPr>
              <a:t>truths </a:t>
            </a:r>
            <a:r>
              <a:rPr sz="1100" spc="-4" dirty="0">
                <a:latin typeface="Times New Roman"/>
                <a:cs typeface="Times New Roman"/>
              </a:rPr>
              <a:t>to </a:t>
            </a:r>
            <a:r>
              <a:rPr sz="1100" spc="-9" dirty="0">
                <a:latin typeface="Times New Roman"/>
                <a:cs typeface="Times New Roman"/>
              </a:rPr>
              <a:t>be</a:t>
            </a:r>
            <a:r>
              <a:rPr sz="1100" dirty="0">
                <a:latin typeface="Times New Roman"/>
                <a:cs typeface="Times New Roman"/>
              </a:rPr>
              <a:t> </a:t>
            </a:r>
            <a:r>
              <a:rPr sz="1100" spc="-9" dirty="0">
                <a:latin typeface="Times New Roman"/>
                <a:cs typeface="Times New Roman"/>
              </a:rPr>
              <a:t>self-evident</a:t>
            </a:r>
            <a:r>
              <a:rPr sz="1100" spc="-4" dirty="0">
                <a:latin typeface="Times New Roman"/>
                <a:cs typeface="Times New Roman"/>
              </a:rPr>
              <a:t>;</a:t>
            </a:r>
            <a:r>
              <a:rPr sz="1100" spc="4" dirty="0">
                <a:latin typeface="Times New Roman"/>
                <a:cs typeface="Times New Roman"/>
              </a:rPr>
              <a:t> </a:t>
            </a:r>
            <a:r>
              <a:rPr sz="1100" spc="-4" dirty="0">
                <a:latin typeface="Times New Roman"/>
                <a:cs typeface="Times New Roman"/>
              </a:rPr>
              <a:t>that all</a:t>
            </a:r>
            <a:r>
              <a:rPr sz="1100" dirty="0">
                <a:latin typeface="Times New Roman"/>
                <a:cs typeface="Times New Roman"/>
              </a:rPr>
              <a:t> </a:t>
            </a:r>
            <a:r>
              <a:rPr sz="1100" spc="-9" dirty="0">
                <a:latin typeface="Times New Roman"/>
                <a:cs typeface="Times New Roman"/>
              </a:rPr>
              <a:t>men</a:t>
            </a:r>
            <a:r>
              <a:rPr sz="1100" spc="-4" dirty="0">
                <a:latin typeface="Times New Roman"/>
                <a:cs typeface="Times New Roman"/>
              </a:rPr>
              <a:t> are created </a:t>
            </a:r>
            <a:r>
              <a:rPr sz="1100" spc="-9" dirty="0">
                <a:latin typeface="Times New Roman"/>
                <a:cs typeface="Times New Roman"/>
              </a:rPr>
              <a:t>equal</a:t>
            </a:r>
            <a:r>
              <a:rPr sz="1100" spc="-4" dirty="0">
                <a:latin typeface="Times New Roman"/>
                <a:cs typeface="Times New Roman"/>
              </a:rPr>
              <a:t> </a:t>
            </a:r>
            <a:r>
              <a:rPr sz="1100" dirty="0">
                <a:latin typeface="Times New Roman"/>
                <a:cs typeface="Times New Roman"/>
              </a:rPr>
              <a:t>and</a:t>
            </a:r>
            <a:r>
              <a:rPr sz="1100" spc="-4" dirty="0">
                <a:latin typeface="Times New Roman"/>
                <a:cs typeface="Times New Roman"/>
              </a:rPr>
              <a:t> </a:t>
            </a:r>
            <a:r>
              <a:rPr sz="1100" spc="-9" dirty="0">
                <a:latin typeface="Times New Roman"/>
                <a:cs typeface="Times New Roman"/>
              </a:rPr>
              <a:t>independent;</a:t>
            </a:r>
            <a:r>
              <a:rPr sz="1100" spc="-4" dirty="0">
                <a:latin typeface="Times New Roman"/>
                <a:cs typeface="Times New Roman"/>
              </a:rPr>
              <a:t> that </a:t>
            </a:r>
            <a:r>
              <a:rPr sz="1100" dirty="0">
                <a:latin typeface="Times New Roman"/>
                <a:cs typeface="Times New Roman"/>
              </a:rPr>
              <a:t>from </a:t>
            </a:r>
            <a:r>
              <a:rPr sz="1100" spc="-4" dirty="0">
                <a:latin typeface="Times New Roman"/>
                <a:cs typeface="Times New Roman"/>
              </a:rPr>
              <a:t>that </a:t>
            </a:r>
            <a:r>
              <a:rPr sz="1100" spc="-9" dirty="0">
                <a:latin typeface="Times New Roman"/>
                <a:cs typeface="Times New Roman"/>
              </a:rPr>
              <a:t>equal</a:t>
            </a:r>
            <a:r>
              <a:rPr sz="1100" spc="-4" dirty="0">
                <a:latin typeface="Times New Roman"/>
                <a:cs typeface="Times New Roman"/>
              </a:rPr>
              <a:t> creation </a:t>
            </a:r>
            <a:r>
              <a:rPr sz="1100" spc="-9" dirty="0">
                <a:latin typeface="Times New Roman"/>
                <a:cs typeface="Times New Roman"/>
              </a:rPr>
              <a:t>they</a:t>
            </a:r>
            <a:r>
              <a:rPr sz="1100" spc="-4" dirty="0">
                <a:latin typeface="Times New Roman"/>
                <a:cs typeface="Times New Roman"/>
              </a:rPr>
              <a:t> derive</a:t>
            </a:r>
            <a:r>
              <a:rPr sz="1100" dirty="0">
                <a:latin typeface="Times New Roman"/>
                <a:cs typeface="Times New Roman"/>
              </a:rPr>
              <a:t> rights </a:t>
            </a:r>
            <a:r>
              <a:rPr sz="1100" spc="-4" dirty="0">
                <a:latin typeface="Times New Roman"/>
                <a:cs typeface="Times New Roman"/>
              </a:rPr>
              <a:t>inherent </a:t>
            </a:r>
            <a:r>
              <a:rPr sz="1100" dirty="0">
                <a:latin typeface="Times New Roman"/>
                <a:cs typeface="Times New Roman"/>
              </a:rPr>
              <a:t>and</a:t>
            </a:r>
            <a:r>
              <a:rPr sz="1100" spc="-4" dirty="0">
                <a:latin typeface="Times New Roman"/>
                <a:cs typeface="Times New Roman"/>
              </a:rPr>
              <a:t> inalienable, </a:t>
            </a:r>
            <a:r>
              <a:rPr sz="1100" spc="-13" dirty="0">
                <a:latin typeface="Times New Roman"/>
                <a:cs typeface="Times New Roman"/>
              </a:rPr>
              <a:t>a</a:t>
            </a:r>
            <a:r>
              <a:rPr sz="1100" dirty="0">
                <a:latin typeface="Times New Roman"/>
                <a:cs typeface="Times New Roman"/>
              </a:rPr>
              <a:t>mong</a:t>
            </a:r>
            <a:r>
              <a:rPr sz="1100" spc="-4" dirty="0">
                <a:latin typeface="Times New Roman"/>
                <a:cs typeface="Times New Roman"/>
              </a:rPr>
              <a:t> whic</a:t>
            </a:r>
            <a:r>
              <a:rPr sz="1100" dirty="0">
                <a:latin typeface="Times New Roman"/>
                <a:cs typeface="Times New Roman"/>
              </a:rPr>
              <a:t>h </a:t>
            </a:r>
            <a:r>
              <a:rPr sz="1100" spc="-4" dirty="0">
                <a:latin typeface="Times New Roman"/>
                <a:cs typeface="Times New Roman"/>
              </a:rPr>
              <a:t>are the </a:t>
            </a:r>
            <a:r>
              <a:rPr sz="1100" dirty="0">
                <a:latin typeface="Times New Roman"/>
                <a:cs typeface="Times New Roman"/>
              </a:rPr>
              <a:t>preservation of </a:t>
            </a:r>
            <a:r>
              <a:rPr sz="1100" spc="-4" dirty="0">
                <a:latin typeface="Times New Roman"/>
                <a:cs typeface="Times New Roman"/>
              </a:rPr>
              <a:t>life, </a:t>
            </a:r>
            <a:r>
              <a:rPr sz="1100" dirty="0">
                <a:latin typeface="Times New Roman"/>
                <a:cs typeface="Times New Roman"/>
              </a:rPr>
              <a:t>and</a:t>
            </a:r>
            <a:r>
              <a:rPr sz="1100" spc="-4" dirty="0">
                <a:latin typeface="Times New Roman"/>
                <a:cs typeface="Times New Roman"/>
              </a:rPr>
              <a:t> liberty, </a:t>
            </a:r>
            <a:r>
              <a:rPr sz="1100" dirty="0">
                <a:latin typeface="Times New Roman"/>
                <a:cs typeface="Times New Roman"/>
              </a:rPr>
              <a:t>and</a:t>
            </a:r>
            <a:r>
              <a:rPr sz="1100" spc="-4" dirty="0">
                <a:latin typeface="Times New Roman"/>
                <a:cs typeface="Times New Roman"/>
              </a:rPr>
              <a:t> the </a:t>
            </a:r>
            <a:r>
              <a:rPr sz="1100" dirty="0">
                <a:latin typeface="Times New Roman"/>
                <a:cs typeface="Times New Roman"/>
              </a:rPr>
              <a:t>pursuit of happiness; </a:t>
            </a:r>
            <a:r>
              <a:rPr sz="1100" spc="-4" dirty="0">
                <a:latin typeface="Times New Roman"/>
                <a:cs typeface="Times New Roman"/>
              </a:rPr>
              <a:t>that to secur</a:t>
            </a:r>
            <a:r>
              <a:rPr sz="1100" dirty="0">
                <a:latin typeface="Times New Roman"/>
                <a:cs typeface="Times New Roman"/>
              </a:rPr>
              <a:t>e </a:t>
            </a:r>
            <a:r>
              <a:rPr sz="1100" spc="-4" dirty="0">
                <a:latin typeface="Times New Roman"/>
                <a:cs typeface="Times New Roman"/>
              </a:rPr>
              <a:t>these  ends</a:t>
            </a:r>
            <a:r>
              <a:rPr sz="1100" dirty="0">
                <a:latin typeface="Times New Roman"/>
                <a:cs typeface="Times New Roman"/>
              </a:rPr>
              <a:t>,</a:t>
            </a:r>
            <a:r>
              <a:rPr sz="1100" spc="-4" dirty="0">
                <a:latin typeface="Times New Roman"/>
                <a:cs typeface="Times New Roman"/>
              </a:rPr>
              <a:t> gover</a:t>
            </a:r>
            <a:r>
              <a:rPr sz="1100" dirty="0">
                <a:latin typeface="Times New Roman"/>
                <a:cs typeface="Times New Roman"/>
              </a:rPr>
              <a:t>nments </a:t>
            </a:r>
            <a:r>
              <a:rPr sz="1100" spc="-4" dirty="0">
                <a:latin typeface="Times New Roman"/>
                <a:cs typeface="Times New Roman"/>
              </a:rPr>
              <a:t>are</a:t>
            </a:r>
            <a:r>
              <a:rPr sz="1100" spc="9" dirty="0">
                <a:latin typeface="Times New Roman"/>
                <a:cs typeface="Times New Roman"/>
              </a:rPr>
              <a:t> </a:t>
            </a:r>
            <a:r>
              <a:rPr sz="1100" spc="-4" dirty="0">
                <a:latin typeface="Times New Roman"/>
                <a:cs typeface="Times New Roman"/>
              </a:rPr>
              <a:t>instituted </a:t>
            </a:r>
            <a:r>
              <a:rPr sz="1100" dirty="0">
                <a:latin typeface="Times New Roman"/>
                <a:cs typeface="Times New Roman"/>
              </a:rPr>
              <a:t>among</a:t>
            </a:r>
            <a:r>
              <a:rPr sz="1100" spc="-4" dirty="0">
                <a:latin typeface="Times New Roman"/>
                <a:cs typeface="Times New Roman"/>
              </a:rPr>
              <a:t> </a:t>
            </a:r>
            <a:r>
              <a:rPr sz="1100" spc="-9" dirty="0">
                <a:latin typeface="Times New Roman"/>
                <a:cs typeface="Times New Roman"/>
              </a:rPr>
              <a:t>men,</a:t>
            </a:r>
            <a:r>
              <a:rPr sz="1100" spc="-4" dirty="0">
                <a:latin typeface="Times New Roman"/>
                <a:cs typeface="Times New Roman"/>
              </a:rPr>
              <a:t> </a:t>
            </a:r>
            <a:r>
              <a:rPr sz="1100" dirty="0">
                <a:latin typeface="Times New Roman"/>
                <a:cs typeface="Times New Roman"/>
              </a:rPr>
              <a:t>deriving </a:t>
            </a:r>
            <a:r>
              <a:rPr sz="1100" spc="-4" dirty="0">
                <a:latin typeface="Times New Roman"/>
                <a:cs typeface="Times New Roman"/>
              </a:rPr>
              <a:t>their </a:t>
            </a:r>
            <a:r>
              <a:rPr sz="1100" dirty="0">
                <a:latin typeface="Times New Roman"/>
                <a:cs typeface="Times New Roman"/>
              </a:rPr>
              <a:t>just</a:t>
            </a:r>
            <a:r>
              <a:rPr sz="1100" spc="-4" dirty="0">
                <a:latin typeface="Times New Roman"/>
                <a:cs typeface="Times New Roman"/>
              </a:rPr>
              <a:t> </a:t>
            </a:r>
            <a:r>
              <a:rPr sz="1100" dirty="0">
                <a:latin typeface="Times New Roman"/>
                <a:cs typeface="Times New Roman"/>
              </a:rPr>
              <a:t>power </a:t>
            </a:r>
            <a:r>
              <a:rPr sz="1100" spc="-13" dirty="0">
                <a:latin typeface="Times New Roman"/>
                <a:cs typeface="Times New Roman"/>
              </a:rPr>
              <a:t>f</a:t>
            </a:r>
            <a:r>
              <a:rPr sz="1100" dirty="0">
                <a:latin typeface="Times New Roman"/>
                <a:cs typeface="Times New Roman"/>
              </a:rPr>
              <a:t>rom </a:t>
            </a:r>
            <a:r>
              <a:rPr sz="1100" spc="-4" dirty="0">
                <a:latin typeface="Times New Roman"/>
                <a:cs typeface="Times New Roman"/>
              </a:rPr>
              <a:t>the</a:t>
            </a:r>
            <a:r>
              <a:rPr sz="1100" dirty="0">
                <a:latin typeface="Times New Roman"/>
                <a:cs typeface="Times New Roman"/>
              </a:rPr>
              <a:t> consent of </a:t>
            </a:r>
            <a:r>
              <a:rPr sz="1100" spc="-4" dirty="0">
                <a:latin typeface="Times New Roman"/>
                <a:cs typeface="Times New Roman"/>
              </a:rPr>
              <a:t>the </a:t>
            </a:r>
            <a:r>
              <a:rPr sz="1100" dirty="0">
                <a:latin typeface="Times New Roman"/>
                <a:cs typeface="Times New Roman"/>
              </a:rPr>
              <a:t>governed; </a:t>
            </a:r>
            <a:r>
              <a:rPr sz="1100" spc="-4" dirty="0">
                <a:latin typeface="Times New Roman"/>
                <a:cs typeface="Times New Roman"/>
              </a:rPr>
              <a:t>that wheneve</a:t>
            </a:r>
            <a:r>
              <a:rPr sz="1100" dirty="0">
                <a:latin typeface="Times New Roman"/>
                <a:cs typeface="Times New Roman"/>
              </a:rPr>
              <a:t>r any</a:t>
            </a:r>
            <a:r>
              <a:rPr sz="1100" spc="-9" dirty="0">
                <a:latin typeface="Times New Roman"/>
                <a:cs typeface="Times New Roman"/>
              </a:rPr>
              <a:t> </a:t>
            </a:r>
            <a:r>
              <a:rPr sz="1100" dirty="0">
                <a:latin typeface="Times New Roman"/>
                <a:cs typeface="Times New Roman"/>
              </a:rPr>
              <a:t>form of government </a:t>
            </a:r>
            <a:r>
              <a:rPr sz="1100" spc="-9" dirty="0">
                <a:latin typeface="Times New Roman"/>
                <a:cs typeface="Times New Roman"/>
              </a:rPr>
              <a:t>shal</a:t>
            </a:r>
            <a:r>
              <a:rPr sz="1100" spc="-4" dirty="0">
                <a:latin typeface="Times New Roman"/>
                <a:cs typeface="Times New Roman"/>
              </a:rPr>
              <a:t>l</a:t>
            </a:r>
            <a:r>
              <a:rPr sz="1100" dirty="0">
                <a:latin typeface="Times New Roman"/>
                <a:cs typeface="Times New Roman"/>
              </a:rPr>
              <a:t> </a:t>
            </a:r>
            <a:r>
              <a:rPr sz="1100" spc="-9" dirty="0">
                <a:latin typeface="Times New Roman"/>
                <a:cs typeface="Times New Roman"/>
              </a:rPr>
              <a:t>become</a:t>
            </a:r>
            <a:r>
              <a:rPr sz="1100" dirty="0">
                <a:latin typeface="Times New Roman"/>
                <a:cs typeface="Times New Roman"/>
              </a:rPr>
              <a:t> </a:t>
            </a:r>
            <a:r>
              <a:rPr sz="1100" spc="-4" dirty="0">
                <a:latin typeface="Times New Roman"/>
                <a:cs typeface="Times New Roman"/>
              </a:rPr>
              <a:t>destructive</a:t>
            </a:r>
            <a:r>
              <a:rPr sz="1100" dirty="0">
                <a:latin typeface="Times New Roman"/>
                <a:cs typeface="Times New Roman"/>
              </a:rPr>
              <a:t> of </a:t>
            </a:r>
            <a:r>
              <a:rPr sz="1100" spc="-4" dirty="0">
                <a:latin typeface="Times New Roman"/>
                <a:cs typeface="Times New Roman"/>
              </a:rPr>
              <a:t>these </a:t>
            </a:r>
            <a:r>
              <a:rPr sz="1100" dirty="0">
                <a:latin typeface="Times New Roman"/>
                <a:cs typeface="Times New Roman"/>
              </a:rPr>
              <a:t>ends,</a:t>
            </a:r>
            <a:r>
              <a:rPr sz="1100" spc="4" dirty="0">
                <a:latin typeface="Times New Roman"/>
                <a:cs typeface="Times New Roman"/>
              </a:rPr>
              <a:t> </a:t>
            </a:r>
            <a:r>
              <a:rPr sz="1100" spc="-4" dirty="0">
                <a:latin typeface="Times New Roman"/>
                <a:cs typeface="Times New Roman"/>
              </a:rPr>
              <a:t>it</a:t>
            </a:r>
            <a:r>
              <a:rPr sz="1100" dirty="0">
                <a:latin typeface="Times New Roman"/>
                <a:cs typeface="Times New Roman"/>
              </a:rPr>
              <a:t> is</a:t>
            </a:r>
            <a:r>
              <a:rPr sz="1100" spc="-4" dirty="0">
                <a:latin typeface="Times New Roman"/>
                <a:cs typeface="Times New Roman"/>
              </a:rPr>
              <a:t> the right</a:t>
            </a:r>
            <a:r>
              <a:rPr sz="1100" dirty="0">
                <a:latin typeface="Times New Roman"/>
                <a:cs typeface="Times New Roman"/>
              </a:rPr>
              <a:t> of </a:t>
            </a:r>
            <a:r>
              <a:rPr sz="1100" spc="-4" dirty="0">
                <a:latin typeface="Times New Roman"/>
                <a:cs typeface="Times New Roman"/>
              </a:rPr>
              <a:t>the </a:t>
            </a:r>
            <a:r>
              <a:rPr sz="1100" spc="-9" dirty="0">
                <a:latin typeface="Times New Roman"/>
                <a:cs typeface="Times New Roman"/>
              </a:rPr>
              <a:t>people</a:t>
            </a:r>
            <a:r>
              <a:rPr sz="1100" dirty="0">
                <a:latin typeface="Times New Roman"/>
                <a:cs typeface="Times New Roman"/>
              </a:rPr>
              <a:t> </a:t>
            </a:r>
            <a:r>
              <a:rPr sz="1100" spc="-4" dirty="0">
                <a:latin typeface="Times New Roman"/>
                <a:cs typeface="Times New Roman"/>
              </a:rPr>
              <a:t>to alter </a:t>
            </a:r>
            <a:r>
              <a:rPr sz="1100" dirty="0">
                <a:latin typeface="Times New Roman"/>
                <a:cs typeface="Times New Roman"/>
              </a:rPr>
              <a:t>or</a:t>
            </a:r>
            <a:r>
              <a:rPr sz="1100" spc="-4" dirty="0">
                <a:latin typeface="Times New Roman"/>
                <a:cs typeface="Times New Roman"/>
              </a:rPr>
              <a:t> </a:t>
            </a:r>
            <a:r>
              <a:rPr sz="1100" spc="-9" dirty="0">
                <a:latin typeface="Times New Roman"/>
                <a:cs typeface="Times New Roman"/>
              </a:rPr>
              <a:t>t</a:t>
            </a:r>
            <a:r>
              <a:rPr sz="1100" dirty="0">
                <a:latin typeface="Times New Roman"/>
                <a:cs typeface="Times New Roman"/>
              </a:rPr>
              <a:t>o </a:t>
            </a:r>
            <a:r>
              <a:rPr sz="1100" spc="-13" dirty="0">
                <a:latin typeface="Times New Roman"/>
                <a:cs typeface="Times New Roman"/>
              </a:rPr>
              <a:t>a</a:t>
            </a:r>
            <a:r>
              <a:rPr sz="1100" dirty="0">
                <a:latin typeface="Times New Roman"/>
                <a:cs typeface="Times New Roman"/>
              </a:rPr>
              <a:t>bo</a:t>
            </a:r>
            <a:r>
              <a:rPr sz="1100" spc="-4" dirty="0">
                <a:latin typeface="Times New Roman"/>
                <a:cs typeface="Times New Roman"/>
              </a:rPr>
              <a:t>l</a:t>
            </a:r>
            <a:r>
              <a:rPr sz="1100" spc="-9" dirty="0">
                <a:latin typeface="Times New Roman"/>
                <a:cs typeface="Times New Roman"/>
              </a:rPr>
              <a:t>i</a:t>
            </a:r>
            <a:r>
              <a:rPr sz="1100" spc="-4" dirty="0">
                <a:latin typeface="Times New Roman"/>
                <a:cs typeface="Times New Roman"/>
              </a:rPr>
              <a:t>s</a:t>
            </a:r>
            <a:r>
              <a:rPr sz="1100" dirty="0">
                <a:latin typeface="Times New Roman"/>
                <a:cs typeface="Times New Roman"/>
              </a:rPr>
              <a:t>h </a:t>
            </a:r>
            <a:r>
              <a:rPr sz="1100" spc="-9" dirty="0">
                <a:latin typeface="Times New Roman"/>
                <a:cs typeface="Times New Roman"/>
              </a:rPr>
              <a:t>it</a:t>
            </a:r>
            <a:r>
              <a:rPr sz="1100" dirty="0">
                <a:latin typeface="Times New Roman"/>
                <a:cs typeface="Times New Roman"/>
              </a:rPr>
              <a:t>, </a:t>
            </a:r>
            <a:r>
              <a:rPr sz="1100" spc="-13" dirty="0">
                <a:latin typeface="Times New Roman"/>
                <a:cs typeface="Times New Roman"/>
              </a:rPr>
              <a:t>a</a:t>
            </a:r>
            <a:r>
              <a:rPr sz="1100" dirty="0">
                <a:latin typeface="Times New Roman"/>
                <a:cs typeface="Times New Roman"/>
              </a:rPr>
              <a:t>nd </a:t>
            </a:r>
            <a:r>
              <a:rPr sz="1100" spc="-9" dirty="0">
                <a:latin typeface="Times New Roman"/>
                <a:cs typeface="Times New Roman"/>
              </a:rPr>
              <a:t>t</a:t>
            </a:r>
            <a:r>
              <a:rPr sz="1100" dirty="0">
                <a:latin typeface="Times New Roman"/>
                <a:cs typeface="Times New Roman"/>
              </a:rPr>
              <a:t>o </a:t>
            </a:r>
            <a:r>
              <a:rPr sz="1100" spc="-9" dirty="0">
                <a:latin typeface="Times New Roman"/>
                <a:cs typeface="Times New Roman"/>
              </a:rPr>
              <a:t>i</a:t>
            </a:r>
            <a:r>
              <a:rPr sz="1100" dirty="0">
                <a:latin typeface="Times New Roman"/>
                <a:cs typeface="Times New Roman"/>
              </a:rPr>
              <a:t>ns</a:t>
            </a:r>
            <a:r>
              <a:rPr sz="1100" spc="-4" dirty="0">
                <a:latin typeface="Times New Roman"/>
                <a:cs typeface="Times New Roman"/>
              </a:rPr>
              <a:t>t</a:t>
            </a:r>
            <a:r>
              <a:rPr sz="1100" spc="-9" dirty="0">
                <a:latin typeface="Times New Roman"/>
                <a:cs typeface="Times New Roman"/>
              </a:rPr>
              <a:t>itute</a:t>
            </a:r>
            <a:r>
              <a:rPr sz="1100" spc="-4" dirty="0">
                <a:latin typeface="Times New Roman"/>
                <a:cs typeface="Times New Roman"/>
              </a:rPr>
              <a:t> </a:t>
            </a:r>
            <a:r>
              <a:rPr sz="1100" spc="-9" dirty="0">
                <a:latin typeface="Times New Roman"/>
                <a:cs typeface="Times New Roman"/>
              </a:rPr>
              <a:t>n</a:t>
            </a:r>
            <a:r>
              <a:rPr sz="1100" spc="-13" dirty="0">
                <a:latin typeface="Times New Roman"/>
                <a:cs typeface="Times New Roman"/>
              </a:rPr>
              <a:t>e</a:t>
            </a:r>
            <a:r>
              <a:rPr sz="1100" dirty="0">
                <a:latin typeface="Times New Roman"/>
                <a:cs typeface="Times New Roman"/>
              </a:rPr>
              <a:t>w government, </a:t>
            </a:r>
            <a:r>
              <a:rPr sz="1100" spc="-4" dirty="0">
                <a:latin typeface="Times New Roman"/>
                <a:cs typeface="Times New Roman"/>
              </a:rPr>
              <a:t>laying </a:t>
            </a:r>
            <a:r>
              <a:rPr sz="1100" dirty="0">
                <a:latin typeface="Times New Roman"/>
                <a:cs typeface="Times New Roman"/>
              </a:rPr>
              <a:t>it's</a:t>
            </a:r>
            <a:r>
              <a:rPr sz="1100" spc="-4" dirty="0">
                <a:latin typeface="Times New Roman"/>
                <a:cs typeface="Times New Roman"/>
              </a:rPr>
              <a:t> </a:t>
            </a:r>
            <a:r>
              <a:rPr sz="1100" dirty="0">
                <a:latin typeface="Times New Roman"/>
                <a:cs typeface="Times New Roman"/>
              </a:rPr>
              <a:t>foundation on </a:t>
            </a:r>
            <a:r>
              <a:rPr sz="1100" spc="-4" dirty="0">
                <a:latin typeface="Times New Roman"/>
                <a:cs typeface="Times New Roman"/>
              </a:rPr>
              <a:t>suc</a:t>
            </a:r>
            <a:r>
              <a:rPr sz="1100" dirty="0">
                <a:latin typeface="Times New Roman"/>
                <a:cs typeface="Times New Roman"/>
              </a:rPr>
              <a:t>h </a:t>
            </a:r>
            <a:r>
              <a:rPr sz="1100" spc="-4" dirty="0">
                <a:latin typeface="Times New Roman"/>
                <a:cs typeface="Times New Roman"/>
              </a:rPr>
              <a:t>principles</a:t>
            </a:r>
            <a:r>
              <a:rPr sz="1100" dirty="0">
                <a:latin typeface="Times New Roman"/>
                <a:cs typeface="Times New Roman"/>
              </a:rPr>
              <a:t> and</a:t>
            </a:r>
            <a:r>
              <a:rPr sz="1100" spc="-4" dirty="0">
                <a:latin typeface="Times New Roman"/>
                <a:cs typeface="Times New Roman"/>
              </a:rPr>
              <a:t> </a:t>
            </a:r>
            <a:r>
              <a:rPr sz="1100" spc="-9" dirty="0">
                <a:latin typeface="Times New Roman"/>
                <a:cs typeface="Times New Roman"/>
              </a:rPr>
              <a:t>organizing</a:t>
            </a:r>
            <a:r>
              <a:rPr sz="1100" dirty="0">
                <a:latin typeface="Times New Roman"/>
                <a:cs typeface="Times New Roman"/>
              </a:rPr>
              <a:t> it's</a:t>
            </a:r>
            <a:r>
              <a:rPr sz="1100" spc="-4" dirty="0">
                <a:latin typeface="Times New Roman"/>
                <a:cs typeface="Times New Roman"/>
              </a:rPr>
              <a:t> </a:t>
            </a:r>
            <a:r>
              <a:rPr sz="1100" dirty="0">
                <a:latin typeface="Times New Roman"/>
                <a:cs typeface="Times New Roman"/>
              </a:rPr>
              <a:t>power </a:t>
            </a:r>
            <a:r>
              <a:rPr sz="1100" spc="-9" dirty="0">
                <a:latin typeface="Times New Roman"/>
                <a:cs typeface="Times New Roman"/>
              </a:rPr>
              <a:t>in </a:t>
            </a:r>
            <a:r>
              <a:rPr sz="1100" spc="-4" dirty="0">
                <a:latin typeface="Times New Roman"/>
                <a:cs typeface="Times New Roman"/>
              </a:rPr>
              <a:t>suc</a:t>
            </a:r>
            <a:r>
              <a:rPr sz="1100" dirty="0">
                <a:latin typeface="Times New Roman"/>
                <a:cs typeface="Times New Roman"/>
              </a:rPr>
              <a:t>h</a:t>
            </a:r>
            <a:r>
              <a:rPr sz="1100" spc="4" dirty="0">
                <a:latin typeface="Times New Roman"/>
                <a:cs typeface="Times New Roman"/>
              </a:rPr>
              <a:t> </a:t>
            </a:r>
            <a:r>
              <a:rPr sz="1100" dirty="0">
                <a:latin typeface="Times New Roman"/>
                <a:cs typeface="Times New Roman"/>
              </a:rPr>
              <a:t>form, as </a:t>
            </a:r>
            <a:r>
              <a:rPr sz="1100" spc="-4" dirty="0">
                <a:latin typeface="Times New Roman"/>
                <a:cs typeface="Times New Roman"/>
              </a:rPr>
              <a:t>to</a:t>
            </a:r>
            <a:r>
              <a:rPr sz="1100" spc="-9" dirty="0">
                <a:latin typeface="Times New Roman"/>
                <a:cs typeface="Times New Roman"/>
              </a:rPr>
              <a:t> them</a:t>
            </a:r>
            <a:r>
              <a:rPr sz="1100" spc="-4" dirty="0">
                <a:latin typeface="Times New Roman"/>
                <a:cs typeface="Times New Roman"/>
              </a:rPr>
              <a:t> </a:t>
            </a:r>
            <a:r>
              <a:rPr sz="1100" spc="-9" dirty="0">
                <a:latin typeface="Times New Roman"/>
                <a:cs typeface="Times New Roman"/>
              </a:rPr>
              <a:t>shal</a:t>
            </a:r>
            <a:r>
              <a:rPr sz="1100" spc="-4" dirty="0">
                <a:latin typeface="Times New Roman"/>
                <a:cs typeface="Times New Roman"/>
              </a:rPr>
              <a:t>l</a:t>
            </a:r>
            <a:r>
              <a:rPr sz="1100" dirty="0">
                <a:latin typeface="Times New Roman"/>
                <a:cs typeface="Times New Roman"/>
              </a:rPr>
              <a:t> </a:t>
            </a:r>
            <a:r>
              <a:rPr sz="1100" spc="-13" dirty="0">
                <a:latin typeface="Times New Roman"/>
                <a:cs typeface="Times New Roman"/>
              </a:rPr>
              <a:t>see</a:t>
            </a:r>
            <a:r>
              <a:rPr sz="1100" spc="-9" dirty="0">
                <a:latin typeface="Times New Roman"/>
                <a:cs typeface="Times New Roman"/>
              </a:rPr>
              <a:t>m</a:t>
            </a:r>
            <a:r>
              <a:rPr sz="1100" dirty="0">
                <a:latin typeface="Times New Roman"/>
                <a:cs typeface="Times New Roman"/>
              </a:rPr>
              <a:t> most</a:t>
            </a:r>
            <a:r>
              <a:rPr sz="1100" spc="-4" dirty="0">
                <a:latin typeface="Times New Roman"/>
                <a:cs typeface="Times New Roman"/>
              </a:rPr>
              <a:t> likely to effect their safet</a:t>
            </a:r>
            <a:r>
              <a:rPr sz="1100" dirty="0">
                <a:latin typeface="Times New Roman"/>
                <a:cs typeface="Times New Roman"/>
              </a:rPr>
              <a:t>y and</a:t>
            </a:r>
            <a:r>
              <a:rPr sz="1100" spc="-9" dirty="0">
                <a:latin typeface="Times New Roman"/>
                <a:cs typeface="Times New Roman"/>
              </a:rPr>
              <a:t> </a:t>
            </a:r>
            <a:r>
              <a:rPr sz="1100" dirty="0">
                <a:latin typeface="Times New Roman"/>
                <a:cs typeface="Times New Roman"/>
              </a:rPr>
              <a:t>happiness. </a:t>
            </a:r>
            <a:r>
              <a:rPr sz="1100" spc="-4" dirty="0">
                <a:latin typeface="Times New Roman"/>
                <a:cs typeface="Times New Roman"/>
              </a:rPr>
              <a:t>Prudenc</a:t>
            </a:r>
            <a:r>
              <a:rPr sz="1100" dirty="0">
                <a:latin typeface="Times New Roman"/>
                <a:cs typeface="Times New Roman"/>
              </a:rPr>
              <a:t>e </a:t>
            </a:r>
            <a:r>
              <a:rPr sz="1100" spc="-9" dirty="0">
                <a:latin typeface="Times New Roman"/>
                <a:cs typeface="Times New Roman"/>
              </a:rPr>
              <a:t>indeed</a:t>
            </a:r>
            <a:r>
              <a:rPr sz="1100" spc="-4" dirty="0">
                <a:latin typeface="Times New Roman"/>
                <a:cs typeface="Times New Roman"/>
              </a:rPr>
              <a:t> </a:t>
            </a:r>
            <a:r>
              <a:rPr sz="1100" spc="-9" dirty="0">
                <a:latin typeface="Times New Roman"/>
                <a:cs typeface="Times New Roman"/>
              </a:rPr>
              <a:t>will</a:t>
            </a:r>
            <a:endParaRPr sz="1100" dirty="0">
              <a:latin typeface="Times New Roman"/>
              <a:cs typeface="Times New Roman"/>
            </a:endParaRPr>
          </a:p>
        </p:txBody>
      </p:sp>
      <p:sp>
        <p:nvSpPr>
          <p:cNvPr id="4" name="object 4"/>
          <p:cNvSpPr txBox="1"/>
          <p:nvPr/>
        </p:nvSpPr>
        <p:spPr>
          <a:xfrm>
            <a:off x="3635086" y="4484873"/>
            <a:ext cx="5195455" cy="2109362"/>
          </a:xfrm>
          <a:prstGeom prst="rect">
            <a:avLst/>
          </a:prstGeom>
        </p:spPr>
        <p:txBody>
          <a:bodyPr vert="horz" wrap="square" lIns="0" tIns="0" rIns="0" bIns="0" rtlCol="0">
            <a:spAutoFit/>
          </a:bodyPr>
          <a:lstStyle/>
          <a:p>
            <a:pPr marL="135054" marR="84908">
              <a:lnSpc>
                <a:spcPct val="95800"/>
              </a:lnSpc>
            </a:pPr>
            <a:r>
              <a:rPr sz="1100" spc="-4" dirty="0">
                <a:latin typeface="Times New Roman"/>
                <a:cs typeface="Times New Roman"/>
              </a:rPr>
              <a:t>dictate that </a:t>
            </a:r>
            <a:r>
              <a:rPr sz="1100" dirty="0">
                <a:latin typeface="Times New Roman"/>
                <a:cs typeface="Times New Roman"/>
              </a:rPr>
              <a:t>governments long</a:t>
            </a:r>
            <a:r>
              <a:rPr sz="1100" spc="-4" dirty="0">
                <a:latin typeface="Times New Roman"/>
                <a:cs typeface="Times New Roman"/>
              </a:rPr>
              <a:t> </a:t>
            </a:r>
            <a:r>
              <a:rPr sz="1100" dirty="0">
                <a:latin typeface="Times New Roman"/>
                <a:cs typeface="Times New Roman"/>
              </a:rPr>
              <a:t>established</a:t>
            </a:r>
            <a:r>
              <a:rPr sz="1100" spc="-9" dirty="0">
                <a:latin typeface="Times New Roman"/>
                <a:cs typeface="Times New Roman"/>
              </a:rPr>
              <a:t> </a:t>
            </a:r>
            <a:r>
              <a:rPr sz="1100" spc="-4" dirty="0">
                <a:latin typeface="Times New Roman"/>
                <a:cs typeface="Times New Roman"/>
              </a:rPr>
              <a:t>shoul</a:t>
            </a:r>
            <a:r>
              <a:rPr sz="1100" dirty="0">
                <a:latin typeface="Times New Roman"/>
                <a:cs typeface="Times New Roman"/>
              </a:rPr>
              <a:t>d no</a:t>
            </a:r>
            <a:r>
              <a:rPr sz="1100" spc="-4" dirty="0">
                <a:latin typeface="Times New Roman"/>
                <a:cs typeface="Times New Roman"/>
              </a:rPr>
              <a:t>t </a:t>
            </a:r>
            <a:r>
              <a:rPr sz="1100" spc="-13" dirty="0">
                <a:latin typeface="Times New Roman"/>
                <a:cs typeface="Times New Roman"/>
              </a:rPr>
              <a:t>b</a:t>
            </a:r>
            <a:r>
              <a:rPr sz="1100" spc="-9" dirty="0">
                <a:latin typeface="Times New Roman"/>
                <a:cs typeface="Times New Roman"/>
              </a:rPr>
              <a:t>e</a:t>
            </a:r>
            <a:r>
              <a:rPr sz="1100" spc="-4" dirty="0">
                <a:latin typeface="Times New Roman"/>
                <a:cs typeface="Times New Roman"/>
              </a:rPr>
              <a:t> change</a:t>
            </a:r>
            <a:r>
              <a:rPr sz="1100" dirty="0">
                <a:latin typeface="Times New Roman"/>
                <a:cs typeface="Times New Roman"/>
              </a:rPr>
              <a:t>d</a:t>
            </a:r>
            <a:r>
              <a:rPr sz="1100" spc="4" dirty="0">
                <a:latin typeface="Times New Roman"/>
                <a:cs typeface="Times New Roman"/>
              </a:rPr>
              <a:t> </a:t>
            </a:r>
            <a:r>
              <a:rPr sz="1100" dirty="0">
                <a:latin typeface="Times New Roman"/>
                <a:cs typeface="Times New Roman"/>
              </a:rPr>
              <a:t>for </a:t>
            </a:r>
            <a:r>
              <a:rPr sz="1100" spc="-4" dirty="0">
                <a:latin typeface="Times New Roman"/>
                <a:cs typeface="Times New Roman"/>
              </a:rPr>
              <a:t>light </a:t>
            </a:r>
            <a:r>
              <a:rPr sz="1100" dirty="0">
                <a:latin typeface="Times New Roman"/>
                <a:cs typeface="Times New Roman"/>
              </a:rPr>
              <a:t>and</a:t>
            </a:r>
            <a:r>
              <a:rPr sz="1100" spc="-4" dirty="0">
                <a:latin typeface="Times New Roman"/>
                <a:cs typeface="Times New Roman"/>
              </a:rPr>
              <a:t> transient </a:t>
            </a:r>
            <a:r>
              <a:rPr sz="1100" dirty="0">
                <a:latin typeface="Times New Roman"/>
                <a:cs typeface="Times New Roman"/>
              </a:rPr>
              <a:t>causes:</a:t>
            </a:r>
            <a:r>
              <a:rPr sz="1100" spc="-4" dirty="0">
                <a:latin typeface="Times New Roman"/>
                <a:cs typeface="Times New Roman"/>
              </a:rPr>
              <a:t> </a:t>
            </a:r>
            <a:r>
              <a:rPr sz="1100" dirty="0">
                <a:latin typeface="Times New Roman"/>
                <a:cs typeface="Times New Roman"/>
              </a:rPr>
              <a:t>and</a:t>
            </a:r>
            <a:r>
              <a:rPr sz="1100" spc="-4" dirty="0">
                <a:latin typeface="Times New Roman"/>
                <a:cs typeface="Times New Roman"/>
              </a:rPr>
              <a:t> </a:t>
            </a:r>
            <a:r>
              <a:rPr sz="1100" spc="-9" dirty="0">
                <a:latin typeface="Times New Roman"/>
                <a:cs typeface="Times New Roman"/>
              </a:rPr>
              <a:t>accordingly</a:t>
            </a:r>
            <a:r>
              <a:rPr sz="1100" spc="-4" dirty="0">
                <a:latin typeface="Times New Roman"/>
                <a:cs typeface="Times New Roman"/>
              </a:rPr>
              <a:t> all</a:t>
            </a:r>
            <a:r>
              <a:rPr sz="1100" dirty="0">
                <a:latin typeface="Times New Roman"/>
                <a:cs typeface="Times New Roman"/>
              </a:rPr>
              <a:t> </a:t>
            </a:r>
            <a:r>
              <a:rPr sz="1100" spc="-9" dirty="0">
                <a:latin typeface="Times New Roman"/>
                <a:cs typeface="Times New Roman"/>
              </a:rPr>
              <a:t>experience</a:t>
            </a:r>
            <a:r>
              <a:rPr sz="1100" spc="-4" dirty="0">
                <a:latin typeface="Times New Roman"/>
                <a:cs typeface="Times New Roman"/>
              </a:rPr>
              <a:t> </a:t>
            </a:r>
            <a:r>
              <a:rPr sz="1100" spc="-9" dirty="0">
                <a:latin typeface="Times New Roman"/>
                <a:cs typeface="Times New Roman"/>
              </a:rPr>
              <a:t>hath </a:t>
            </a:r>
            <a:r>
              <a:rPr sz="1100" spc="-4" dirty="0">
                <a:latin typeface="Times New Roman"/>
                <a:cs typeface="Times New Roman"/>
              </a:rPr>
              <a:t>shew</a:t>
            </a:r>
            <a:r>
              <a:rPr sz="1100" dirty="0">
                <a:latin typeface="Times New Roman"/>
                <a:cs typeface="Times New Roman"/>
              </a:rPr>
              <a:t>n</a:t>
            </a:r>
            <a:r>
              <a:rPr sz="1100" spc="9" dirty="0">
                <a:latin typeface="Times New Roman"/>
                <a:cs typeface="Times New Roman"/>
              </a:rPr>
              <a:t> </a:t>
            </a:r>
            <a:r>
              <a:rPr sz="1100" spc="-4" dirty="0">
                <a:latin typeface="Times New Roman"/>
                <a:cs typeface="Times New Roman"/>
              </a:rPr>
              <a:t>that </a:t>
            </a:r>
            <a:r>
              <a:rPr sz="1100" dirty="0">
                <a:latin typeface="Times New Roman"/>
                <a:cs typeface="Times New Roman"/>
              </a:rPr>
              <a:t>mankind</a:t>
            </a:r>
            <a:r>
              <a:rPr sz="1100" spc="-4" dirty="0">
                <a:latin typeface="Times New Roman"/>
                <a:cs typeface="Times New Roman"/>
              </a:rPr>
              <a:t> are </a:t>
            </a:r>
            <a:r>
              <a:rPr sz="1100" spc="-9" dirty="0">
                <a:latin typeface="Times New Roman"/>
                <a:cs typeface="Times New Roman"/>
              </a:rPr>
              <a:t>more</a:t>
            </a:r>
            <a:r>
              <a:rPr sz="1100" spc="-4" dirty="0">
                <a:latin typeface="Times New Roman"/>
                <a:cs typeface="Times New Roman"/>
              </a:rPr>
              <a:t> </a:t>
            </a:r>
            <a:r>
              <a:rPr sz="1100" dirty="0">
                <a:latin typeface="Times New Roman"/>
                <a:cs typeface="Times New Roman"/>
              </a:rPr>
              <a:t>disposed</a:t>
            </a:r>
            <a:r>
              <a:rPr sz="1100" spc="-9" dirty="0">
                <a:latin typeface="Times New Roman"/>
                <a:cs typeface="Times New Roman"/>
              </a:rPr>
              <a:t> </a:t>
            </a:r>
            <a:r>
              <a:rPr sz="1100" spc="-4" dirty="0">
                <a:latin typeface="Times New Roman"/>
                <a:cs typeface="Times New Roman"/>
              </a:rPr>
              <a:t>to suffe</a:t>
            </a:r>
            <a:r>
              <a:rPr sz="1100" dirty="0">
                <a:latin typeface="Times New Roman"/>
                <a:cs typeface="Times New Roman"/>
              </a:rPr>
              <a:t>r </a:t>
            </a:r>
            <a:r>
              <a:rPr sz="1100" spc="-4" dirty="0">
                <a:latin typeface="Times New Roman"/>
                <a:cs typeface="Times New Roman"/>
              </a:rPr>
              <a:t>whil</a:t>
            </a:r>
            <a:r>
              <a:rPr sz="1100" dirty="0">
                <a:latin typeface="Times New Roman"/>
                <a:cs typeface="Times New Roman"/>
              </a:rPr>
              <a:t>e </a:t>
            </a:r>
            <a:r>
              <a:rPr sz="1100" spc="-4" dirty="0">
                <a:latin typeface="Times New Roman"/>
                <a:cs typeface="Times New Roman"/>
              </a:rPr>
              <a:t>evils are sufferable</a:t>
            </a:r>
            <a:r>
              <a:rPr sz="1100" dirty="0">
                <a:latin typeface="Times New Roman"/>
                <a:cs typeface="Times New Roman"/>
              </a:rPr>
              <a:t>, </a:t>
            </a:r>
            <a:r>
              <a:rPr sz="1100" spc="-9" dirty="0">
                <a:latin typeface="Times New Roman"/>
                <a:cs typeface="Times New Roman"/>
              </a:rPr>
              <a:t>than</a:t>
            </a:r>
            <a:r>
              <a:rPr sz="1100" spc="-4" dirty="0">
                <a:latin typeface="Times New Roman"/>
                <a:cs typeface="Times New Roman"/>
              </a:rPr>
              <a:t> to right</a:t>
            </a:r>
            <a:r>
              <a:rPr sz="1100" dirty="0">
                <a:latin typeface="Times New Roman"/>
                <a:cs typeface="Times New Roman"/>
              </a:rPr>
              <a:t> themselves</a:t>
            </a:r>
            <a:r>
              <a:rPr sz="1100" spc="-4" dirty="0">
                <a:latin typeface="Times New Roman"/>
                <a:cs typeface="Times New Roman"/>
              </a:rPr>
              <a:t> </a:t>
            </a:r>
            <a:r>
              <a:rPr sz="1100" dirty="0">
                <a:latin typeface="Times New Roman"/>
                <a:cs typeface="Times New Roman"/>
              </a:rPr>
              <a:t>by</a:t>
            </a:r>
            <a:r>
              <a:rPr sz="1100" spc="-9" dirty="0">
                <a:latin typeface="Times New Roman"/>
                <a:cs typeface="Times New Roman"/>
              </a:rPr>
              <a:t> </a:t>
            </a:r>
            <a:r>
              <a:rPr sz="1100" dirty="0">
                <a:latin typeface="Times New Roman"/>
                <a:cs typeface="Times New Roman"/>
              </a:rPr>
              <a:t>abolishing</a:t>
            </a:r>
            <a:r>
              <a:rPr sz="1100" spc="-4" dirty="0">
                <a:latin typeface="Times New Roman"/>
                <a:cs typeface="Times New Roman"/>
              </a:rPr>
              <a:t> the </a:t>
            </a:r>
            <a:r>
              <a:rPr sz="1100" dirty="0">
                <a:latin typeface="Times New Roman"/>
                <a:cs typeface="Times New Roman"/>
              </a:rPr>
              <a:t>forms </a:t>
            </a:r>
            <a:r>
              <a:rPr sz="1100" spc="-4" dirty="0">
                <a:latin typeface="Times New Roman"/>
                <a:cs typeface="Times New Roman"/>
              </a:rPr>
              <a:t>to whic</a:t>
            </a:r>
            <a:r>
              <a:rPr sz="1100" dirty="0">
                <a:latin typeface="Times New Roman"/>
                <a:cs typeface="Times New Roman"/>
              </a:rPr>
              <a:t>h </a:t>
            </a:r>
            <a:r>
              <a:rPr sz="1100" spc="-9" dirty="0">
                <a:latin typeface="Times New Roman"/>
                <a:cs typeface="Times New Roman"/>
              </a:rPr>
              <a:t>they</a:t>
            </a:r>
            <a:r>
              <a:rPr sz="1100" spc="-4" dirty="0">
                <a:latin typeface="Times New Roman"/>
                <a:cs typeface="Times New Roman"/>
              </a:rPr>
              <a:t> are </a:t>
            </a:r>
            <a:r>
              <a:rPr sz="1100" spc="-9" dirty="0">
                <a:latin typeface="Times New Roman"/>
                <a:cs typeface="Times New Roman"/>
              </a:rPr>
              <a:t>accustomed.</a:t>
            </a:r>
            <a:r>
              <a:rPr sz="1100" spc="-4" dirty="0">
                <a:latin typeface="Times New Roman"/>
                <a:cs typeface="Times New Roman"/>
              </a:rPr>
              <a:t> </a:t>
            </a:r>
            <a:r>
              <a:rPr sz="1100" dirty="0">
                <a:latin typeface="Times New Roman"/>
                <a:cs typeface="Times New Roman"/>
              </a:rPr>
              <a:t>But </a:t>
            </a:r>
            <a:r>
              <a:rPr sz="1100" spc="-4" dirty="0">
                <a:latin typeface="Times New Roman"/>
                <a:cs typeface="Times New Roman"/>
              </a:rPr>
              <a:t>whe</a:t>
            </a:r>
            <a:r>
              <a:rPr sz="1100" dirty="0">
                <a:latin typeface="Times New Roman"/>
                <a:cs typeface="Times New Roman"/>
              </a:rPr>
              <a:t>n </a:t>
            </a:r>
            <a:r>
              <a:rPr sz="1100" spc="-9" dirty="0">
                <a:latin typeface="Times New Roman"/>
                <a:cs typeface="Times New Roman"/>
              </a:rPr>
              <a:t>a</a:t>
            </a:r>
            <a:r>
              <a:rPr sz="1100" dirty="0">
                <a:latin typeface="Times New Roman"/>
                <a:cs typeface="Times New Roman"/>
              </a:rPr>
              <a:t> long</a:t>
            </a:r>
            <a:r>
              <a:rPr sz="1100" spc="-4" dirty="0">
                <a:latin typeface="Times New Roman"/>
                <a:cs typeface="Times New Roman"/>
              </a:rPr>
              <a:t> train </a:t>
            </a:r>
            <a:r>
              <a:rPr sz="1100" dirty="0">
                <a:latin typeface="Times New Roman"/>
                <a:cs typeface="Times New Roman"/>
              </a:rPr>
              <a:t>of abuses</a:t>
            </a:r>
            <a:r>
              <a:rPr sz="1100" spc="-4" dirty="0">
                <a:latin typeface="Times New Roman"/>
                <a:cs typeface="Times New Roman"/>
              </a:rPr>
              <a:t> </a:t>
            </a:r>
            <a:r>
              <a:rPr sz="1100" dirty="0">
                <a:latin typeface="Times New Roman"/>
                <a:cs typeface="Times New Roman"/>
              </a:rPr>
              <a:t>and</a:t>
            </a:r>
            <a:r>
              <a:rPr sz="1100" spc="-9" dirty="0">
                <a:latin typeface="Times New Roman"/>
                <a:cs typeface="Times New Roman"/>
              </a:rPr>
              <a:t> </a:t>
            </a:r>
            <a:r>
              <a:rPr sz="1100" dirty="0">
                <a:latin typeface="Times New Roman"/>
                <a:cs typeface="Times New Roman"/>
              </a:rPr>
              <a:t>usurpations, begun</a:t>
            </a:r>
            <a:r>
              <a:rPr sz="1100" spc="-9" dirty="0">
                <a:latin typeface="Times New Roman"/>
                <a:cs typeface="Times New Roman"/>
              </a:rPr>
              <a:t> </a:t>
            </a:r>
            <a:r>
              <a:rPr sz="1100" spc="-4" dirty="0">
                <a:latin typeface="Times New Roman"/>
                <a:cs typeface="Times New Roman"/>
              </a:rPr>
              <a:t>at</a:t>
            </a:r>
            <a:r>
              <a:rPr sz="1100" spc="4" dirty="0">
                <a:latin typeface="Times New Roman"/>
                <a:cs typeface="Times New Roman"/>
              </a:rPr>
              <a:t> </a:t>
            </a:r>
            <a:r>
              <a:rPr sz="1100" spc="-9" dirty="0">
                <a:latin typeface="Times New Roman"/>
                <a:cs typeface="Times New Roman"/>
              </a:rPr>
              <a:t>a</a:t>
            </a:r>
            <a:r>
              <a:rPr sz="1100" spc="-4" dirty="0">
                <a:latin typeface="Times New Roman"/>
                <a:cs typeface="Times New Roman"/>
              </a:rPr>
              <a:t> d</a:t>
            </a:r>
            <a:r>
              <a:rPr sz="1100" spc="-9" dirty="0">
                <a:latin typeface="Times New Roman"/>
                <a:cs typeface="Times New Roman"/>
              </a:rPr>
              <a:t>i</a:t>
            </a:r>
            <a:r>
              <a:rPr sz="1100" spc="-4" dirty="0">
                <a:latin typeface="Times New Roman"/>
                <a:cs typeface="Times New Roman"/>
              </a:rPr>
              <a:t>st</a:t>
            </a:r>
            <a:r>
              <a:rPr sz="1100" spc="-9" dirty="0">
                <a:latin typeface="Times New Roman"/>
                <a:cs typeface="Times New Roman"/>
              </a:rPr>
              <a:t>i</a:t>
            </a:r>
            <a:r>
              <a:rPr sz="1100" spc="-4" dirty="0">
                <a:latin typeface="Times New Roman"/>
                <a:cs typeface="Times New Roman"/>
              </a:rPr>
              <a:t>ngu</a:t>
            </a:r>
            <a:r>
              <a:rPr sz="1100" spc="-9" dirty="0">
                <a:latin typeface="Times New Roman"/>
                <a:cs typeface="Times New Roman"/>
              </a:rPr>
              <a:t>i</a:t>
            </a:r>
            <a:r>
              <a:rPr sz="1100" spc="-4" dirty="0">
                <a:latin typeface="Times New Roman"/>
                <a:cs typeface="Times New Roman"/>
              </a:rPr>
              <a:t>sh</a:t>
            </a:r>
            <a:r>
              <a:rPr sz="1100" spc="-13" dirty="0">
                <a:latin typeface="Times New Roman"/>
                <a:cs typeface="Times New Roman"/>
              </a:rPr>
              <a:t>e</a:t>
            </a:r>
            <a:r>
              <a:rPr sz="1100" dirty="0">
                <a:latin typeface="Times New Roman"/>
                <a:cs typeface="Times New Roman"/>
              </a:rPr>
              <a:t>d</a:t>
            </a:r>
            <a:r>
              <a:rPr sz="1100" spc="4" dirty="0">
                <a:latin typeface="Times New Roman"/>
                <a:cs typeface="Times New Roman"/>
              </a:rPr>
              <a:t> </a:t>
            </a:r>
            <a:r>
              <a:rPr sz="1100" dirty="0">
                <a:latin typeface="Times New Roman"/>
                <a:cs typeface="Times New Roman"/>
              </a:rPr>
              <a:t>period, and</a:t>
            </a:r>
            <a:r>
              <a:rPr sz="1100" spc="-4" dirty="0">
                <a:latin typeface="Times New Roman"/>
                <a:cs typeface="Times New Roman"/>
              </a:rPr>
              <a:t> </a:t>
            </a:r>
            <a:r>
              <a:rPr sz="1100" dirty="0">
                <a:latin typeface="Times New Roman"/>
                <a:cs typeface="Times New Roman"/>
              </a:rPr>
              <a:t>pursuing </a:t>
            </a:r>
            <a:r>
              <a:rPr sz="1100" spc="-4" dirty="0">
                <a:latin typeface="Times New Roman"/>
                <a:cs typeface="Times New Roman"/>
              </a:rPr>
              <a:t>invariably the </a:t>
            </a:r>
            <a:r>
              <a:rPr sz="1100" spc="-13" dirty="0">
                <a:latin typeface="Times New Roman"/>
                <a:cs typeface="Times New Roman"/>
              </a:rPr>
              <a:t>sam</a:t>
            </a:r>
            <a:r>
              <a:rPr sz="1100" spc="-9" dirty="0">
                <a:latin typeface="Times New Roman"/>
                <a:cs typeface="Times New Roman"/>
              </a:rPr>
              <a:t>e</a:t>
            </a:r>
            <a:r>
              <a:rPr sz="1100" dirty="0">
                <a:latin typeface="Times New Roman"/>
                <a:cs typeface="Times New Roman"/>
              </a:rPr>
              <a:t> </a:t>
            </a:r>
            <a:r>
              <a:rPr sz="1100" spc="-4" dirty="0">
                <a:latin typeface="Times New Roman"/>
                <a:cs typeface="Times New Roman"/>
              </a:rPr>
              <a:t>object,</a:t>
            </a:r>
            <a:r>
              <a:rPr sz="1100" dirty="0">
                <a:latin typeface="Times New Roman"/>
                <a:cs typeface="Times New Roman"/>
              </a:rPr>
              <a:t> </a:t>
            </a:r>
            <a:r>
              <a:rPr sz="1100" spc="-9" dirty="0">
                <a:latin typeface="Times New Roman"/>
                <a:cs typeface="Times New Roman"/>
              </a:rPr>
              <a:t>evinces</a:t>
            </a:r>
            <a:r>
              <a:rPr sz="1100" spc="-4" dirty="0">
                <a:latin typeface="Times New Roman"/>
                <a:cs typeface="Times New Roman"/>
              </a:rPr>
              <a:t> </a:t>
            </a:r>
            <a:r>
              <a:rPr sz="1100" spc="-9" dirty="0">
                <a:latin typeface="Times New Roman"/>
                <a:cs typeface="Times New Roman"/>
              </a:rPr>
              <a:t>a </a:t>
            </a:r>
            <a:r>
              <a:rPr sz="1100" dirty="0">
                <a:latin typeface="Times New Roman"/>
                <a:cs typeface="Times New Roman"/>
              </a:rPr>
              <a:t>design </a:t>
            </a:r>
            <a:r>
              <a:rPr sz="1100" spc="-4" dirty="0">
                <a:latin typeface="Times New Roman"/>
                <a:cs typeface="Times New Roman"/>
              </a:rPr>
              <a:t>to </a:t>
            </a:r>
            <a:r>
              <a:rPr sz="1100" spc="-9" dirty="0">
                <a:latin typeface="Times New Roman"/>
                <a:cs typeface="Times New Roman"/>
              </a:rPr>
              <a:t>reduce them</a:t>
            </a:r>
            <a:r>
              <a:rPr sz="1100" spc="-4" dirty="0">
                <a:latin typeface="Times New Roman"/>
                <a:cs typeface="Times New Roman"/>
              </a:rPr>
              <a:t> to arbitrary </a:t>
            </a:r>
            <a:r>
              <a:rPr sz="1100" dirty="0">
                <a:latin typeface="Times New Roman"/>
                <a:cs typeface="Times New Roman"/>
              </a:rPr>
              <a:t>power, </a:t>
            </a:r>
            <a:r>
              <a:rPr sz="1100" spc="-4" dirty="0">
                <a:latin typeface="Times New Roman"/>
                <a:cs typeface="Times New Roman"/>
              </a:rPr>
              <a:t>it</a:t>
            </a:r>
            <a:r>
              <a:rPr sz="1100" dirty="0">
                <a:latin typeface="Times New Roman"/>
                <a:cs typeface="Times New Roman"/>
              </a:rPr>
              <a:t> is</a:t>
            </a:r>
            <a:r>
              <a:rPr sz="1100" spc="-4" dirty="0">
                <a:latin typeface="Times New Roman"/>
                <a:cs typeface="Times New Roman"/>
              </a:rPr>
              <a:t> their right,</a:t>
            </a:r>
            <a:r>
              <a:rPr sz="1100" dirty="0">
                <a:latin typeface="Times New Roman"/>
                <a:cs typeface="Times New Roman"/>
              </a:rPr>
              <a:t> </a:t>
            </a:r>
            <a:r>
              <a:rPr sz="1100" spc="-4" dirty="0">
                <a:latin typeface="Times New Roman"/>
                <a:cs typeface="Times New Roman"/>
              </a:rPr>
              <a:t>it</a:t>
            </a:r>
            <a:r>
              <a:rPr sz="1100" spc="-13" dirty="0">
                <a:latin typeface="Times New Roman"/>
                <a:cs typeface="Times New Roman"/>
              </a:rPr>
              <a:t> </a:t>
            </a:r>
            <a:r>
              <a:rPr sz="1100" dirty="0">
                <a:latin typeface="Times New Roman"/>
                <a:cs typeface="Times New Roman"/>
              </a:rPr>
              <a:t>is</a:t>
            </a:r>
            <a:r>
              <a:rPr sz="1100" spc="-4" dirty="0">
                <a:latin typeface="Times New Roman"/>
                <a:cs typeface="Times New Roman"/>
              </a:rPr>
              <a:t> their </a:t>
            </a:r>
            <a:r>
              <a:rPr sz="1100" dirty="0">
                <a:latin typeface="Times New Roman"/>
                <a:cs typeface="Times New Roman"/>
              </a:rPr>
              <a:t>duty, </a:t>
            </a:r>
            <a:r>
              <a:rPr sz="1100" spc="-4" dirty="0">
                <a:latin typeface="Times New Roman"/>
                <a:cs typeface="Times New Roman"/>
              </a:rPr>
              <a:t>to </a:t>
            </a:r>
            <a:r>
              <a:rPr sz="1100" dirty="0">
                <a:latin typeface="Times New Roman"/>
                <a:cs typeface="Times New Roman"/>
              </a:rPr>
              <a:t>throw</a:t>
            </a:r>
            <a:r>
              <a:rPr sz="1100" spc="-4" dirty="0">
                <a:latin typeface="Times New Roman"/>
                <a:cs typeface="Times New Roman"/>
              </a:rPr>
              <a:t> </a:t>
            </a:r>
            <a:r>
              <a:rPr sz="1100" dirty="0">
                <a:latin typeface="Times New Roman"/>
                <a:cs typeface="Times New Roman"/>
              </a:rPr>
              <a:t>off </a:t>
            </a:r>
            <a:r>
              <a:rPr sz="1100" spc="-4" dirty="0">
                <a:latin typeface="Times New Roman"/>
                <a:cs typeface="Times New Roman"/>
              </a:rPr>
              <a:t>suc</a:t>
            </a:r>
            <a:r>
              <a:rPr sz="1100" dirty="0">
                <a:latin typeface="Times New Roman"/>
                <a:cs typeface="Times New Roman"/>
              </a:rPr>
              <a:t>h gov</a:t>
            </a:r>
            <a:r>
              <a:rPr sz="1100" spc="4" dirty="0">
                <a:latin typeface="Times New Roman"/>
                <a:cs typeface="Times New Roman"/>
              </a:rPr>
              <a:t>e</a:t>
            </a:r>
            <a:r>
              <a:rPr sz="1100" spc="-9" dirty="0">
                <a:latin typeface="Times New Roman"/>
                <a:cs typeface="Times New Roman"/>
              </a:rPr>
              <a:t>rnment</a:t>
            </a:r>
            <a:r>
              <a:rPr sz="1100" dirty="0">
                <a:latin typeface="Times New Roman"/>
                <a:cs typeface="Times New Roman"/>
              </a:rPr>
              <a:t> and </a:t>
            </a:r>
            <a:r>
              <a:rPr sz="1100" spc="-4" dirty="0">
                <a:latin typeface="Times New Roman"/>
                <a:cs typeface="Times New Roman"/>
              </a:rPr>
              <a:t>to </a:t>
            </a:r>
            <a:r>
              <a:rPr sz="1100" dirty="0">
                <a:latin typeface="Times New Roman"/>
                <a:cs typeface="Times New Roman"/>
              </a:rPr>
              <a:t>provide new guards for future </a:t>
            </a:r>
            <a:r>
              <a:rPr sz="1100" spc="-4" dirty="0">
                <a:latin typeface="Times New Roman"/>
                <a:cs typeface="Times New Roman"/>
              </a:rPr>
              <a:t>security</a:t>
            </a:r>
            <a:r>
              <a:rPr sz="1100" dirty="0">
                <a:latin typeface="Times New Roman"/>
                <a:cs typeface="Times New Roman"/>
              </a:rPr>
              <a:t>. </a:t>
            </a:r>
            <a:r>
              <a:rPr sz="1100" spc="-4" dirty="0">
                <a:latin typeface="Times New Roman"/>
                <a:cs typeface="Times New Roman"/>
              </a:rPr>
              <a:t>Suc</a:t>
            </a:r>
            <a:r>
              <a:rPr sz="1100" dirty="0">
                <a:latin typeface="Times New Roman"/>
                <a:cs typeface="Times New Roman"/>
              </a:rPr>
              <a:t>h has </a:t>
            </a:r>
            <a:r>
              <a:rPr sz="1100" spc="-9" dirty="0">
                <a:latin typeface="Times New Roman"/>
                <a:cs typeface="Times New Roman"/>
              </a:rPr>
              <a:t>been</a:t>
            </a:r>
            <a:r>
              <a:rPr sz="1100" dirty="0">
                <a:latin typeface="Times New Roman"/>
                <a:cs typeface="Times New Roman"/>
              </a:rPr>
              <a:t> </a:t>
            </a:r>
            <a:r>
              <a:rPr sz="1100" spc="-4" dirty="0">
                <a:latin typeface="Times New Roman"/>
                <a:cs typeface="Times New Roman"/>
              </a:rPr>
              <a:t>the patient</a:t>
            </a:r>
            <a:r>
              <a:rPr sz="1100" dirty="0">
                <a:latin typeface="Times New Roman"/>
                <a:cs typeface="Times New Roman"/>
              </a:rPr>
              <a:t> </a:t>
            </a:r>
            <a:r>
              <a:rPr sz="1100" spc="-4" dirty="0">
                <a:latin typeface="Times New Roman"/>
                <a:cs typeface="Times New Roman"/>
              </a:rPr>
              <a:t>suffering</a:t>
            </a:r>
            <a:r>
              <a:rPr sz="1100" dirty="0">
                <a:latin typeface="Times New Roman"/>
                <a:cs typeface="Times New Roman"/>
              </a:rPr>
              <a:t>s of </a:t>
            </a:r>
            <a:r>
              <a:rPr sz="1100" spc="-4" dirty="0">
                <a:latin typeface="Times New Roman"/>
                <a:cs typeface="Times New Roman"/>
              </a:rPr>
              <a:t>the colonies; </a:t>
            </a:r>
            <a:r>
              <a:rPr sz="1100" dirty="0">
                <a:latin typeface="Times New Roman"/>
                <a:cs typeface="Times New Roman"/>
              </a:rPr>
              <a:t>and</a:t>
            </a:r>
            <a:r>
              <a:rPr sz="1100" spc="-4" dirty="0">
                <a:latin typeface="Times New Roman"/>
                <a:cs typeface="Times New Roman"/>
              </a:rPr>
              <a:t> suc</a:t>
            </a:r>
            <a:r>
              <a:rPr sz="1100" dirty="0">
                <a:latin typeface="Times New Roman"/>
                <a:cs typeface="Times New Roman"/>
              </a:rPr>
              <a:t>h is</a:t>
            </a:r>
            <a:r>
              <a:rPr sz="1100" spc="-4" dirty="0">
                <a:latin typeface="Times New Roman"/>
                <a:cs typeface="Times New Roman"/>
              </a:rPr>
              <a:t> </a:t>
            </a:r>
            <a:r>
              <a:rPr sz="1100" dirty="0">
                <a:latin typeface="Times New Roman"/>
                <a:cs typeface="Times New Roman"/>
              </a:rPr>
              <a:t>now</a:t>
            </a:r>
            <a:r>
              <a:rPr sz="1100" spc="-4" dirty="0">
                <a:latin typeface="Times New Roman"/>
                <a:cs typeface="Times New Roman"/>
              </a:rPr>
              <a:t> the </a:t>
            </a:r>
            <a:r>
              <a:rPr sz="1100" dirty="0">
                <a:latin typeface="Times New Roman"/>
                <a:cs typeface="Times New Roman"/>
              </a:rPr>
              <a:t>necessity </a:t>
            </a:r>
            <a:r>
              <a:rPr sz="1100" spc="-4" dirty="0">
                <a:latin typeface="Times New Roman"/>
                <a:cs typeface="Times New Roman"/>
              </a:rPr>
              <a:t>whic</a:t>
            </a:r>
            <a:r>
              <a:rPr sz="1100" dirty="0">
                <a:latin typeface="Times New Roman"/>
                <a:cs typeface="Times New Roman"/>
              </a:rPr>
              <a:t>h constrains</a:t>
            </a:r>
            <a:r>
              <a:rPr sz="1100" spc="-4" dirty="0">
                <a:latin typeface="Times New Roman"/>
                <a:cs typeface="Times New Roman"/>
              </a:rPr>
              <a:t> </a:t>
            </a:r>
            <a:r>
              <a:rPr sz="1100" spc="-9" dirty="0">
                <a:latin typeface="Times New Roman"/>
                <a:cs typeface="Times New Roman"/>
              </a:rPr>
              <a:t>them</a:t>
            </a:r>
            <a:r>
              <a:rPr sz="1100" spc="-4" dirty="0">
                <a:latin typeface="Times New Roman"/>
                <a:cs typeface="Times New Roman"/>
              </a:rPr>
              <a:t> to </a:t>
            </a:r>
            <a:r>
              <a:rPr sz="1100" dirty="0">
                <a:latin typeface="Times New Roman"/>
                <a:cs typeface="Times New Roman"/>
              </a:rPr>
              <a:t>expunge</a:t>
            </a:r>
            <a:r>
              <a:rPr sz="1100" spc="-4" dirty="0">
                <a:latin typeface="Times New Roman"/>
                <a:cs typeface="Times New Roman"/>
              </a:rPr>
              <a:t> their</a:t>
            </a:r>
            <a:r>
              <a:rPr sz="1100" spc="4" dirty="0">
                <a:latin typeface="Times New Roman"/>
                <a:cs typeface="Times New Roman"/>
              </a:rPr>
              <a:t> </a:t>
            </a:r>
            <a:r>
              <a:rPr sz="1100" dirty="0">
                <a:latin typeface="Times New Roman"/>
                <a:cs typeface="Times New Roman"/>
              </a:rPr>
              <a:t>former </a:t>
            </a:r>
            <a:r>
              <a:rPr sz="1100" spc="-4" dirty="0">
                <a:latin typeface="Times New Roman"/>
                <a:cs typeface="Times New Roman"/>
              </a:rPr>
              <a:t>system</a:t>
            </a:r>
            <a:r>
              <a:rPr sz="1100" dirty="0">
                <a:latin typeface="Times New Roman"/>
                <a:cs typeface="Times New Roman"/>
              </a:rPr>
              <a:t>s of government. </a:t>
            </a:r>
            <a:r>
              <a:rPr sz="1100" spc="-4" dirty="0">
                <a:latin typeface="Times New Roman"/>
                <a:cs typeface="Times New Roman"/>
              </a:rPr>
              <a:t>the </a:t>
            </a:r>
            <a:r>
              <a:rPr sz="1100" dirty="0">
                <a:latin typeface="Times New Roman"/>
                <a:cs typeface="Times New Roman"/>
              </a:rPr>
              <a:t>history of his present </a:t>
            </a:r>
            <a:r>
              <a:rPr sz="1100" spc="-9" dirty="0">
                <a:latin typeface="Times New Roman"/>
                <a:cs typeface="Times New Roman"/>
              </a:rPr>
              <a:t>majesty</a:t>
            </a:r>
            <a:r>
              <a:rPr sz="1100" spc="-4" dirty="0">
                <a:latin typeface="Times New Roman"/>
                <a:cs typeface="Times New Roman"/>
              </a:rPr>
              <a:t> </a:t>
            </a:r>
            <a:r>
              <a:rPr sz="1100" dirty="0">
                <a:latin typeface="Times New Roman"/>
                <a:cs typeface="Times New Roman"/>
              </a:rPr>
              <a:t>is</a:t>
            </a:r>
            <a:r>
              <a:rPr sz="1100" spc="-4" dirty="0">
                <a:latin typeface="Times New Roman"/>
                <a:cs typeface="Times New Roman"/>
              </a:rPr>
              <a:t> </a:t>
            </a:r>
            <a:r>
              <a:rPr sz="1100" spc="-9" dirty="0">
                <a:latin typeface="Times New Roman"/>
                <a:cs typeface="Times New Roman"/>
              </a:rPr>
              <a:t>a</a:t>
            </a:r>
            <a:r>
              <a:rPr sz="1100" dirty="0">
                <a:latin typeface="Times New Roman"/>
                <a:cs typeface="Times New Roman"/>
              </a:rPr>
              <a:t> history of </a:t>
            </a:r>
            <a:r>
              <a:rPr sz="1100" spc="-4" dirty="0">
                <a:latin typeface="Times New Roman"/>
                <a:cs typeface="Times New Roman"/>
              </a:rPr>
              <a:t>unremitting </a:t>
            </a:r>
            <a:r>
              <a:rPr sz="1100" spc="-9" dirty="0">
                <a:latin typeface="Times New Roman"/>
                <a:cs typeface="Times New Roman"/>
              </a:rPr>
              <a:t>inju</a:t>
            </a:r>
            <a:r>
              <a:rPr sz="1100" spc="-4" dirty="0">
                <a:latin typeface="Times New Roman"/>
                <a:cs typeface="Times New Roman"/>
              </a:rPr>
              <a:t>rie</a:t>
            </a:r>
            <a:r>
              <a:rPr sz="1100" dirty="0">
                <a:latin typeface="Times New Roman"/>
                <a:cs typeface="Times New Roman"/>
              </a:rPr>
              <a:t>s</a:t>
            </a:r>
            <a:r>
              <a:rPr sz="1100" spc="-4" dirty="0">
                <a:latin typeface="Times New Roman"/>
                <a:cs typeface="Times New Roman"/>
              </a:rPr>
              <a:t> </a:t>
            </a:r>
            <a:r>
              <a:rPr sz="1100" spc="-13" dirty="0">
                <a:latin typeface="Times New Roman"/>
                <a:cs typeface="Times New Roman"/>
              </a:rPr>
              <a:t>an</a:t>
            </a:r>
            <a:r>
              <a:rPr sz="1100" dirty="0">
                <a:latin typeface="Times New Roman"/>
                <a:cs typeface="Times New Roman"/>
              </a:rPr>
              <a:t>d</a:t>
            </a:r>
            <a:r>
              <a:rPr sz="1100" spc="9" dirty="0">
                <a:latin typeface="Times New Roman"/>
                <a:cs typeface="Times New Roman"/>
              </a:rPr>
              <a:t> </a:t>
            </a:r>
            <a:r>
              <a:rPr sz="1100" dirty="0">
                <a:latin typeface="Times New Roman"/>
                <a:cs typeface="Times New Roman"/>
              </a:rPr>
              <a:t>usurpations, </a:t>
            </a:r>
            <a:r>
              <a:rPr sz="1100" spc="-4" dirty="0">
                <a:latin typeface="Times New Roman"/>
                <a:cs typeface="Times New Roman"/>
              </a:rPr>
              <a:t>a</a:t>
            </a:r>
            <a:r>
              <a:rPr sz="1100" dirty="0">
                <a:latin typeface="Times New Roman"/>
                <a:cs typeface="Times New Roman"/>
              </a:rPr>
              <a:t>mong</a:t>
            </a:r>
            <a:r>
              <a:rPr sz="1100" spc="-4" dirty="0">
                <a:latin typeface="Times New Roman"/>
                <a:cs typeface="Times New Roman"/>
              </a:rPr>
              <a:t> whic</a:t>
            </a:r>
            <a:r>
              <a:rPr sz="1100" dirty="0">
                <a:latin typeface="Times New Roman"/>
                <a:cs typeface="Times New Roman"/>
              </a:rPr>
              <a:t>h no one </a:t>
            </a:r>
            <a:r>
              <a:rPr sz="1100" spc="-4" dirty="0">
                <a:latin typeface="Times New Roman"/>
                <a:cs typeface="Times New Roman"/>
              </a:rPr>
              <a:t>fact</a:t>
            </a:r>
            <a:r>
              <a:rPr sz="1100" dirty="0">
                <a:latin typeface="Times New Roman"/>
                <a:cs typeface="Times New Roman"/>
              </a:rPr>
              <a:t> </a:t>
            </a:r>
            <a:r>
              <a:rPr sz="1100" spc="-4" dirty="0">
                <a:latin typeface="Times New Roman"/>
                <a:cs typeface="Times New Roman"/>
              </a:rPr>
              <a:t>stand</a:t>
            </a:r>
            <a:r>
              <a:rPr sz="1100" dirty="0">
                <a:latin typeface="Times New Roman"/>
                <a:cs typeface="Times New Roman"/>
              </a:rPr>
              <a:t>s </a:t>
            </a:r>
            <a:r>
              <a:rPr sz="1100" spc="-4" dirty="0">
                <a:latin typeface="Times New Roman"/>
                <a:cs typeface="Times New Roman"/>
              </a:rPr>
              <a:t>singl</a:t>
            </a:r>
            <a:r>
              <a:rPr sz="1100" dirty="0">
                <a:latin typeface="Times New Roman"/>
                <a:cs typeface="Times New Roman"/>
              </a:rPr>
              <a:t>e or </a:t>
            </a:r>
            <a:r>
              <a:rPr sz="1100" spc="-9" dirty="0">
                <a:latin typeface="Times New Roman"/>
                <a:cs typeface="Times New Roman"/>
              </a:rPr>
              <a:t>solitary</a:t>
            </a:r>
            <a:r>
              <a:rPr sz="1100" dirty="0">
                <a:latin typeface="Times New Roman"/>
                <a:cs typeface="Times New Roman"/>
              </a:rPr>
              <a:t> </a:t>
            </a:r>
            <a:r>
              <a:rPr sz="1100" spc="-4" dirty="0">
                <a:latin typeface="Times New Roman"/>
                <a:cs typeface="Times New Roman"/>
              </a:rPr>
              <a:t>to contradict the</a:t>
            </a:r>
            <a:r>
              <a:rPr sz="1100" spc="4" dirty="0">
                <a:latin typeface="Times New Roman"/>
                <a:cs typeface="Times New Roman"/>
              </a:rPr>
              <a:t> </a:t>
            </a:r>
            <a:r>
              <a:rPr sz="1100" dirty="0">
                <a:latin typeface="Times New Roman"/>
                <a:cs typeface="Times New Roman"/>
              </a:rPr>
              <a:t>uniform</a:t>
            </a:r>
            <a:r>
              <a:rPr sz="1100" spc="4" dirty="0">
                <a:latin typeface="Times New Roman"/>
                <a:cs typeface="Times New Roman"/>
              </a:rPr>
              <a:t> </a:t>
            </a:r>
            <a:r>
              <a:rPr sz="1100" spc="-4" dirty="0">
                <a:latin typeface="Times New Roman"/>
                <a:cs typeface="Times New Roman"/>
              </a:rPr>
              <a:t>tenor</a:t>
            </a:r>
            <a:r>
              <a:rPr sz="1100" spc="4" dirty="0">
                <a:latin typeface="Times New Roman"/>
                <a:cs typeface="Times New Roman"/>
              </a:rPr>
              <a:t> </a:t>
            </a:r>
            <a:r>
              <a:rPr sz="1100" dirty="0">
                <a:latin typeface="Times New Roman"/>
                <a:cs typeface="Times New Roman"/>
              </a:rPr>
              <a:t>of</a:t>
            </a:r>
            <a:r>
              <a:rPr sz="1100" spc="4" dirty="0">
                <a:latin typeface="Times New Roman"/>
                <a:cs typeface="Times New Roman"/>
              </a:rPr>
              <a:t> </a:t>
            </a:r>
            <a:r>
              <a:rPr sz="1100" spc="-4" dirty="0">
                <a:latin typeface="Times New Roman"/>
                <a:cs typeface="Times New Roman"/>
              </a:rPr>
              <a:t>the</a:t>
            </a:r>
            <a:r>
              <a:rPr sz="1100" spc="4" dirty="0">
                <a:latin typeface="Times New Roman"/>
                <a:cs typeface="Times New Roman"/>
              </a:rPr>
              <a:t> </a:t>
            </a:r>
            <a:r>
              <a:rPr sz="1100" dirty="0">
                <a:latin typeface="Times New Roman"/>
                <a:cs typeface="Times New Roman"/>
              </a:rPr>
              <a:t>res</a:t>
            </a:r>
            <a:r>
              <a:rPr sz="1100" spc="-4" dirty="0">
                <a:latin typeface="Times New Roman"/>
                <a:cs typeface="Times New Roman"/>
              </a:rPr>
              <a:t>t,</a:t>
            </a:r>
            <a:r>
              <a:rPr sz="1100" spc="4" dirty="0">
                <a:latin typeface="Times New Roman"/>
                <a:cs typeface="Times New Roman"/>
              </a:rPr>
              <a:t> </a:t>
            </a:r>
            <a:r>
              <a:rPr sz="1100" spc="-4" dirty="0">
                <a:latin typeface="Times New Roman"/>
                <a:cs typeface="Times New Roman"/>
              </a:rPr>
              <a:t>all</a:t>
            </a:r>
            <a:r>
              <a:rPr sz="1100" spc="-31" dirty="0">
                <a:latin typeface="Times New Roman"/>
                <a:cs typeface="Times New Roman"/>
              </a:rPr>
              <a:t> </a:t>
            </a:r>
            <a:r>
              <a:rPr sz="1100" spc="-9" dirty="0">
                <a:latin typeface="Times New Roman"/>
                <a:cs typeface="Times New Roman"/>
              </a:rPr>
              <a:t>o</a:t>
            </a:r>
            <a:r>
              <a:rPr sz="1100" dirty="0">
                <a:latin typeface="Times New Roman"/>
                <a:cs typeface="Times New Roman"/>
              </a:rPr>
              <a:t>f</a:t>
            </a:r>
            <a:r>
              <a:rPr sz="1100" spc="-18" dirty="0">
                <a:latin typeface="Times New Roman"/>
                <a:cs typeface="Times New Roman"/>
              </a:rPr>
              <a:t> </a:t>
            </a:r>
            <a:r>
              <a:rPr sz="1100" spc="-9" dirty="0">
                <a:latin typeface="Times New Roman"/>
                <a:cs typeface="Times New Roman"/>
              </a:rPr>
              <a:t>w</a:t>
            </a:r>
            <a:r>
              <a:rPr sz="1100" spc="22" dirty="0">
                <a:latin typeface="Times New Roman"/>
                <a:cs typeface="Times New Roman"/>
              </a:rPr>
              <a:t>h</a:t>
            </a:r>
            <a:r>
              <a:rPr sz="1100" spc="-4" dirty="0">
                <a:latin typeface="Times New Roman"/>
                <a:cs typeface="Times New Roman"/>
              </a:rPr>
              <a:t>ich </a:t>
            </a:r>
            <a:r>
              <a:rPr sz="1100" spc="-9" dirty="0">
                <a:latin typeface="Times New Roman"/>
                <a:cs typeface="Times New Roman"/>
              </a:rPr>
              <a:t>have</a:t>
            </a:r>
            <a:r>
              <a:rPr sz="1100" dirty="0">
                <a:latin typeface="Times New Roman"/>
                <a:cs typeface="Times New Roman"/>
              </a:rPr>
              <a:t> </a:t>
            </a:r>
            <a:r>
              <a:rPr sz="1100" spc="-4" dirty="0">
                <a:latin typeface="Times New Roman"/>
                <a:cs typeface="Times New Roman"/>
              </a:rPr>
              <a:t>in direct</a:t>
            </a:r>
            <a:r>
              <a:rPr sz="1100" dirty="0">
                <a:latin typeface="Times New Roman"/>
                <a:cs typeface="Times New Roman"/>
              </a:rPr>
              <a:t> </a:t>
            </a:r>
            <a:r>
              <a:rPr sz="1100" spc="-4" dirty="0">
                <a:latin typeface="Times New Roman"/>
                <a:cs typeface="Times New Roman"/>
              </a:rPr>
              <a:t>object</a:t>
            </a:r>
            <a:r>
              <a:rPr sz="1100" dirty="0">
                <a:latin typeface="Times New Roman"/>
                <a:cs typeface="Times New Roman"/>
              </a:rPr>
              <a:t> </a:t>
            </a:r>
            <a:r>
              <a:rPr sz="1100" spc="-4" dirty="0">
                <a:latin typeface="Times New Roman"/>
                <a:cs typeface="Times New Roman"/>
              </a:rPr>
              <a:t>the establishment </a:t>
            </a:r>
            <a:r>
              <a:rPr sz="1100" dirty="0">
                <a:latin typeface="Times New Roman"/>
                <a:cs typeface="Times New Roman"/>
              </a:rPr>
              <a:t>of </a:t>
            </a:r>
            <a:r>
              <a:rPr sz="1100" spc="-9" dirty="0">
                <a:latin typeface="Times New Roman"/>
                <a:cs typeface="Times New Roman"/>
              </a:rPr>
              <a:t>an</a:t>
            </a:r>
            <a:r>
              <a:rPr sz="1100" spc="-4" dirty="0">
                <a:latin typeface="Times New Roman"/>
                <a:cs typeface="Times New Roman"/>
              </a:rPr>
              <a:t> </a:t>
            </a:r>
            <a:r>
              <a:rPr sz="1100" dirty="0">
                <a:latin typeface="Times New Roman"/>
                <a:cs typeface="Times New Roman"/>
              </a:rPr>
              <a:t>absolute</a:t>
            </a:r>
            <a:r>
              <a:rPr sz="1100" spc="-4" dirty="0">
                <a:latin typeface="Times New Roman"/>
                <a:cs typeface="Times New Roman"/>
              </a:rPr>
              <a:t> </a:t>
            </a:r>
            <a:r>
              <a:rPr sz="1100" dirty="0">
                <a:latin typeface="Times New Roman"/>
                <a:cs typeface="Times New Roman"/>
              </a:rPr>
              <a:t>tyranny</a:t>
            </a:r>
            <a:r>
              <a:rPr sz="1100" spc="-4" dirty="0">
                <a:latin typeface="Times New Roman"/>
                <a:cs typeface="Times New Roman"/>
              </a:rPr>
              <a:t> </a:t>
            </a:r>
            <a:r>
              <a:rPr sz="1100" dirty="0">
                <a:latin typeface="Times New Roman"/>
                <a:cs typeface="Times New Roman"/>
              </a:rPr>
              <a:t>over</a:t>
            </a:r>
            <a:r>
              <a:rPr sz="1100" spc="4" dirty="0">
                <a:latin typeface="Times New Roman"/>
                <a:cs typeface="Times New Roman"/>
              </a:rPr>
              <a:t> </a:t>
            </a:r>
            <a:r>
              <a:rPr sz="1100" spc="-4" dirty="0">
                <a:latin typeface="Times New Roman"/>
                <a:cs typeface="Times New Roman"/>
              </a:rPr>
              <a:t>these states</a:t>
            </a:r>
            <a:r>
              <a:rPr sz="1100" dirty="0">
                <a:latin typeface="Times New Roman"/>
                <a:cs typeface="Times New Roman"/>
              </a:rPr>
              <a:t>. To</a:t>
            </a:r>
            <a:r>
              <a:rPr sz="1100" spc="-4" dirty="0">
                <a:latin typeface="Times New Roman"/>
                <a:cs typeface="Times New Roman"/>
              </a:rPr>
              <a:t> </a:t>
            </a:r>
            <a:r>
              <a:rPr sz="1100" dirty="0">
                <a:latin typeface="Times New Roman"/>
                <a:cs typeface="Times New Roman"/>
              </a:rPr>
              <a:t>prove this,</a:t>
            </a:r>
            <a:r>
              <a:rPr sz="1100" spc="-4" dirty="0">
                <a:latin typeface="Times New Roman"/>
                <a:cs typeface="Times New Roman"/>
              </a:rPr>
              <a:t> let facts</a:t>
            </a:r>
            <a:r>
              <a:rPr sz="1100" dirty="0">
                <a:latin typeface="Times New Roman"/>
                <a:cs typeface="Times New Roman"/>
              </a:rPr>
              <a:t> </a:t>
            </a:r>
            <a:r>
              <a:rPr sz="1100" spc="-9" dirty="0">
                <a:latin typeface="Times New Roman"/>
                <a:cs typeface="Times New Roman"/>
              </a:rPr>
              <a:t>be</a:t>
            </a:r>
            <a:r>
              <a:rPr sz="1100" dirty="0">
                <a:latin typeface="Times New Roman"/>
                <a:cs typeface="Times New Roman"/>
              </a:rPr>
              <a:t> </a:t>
            </a:r>
            <a:r>
              <a:rPr sz="1100" spc="-13" dirty="0">
                <a:latin typeface="Times New Roman"/>
                <a:cs typeface="Times New Roman"/>
              </a:rPr>
              <a:t>submitte</a:t>
            </a:r>
            <a:r>
              <a:rPr sz="1100" spc="-9" dirty="0">
                <a:latin typeface="Times New Roman"/>
                <a:cs typeface="Times New Roman"/>
              </a:rPr>
              <a:t>d</a:t>
            </a:r>
            <a:r>
              <a:rPr sz="1100" dirty="0">
                <a:latin typeface="Times New Roman"/>
                <a:cs typeface="Times New Roman"/>
              </a:rPr>
              <a:t> </a:t>
            </a:r>
            <a:r>
              <a:rPr sz="1100" spc="-4" dirty="0">
                <a:latin typeface="Times New Roman"/>
                <a:cs typeface="Times New Roman"/>
              </a:rPr>
              <a:t>to </a:t>
            </a:r>
            <a:r>
              <a:rPr sz="1100" spc="-9" dirty="0">
                <a:latin typeface="Times New Roman"/>
                <a:cs typeface="Times New Roman"/>
              </a:rPr>
              <a:t>a</a:t>
            </a:r>
            <a:r>
              <a:rPr sz="1100" dirty="0">
                <a:latin typeface="Times New Roman"/>
                <a:cs typeface="Times New Roman"/>
              </a:rPr>
              <a:t> </a:t>
            </a:r>
            <a:r>
              <a:rPr sz="1100" spc="-9" dirty="0">
                <a:latin typeface="Times New Roman"/>
                <a:cs typeface="Times New Roman"/>
              </a:rPr>
              <a:t>candid</a:t>
            </a:r>
            <a:r>
              <a:rPr sz="1100" spc="-4" dirty="0">
                <a:latin typeface="Times New Roman"/>
                <a:cs typeface="Times New Roman"/>
              </a:rPr>
              <a:t> world, </a:t>
            </a:r>
            <a:r>
              <a:rPr sz="1100" dirty="0">
                <a:latin typeface="Times New Roman"/>
                <a:cs typeface="Times New Roman"/>
              </a:rPr>
              <a:t>for </a:t>
            </a:r>
            <a:r>
              <a:rPr sz="1100" spc="-4" dirty="0">
                <a:latin typeface="Times New Roman"/>
                <a:cs typeface="Times New Roman"/>
              </a:rPr>
              <a:t>the truth </a:t>
            </a:r>
            <a:r>
              <a:rPr sz="1100" dirty="0">
                <a:latin typeface="Times New Roman"/>
                <a:cs typeface="Times New Roman"/>
              </a:rPr>
              <a:t>of </a:t>
            </a:r>
            <a:r>
              <a:rPr sz="1100" spc="-4" dirty="0">
                <a:latin typeface="Times New Roman"/>
                <a:cs typeface="Times New Roman"/>
              </a:rPr>
              <a:t>whic</a:t>
            </a:r>
            <a:r>
              <a:rPr sz="1100" dirty="0">
                <a:latin typeface="Times New Roman"/>
                <a:cs typeface="Times New Roman"/>
              </a:rPr>
              <a:t>h</a:t>
            </a:r>
            <a:r>
              <a:rPr sz="1100" spc="-4" dirty="0">
                <a:latin typeface="Times New Roman"/>
                <a:cs typeface="Times New Roman"/>
              </a:rPr>
              <a:t> </a:t>
            </a:r>
            <a:r>
              <a:rPr sz="1100" dirty="0">
                <a:latin typeface="Times New Roman"/>
                <a:cs typeface="Times New Roman"/>
              </a:rPr>
              <a:t>we </a:t>
            </a:r>
            <a:r>
              <a:rPr sz="1100" spc="-9" dirty="0">
                <a:latin typeface="Times New Roman"/>
                <a:cs typeface="Times New Roman"/>
              </a:rPr>
              <a:t>pledge</a:t>
            </a:r>
            <a:r>
              <a:rPr sz="1100" dirty="0">
                <a:latin typeface="Times New Roman"/>
                <a:cs typeface="Times New Roman"/>
              </a:rPr>
              <a:t> </a:t>
            </a:r>
            <a:r>
              <a:rPr sz="1100" spc="-9" dirty="0">
                <a:latin typeface="Times New Roman"/>
                <a:cs typeface="Times New Roman"/>
              </a:rPr>
              <a:t>a</a:t>
            </a:r>
            <a:r>
              <a:rPr sz="1100" dirty="0">
                <a:latin typeface="Times New Roman"/>
                <a:cs typeface="Times New Roman"/>
              </a:rPr>
              <a:t> </a:t>
            </a:r>
            <a:r>
              <a:rPr sz="1100" spc="-4" dirty="0">
                <a:latin typeface="Times New Roman"/>
                <a:cs typeface="Times New Roman"/>
              </a:rPr>
              <a:t>faith</a:t>
            </a:r>
            <a:r>
              <a:rPr sz="1100" dirty="0">
                <a:latin typeface="Times New Roman"/>
                <a:cs typeface="Times New Roman"/>
              </a:rPr>
              <a:t> </a:t>
            </a:r>
            <a:r>
              <a:rPr sz="1100" spc="-4" dirty="0">
                <a:latin typeface="Times New Roman"/>
                <a:cs typeface="Times New Roman"/>
              </a:rPr>
              <a:t>yet</a:t>
            </a:r>
            <a:r>
              <a:rPr sz="1100" dirty="0">
                <a:latin typeface="Times New Roman"/>
                <a:cs typeface="Times New Roman"/>
              </a:rPr>
              <a:t> unsullied by falsehood.</a:t>
            </a:r>
          </a:p>
        </p:txBody>
      </p:sp>
      <p:sp>
        <p:nvSpPr>
          <p:cNvPr id="5" name="object 5"/>
          <p:cNvSpPr txBox="1"/>
          <p:nvPr/>
        </p:nvSpPr>
        <p:spPr>
          <a:xfrm>
            <a:off x="381000" y="3763575"/>
            <a:ext cx="2667000" cy="1218795"/>
          </a:xfrm>
          <a:prstGeom prst="rect">
            <a:avLst/>
          </a:prstGeom>
        </p:spPr>
        <p:txBody>
          <a:bodyPr vert="horz" wrap="square" lIns="0" tIns="0" rIns="0" bIns="0" rtlCol="0">
            <a:spAutoFit/>
          </a:bodyPr>
          <a:lstStyle/>
          <a:p>
            <a:pPr marL="11397" marR="4559">
              <a:lnSpc>
                <a:spcPct val="98800"/>
              </a:lnSpc>
            </a:pPr>
            <a:r>
              <a:rPr sz="2000" b="1" dirty="0">
                <a:solidFill>
                  <a:srgbClr val="A01A06"/>
                </a:solidFill>
                <a:latin typeface="Calibri" panose="020F0502020204030204" pitchFamily="34" charset="0"/>
                <a:cs typeface="Calibri" panose="020F0502020204030204" pitchFamily="34" charset="0"/>
              </a:rPr>
              <a:t>Spli</a:t>
            </a:r>
            <a:r>
              <a:rPr sz="2000" b="1" spc="-4" dirty="0">
                <a:solidFill>
                  <a:srgbClr val="A01A06"/>
                </a:solidFill>
                <a:latin typeface="Calibri" panose="020F0502020204030204" pitchFamily="34" charset="0"/>
                <a:cs typeface="Calibri" panose="020F0502020204030204" pitchFamily="34" charset="0"/>
              </a:rPr>
              <a:t>t t</a:t>
            </a:r>
            <a:r>
              <a:rPr sz="2000" b="1" dirty="0">
                <a:solidFill>
                  <a:srgbClr val="A01A06"/>
                </a:solidFill>
                <a:latin typeface="Calibri" panose="020F0502020204030204" pitchFamily="34" charset="0"/>
                <a:cs typeface="Calibri" panose="020F0502020204030204" pitchFamily="34" charset="0"/>
              </a:rPr>
              <a:t>he</a:t>
            </a:r>
            <a:r>
              <a:rPr sz="2000" b="1" spc="-4" dirty="0">
                <a:solidFill>
                  <a:srgbClr val="A01A06"/>
                </a:solidFill>
                <a:latin typeface="Calibri" panose="020F0502020204030204" pitchFamily="34" charset="0"/>
                <a:cs typeface="Calibri" panose="020F0502020204030204" pitchFamily="34" charset="0"/>
              </a:rPr>
              <a:t> </a:t>
            </a:r>
            <a:r>
              <a:rPr sz="2000" b="1" dirty="0">
                <a:solidFill>
                  <a:srgbClr val="A01A06"/>
                </a:solidFill>
                <a:latin typeface="Calibri" panose="020F0502020204030204" pitchFamily="34" charset="0"/>
                <a:cs typeface="Calibri" panose="020F0502020204030204" pitchFamily="34" charset="0"/>
              </a:rPr>
              <a:t>documen</a:t>
            </a:r>
            <a:r>
              <a:rPr sz="2000" b="1" spc="-4" dirty="0">
                <a:solidFill>
                  <a:srgbClr val="A01A06"/>
                </a:solidFill>
                <a:latin typeface="Calibri" panose="020F0502020204030204" pitchFamily="34" charset="0"/>
                <a:cs typeface="Calibri" panose="020F0502020204030204" pitchFamily="34" charset="0"/>
              </a:rPr>
              <a:t>t </a:t>
            </a:r>
            <a:r>
              <a:rPr sz="2000" b="1" dirty="0">
                <a:solidFill>
                  <a:srgbClr val="A01A06"/>
                </a:solidFill>
                <a:latin typeface="Calibri" panose="020F0502020204030204" pitchFamily="34" charset="0"/>
                <a:cs typeface="Calibri" panose="020F0502020204030204" pitchFamily="34" charset="0"/>
              </a:rPr>
              <a:t>in</a:t>
            </a:r>
            <a:r>
              <a:rPr sz="2000" b="1" spc="-4" dirty="0">
                <a:solidFill>
                  <a:srgbClr val="A01A06"/>
                </a:solidFill>
                <a:latin typeface="Calibri" panose="020F0502020204030204" pitchFamily="34" charset="0"/>
                <a:cs typeface="Calibri" panose="020F0502020204030204" pitchFamily="34" charset="0"/>
              </a:rPr>
              <a:t>t</a:t>
            </a:r>
            <a:r>
              <a:rPr sz="2000" b="1" dirty="0">
                <a:solidFill>
                  <a:srgbClr val="A01A06"/>
                </a:solidFill>
                <a:latin typeface="Calibri" panose="020F0502020204030204" pitchFamily="34" charset="0"/>
                <a:cs typeface="Calibri" panose="020F0502020204030204" pitchFamily="34" charset="0"/>
              </a:rPr>
              <a:t>o </a:t>
            </a:r>
            <a:r>
              <a:rPr lang="en-US" sz="2000" b="1" dirty="0">
                <a:solidFill>
                  <a:srgbClr val="A01A06"/>
                </a:solidFill>
                <a:latin typeface="Calibri" panose="020F0502020204030204" pitchFamily="34" charset="0"/>
                <a:cs typeface="Calibri" panose="020F0502020204030204" pitchFamily="34" charset="0"/>
              </a:rPr>
              <a:t>multiple </a:t>
            </a:r>
            <a:r>
              <a:rPr sz="2000" b="1" dirty="0">
                <a:solidFill>
                  <a:srgbClr val="A01A06"/>
                </a:solidFill>
                <a:latin typeface="Calibri" panose="020F0502020204030204" pitchFamily="34" charset="0"/>
                <a:cs typeface="Calibri" panose="020F0502020204030204" pitchFamily="34" charset="0"/>
              </a:rPr>
              <a:t>chunks</a:t>
            </a:r>
            <a:r>
              <a:rPr sz="2000" b="1" spc="-4" dirty="0">
                <a:solidFill>
                  <a:srgbClr val="A01A06"/>
                </a:solidFill>
                <a:latin typeface="Calibri" panose="020F0502020204030204" pitchFamily="34" charset="0"/>
                <a:cs typeface="Calibri" panose="020F0502020204030204" pitchFamily="34" charset="0"/>
              </a:rPr>
              <a:t> </a:t>
            </a:r>
            <a:r>
              <a:rPr sz="2000" b="1" dirty="0">
                <a:solidFill>
                  <a:srgbClr val="A01A06"/>
                </a:solidFill>
                <a:latin typeface="Calibri" panose="020F0502020204030204" pitchFamily="34" charset="0"/>
                <a:cs typeface="Calibri" panose="020F0502020204030204" pitchFamily="34" charset="0"/>
              </a:rPr>
              <a:t>and</a:t>
            </a:r>
            <a:r>
              <a:rPr sz="2000" b="1" spc="-4" dirty="0">
                <a:solidFill>
                  <a:srgbClr val="A01A06"/>
                </a:solidFill>
                <a:latin typeface="Calibri" panose="020F0502020204030204" pitchFamily="34" charset="0"/>
                <a:cs typeface="Calibri" panose="020F0502020204030204" pitchFamily="34" charset="0"/>
              </a:rPr>
              <a:t> </a:t>
            </a:r>
            <a:r>
              <a:rPr sz="2000" b="1" dirty="0">
                <a:solidFill>
                  <a:srgbClr val="A01A06"/>
                </a:solidFill>
                <a:latin typeface="Calibri" panose="020F0502020204030204" pitchFamily="34" charset="0"/>
                <a:cs typeface="Calibri" panose="020F0502020204030204" pitchFamily="34" charset="0"/>
              </a:rPr>
              <a:t>process</a:t>
            </a:r>
            <a:r>
              <a:rPr sz="2000" b="1" spc="-4" dirty="0">
                <a:solidFill>
                  <a:srgbClr val="A01A06"/>
                </a:solidFill>
                <a:latin typeface="Calibri" panose="020F0502020204030204" pitchFamily="34" charset="0"/>
                <a:cs typeface="Calibri" panose="020F0502020204030204" pitchFamily="34" charset="0"/>
              </a:rPr>
              <a:t> </a:t>
            </a:r>
            <a:r>
              <a:rPr sz="2000" b="1" dirty="0">
                <a:solidFill>
                  <a:srgbClr val="A01A06"/>
                </a:solidFill>
                <a:latin typeface="Calibri" panose="020F0502020204030204" pitchFamily="34" charset="0"/>
                <a:cs typeface="Calibri" panose="020F0502020204030204" pitchFamily="34" charset="0"/>
              </a:rPr>
              <a:t>each chunk</a:t>
            </a:r>
            <a:r>
              <a:rPr sz="2000" b="1" spc="-4" dirty="0">
                <a:solidFill>
                  <a:srgbClr val="A01A06"/>
                </a:solidFill>
                <a:latin typeface="Calibri" panose="020F0502020204030204" pitchFamily="34" charset="0"/>
                <a:cs typeface="Calibri" panose="020F0502020204030204" pitchFamily="34" charset="0"/>
              </a:rPr>
              <a:t> </a:t>
            </a:r>
            <a:r>
              <a:rPr sz="2000" b="1" dirty="0">
                <a:solidFill>
                  <a:srgbClr val="A01A06"/>
                </a:solidFill>
                <a:latin typeface="Calibri" panose="020F0502020204030204" pitchFamily="34" charset="0"/>
                <a:cs typeface="Calibri" panose="020F0502020204030204" pitchFamily="34" charset="0"/>
              </a:rPr>
              <a:t>on</a:t>
            </a:r>
            <a:r>
              <a:rPr sz="2000" b="1" spc="-4" dirty="0">
                <a:solidFill>
                  <a:srgbClr val="A01A06"/>
                </a:solidFill>
                <a:latin typeface="Calibri" panose="020F0502020204030204" pitchFamily="34" charset="0"/>
                <a:cs typeface="Calibri" panose="020F0502020204030204" pitchFamily="34" charset="0"/>
              </a:rPr>
              <a:t> </a:t>
            </a:r>
            <a:r>
              <a:rPr sz="2000" b="1" dirty="0">
                <a:solidFill>
                  <a:srgbClr val="A01A06"/>
                </a:solidFill>
                <a:latin typeface="Calibri" panose="020F0502020204030204" pitchFamily="34" charset="0"/>
                <a:cs typeface="Calibri" panose="020F0502020204030204" pitchFamily="34" charset="0"/>
              </a:rPr>
              <a:t>di</a:t>
            </a:r>
            <a:r>
              <a:rPr sz="2000" b="1" spc="-36" dirty="0">
                <a:solidFill>
                  <a:srgbClr val="A01A06"/>
                </a:solidFill>
                <a:latin typeface="Calibri" panose="020F0502020204030204" pitchFamily="34" charset="0"/>
                <a:cs typeface="Calibri" panose="020F0502020204030204" pitchFamily="34" charset="0"/>
              </a:rPr>
              <a:t>f</a:t>
            </a:r>
            <a:r>
              <a:rPr sz="2000" b="1" spc="-4" dirty="0">
                <a:solidFill>
                  <a:srgbClr val="A01A06"/>
                </a:solidFill>
                <a:latin typeface="Calibri" panose="020F0502020204030204" pitchFamily="34" charset="0"/>
                <a:cs typeface="Calibri" panose="020F0502020204030204" pitchFamily="34" charset="0"/>
              </a:rPr>
              <a:t>f</a:t>
            </a:r>
            <a:r>
              <a:rPr sz="2000" b="1" dirty="0">
                <a:solidFill>
                  <a:srgbClr val="A01A06"/>
                </a:solidFill>
                <a:latin typeface="Calibri" panose="020F0502020204030204" pitchFamily="34" charset="0"/>
                <a:cs typeface="Calibri" panose="020F0502020204030204" pitchFamily="34" charset="0"/>
              </a:rPr>
              <a:t>eren</a:t>
            </a:r>
            <a:r>
              <a:rPr sz="2000" b="1" spc="-4" dirty="0">
                <a:solidFill>
                  <a:srgbClr val="A01A06"/>
                </a:solidFill>
                <a:latin typeface="Calibri" panose="020F0502020204030204" pitchFamily="34" charset="0"/>
                <a:cs typeface="Calibri" panose="020F0502020204030204" pitchFamily="34" charset="0"/>
              </a:rPr>
              <a:t>t </a:t>
            </a:r>
            <a:r>
              <a:rPr lang="en-US" sz="2000" b="1" dirty="0">
                <a:solidFill>
                  <a:srgbClr val="A01A06"/>
                </a:solidFill>
                <a:latin typeface="Calibri" panose="020F0502020204030204" pitchFamily="34" charset="0"/>
                <a:cs typeface="Calibri" panose="020F0502020204030204" pitchFamily="34" charset="0"/>
              </a:rPr>
              <a:t>nodes</a:t>
            </a:r>
            <a:endParaRPr sz="2000" b="1" dirty="0">
              <a:solidFill>
                <a:srgbClr val="A01A06"/>
              </a:solidFill>
              <a:latin typeface="Calibri" panose="020F0502020204030204" pitchFamily="34" charset="0"/>
              <a:cs typeface="Calibri" panose="020F0502020204030204" pitchFamily="34" charset="0"/>
            </a:endParaRPr>
          </a:p>
        </p:txBody>
      </p:sp>
      <p:sp>
        <p:nvSpPr>
          <p:cNvPr id="7" name="object 7"/>
          <p:cNvSpPr/>
          <p:nvPr/>
        </p:nvSpPr>
        <p:spPr>
          <a:xfrm>
            <a:off x="3635086" y="4484873"/>
            <a:ext cx="5195455" cy="2084294"/>
          </a:xfrm>
          <a:custGeom>
            <a:avLst/>
            <a:gdLst/>
            <a:ahLst/>
            <a:cxnLst/>
            <a:rect l="l" t="t" r="r" b="b"/>
            <a:pathLst>
              <a:path w="5715000" h="2362200">
                <a:moveTo>
                  <a:pt x="0" y="0"/>
                </a:moveTo>
                <a:lnTo>
                  <a:pt x="5714998" y="0"/>
                </a:lnTo>
                <a:lnTo>
                  <a:pt x="5714998" y="2362199"/>
                </a:lnTo>
                <a:lnTo>
                  <a:pt x="0" y="2362199"/>
                </a:lnTo>
                <a:lnTo>
                  <a:pt x="0" y="0"/>
                </a:lnTo>
                <a:close/>
              </a:path>
            </a:pathLst>
          </a:custGeom>
          <a:ln w="9524">
            <a:solidFill>
              <a:srgbClr val="D783FF"/>
            </a:solidFill>
          </a:ln>
        </p:spPr>
        <p:txBody>
          <a:bodyPr wrap="square" lIns="0" tIns="0" rIns="0" bIns="0" rtlCol="0"/>
          <a:lstStyle/>
          <a:p>
            <a:endParaRPr/>
          </a:p>
        </p:txBody>
      </p:sp>
      <p:sp>
        <p:nvSpPr>
          <p:cNvPr id="9" name="object 9"/>
          <p:cNvSpPr/>
          <p:nvPr/>
        </p:nvSpPr>
        <p:spPr>
          <a:xfrm>
            <a:off x="3643745" y="2057400"/>
            <a:ext cx="5195455" cy="2353235"/>
          </a:xfrm>
          <a:custGeom>
            <a:avLst/>
            <a:gdLst/>
            <a:ahLst/>
            <a:cxnLst/>
            <a:rect l="l" t="t" r="r" b="b"/>
            <a:pathLst>
              <a:path w="5715000" h="2667000">
                <a:moveTo>
                  <a:pt x="0" y="0"/>
                </a:moveTo>
                <a:lnTo>
                  <a:pt x="5714998" y="0"/>
                </a:lnTo>
                <a:lnTo>
                  <a:pt x="5714998" y="2666999"/>
                </a:lnTo>
                <a:lnTo>
                  <a:pt x="0" y="2666999"/>
                </a:lnTo>
                <a:lnTo>
                  <a:pt x="0" y="0"/>
                </a:lnTo>
                <a:close/>
              </a:path>
            </a:pathLst>
          </a:custGeom>
          <a:ln w="9524">
            <a:solidFill>
              <a:srgbClr val="6095C9"/>
            </a:solidFill>
          </a:ln>
        </p:spPr>
        <p:txBody>
          <a:bodyPr wrap="square" lIns="0" tIns="0" rIns="0" bIns="0" rtlCol="0"/>
          <a:lstStyle/>
          <a:p>
            <a:endParaRPr/>
          </a:p>
        </p:txBody>
      </p:sp>
      <p:sp>
        <p:nvSpPr>
          <p:cNvPr id="10" name="object 10"/>
          <p:cNvSpPr txBox="1"/>
          <p:nvPr/>
        </p:nvSpPr>
        <p:spPr>
          <a:xfrm>
            <a:off x="2291484" y="3110906"/>
            <a:ext cx="1177636" cy="246221"/>
          </a:xfrm>
          <a:prstGeom prst="rect">
            <a:avLst/>
          </a:prstGeom>
          <a:solidFill>
            <a:srgbClr val="6095C9"/>
          </a:solidFill>
          <a:ln w="9524">
            <a:solidFill>
              <a:srgbClr val="6095C9"/>
            </a:solidFill>
          </a:ln>
        </p:spPr>
        <p:txBody>
          <a:bodyPr vert="horz" wrap="square" lIns="0" tIns="0" rIns="0" bIns="0" rtlCol="0">
            <a:spAutoFit/>
          </a:bodyPr>
          <a:lstStyle/>
          <a:p>
            <a:pPr marL="191469"/>
            <a:r>
              <a:rPr sz="1600" dirty="0">
                <a:ln>
                  <a:solidFill>
                    <a:sysClr val="windowText" lastClr="000000"/>
                  </a:solidFill>
                </a:ln>
                <a:latin typeface="Arial"/>
                <a:cs typeface="Arial"/>
              </a:rPr>
              <a:t>Chunk</a:t>
            </a:r>
            <a:r>
              <a:rPr sz="1600" spc="-4" dirty="0">
                <a:ln>
                  <a:solidFill>
                    <a:sysClr val="windowText" lastClr="000000"/>
                  </a:solidFill>
                </a:ln>
                <a:latin typeface="Arial"/>
                <a:cs typeface="Arial"/>
              </a:rPr>
              <a:t> </a:t>
            </a:r>
            <a:r>
              <a:rPr sz="1600" dirty="0">
                <a:ln>
                  <a:solidFill>
                    <a:sysClr val="windowText" lastClr="000000"/>
                  </a:solidFill>
                </a:ln>
                <a:latin typeface="Arial"/>
                <a:cs typeface="Arial"/>
              </a:rPr>
              <a:t>1</a:t>
            </a:r>
          </a:p>
        </p:txBody>
      </p:sp>
      <p:sp>
        <p:nvSpPr>
          <p:cNvPr id="11" name="object 11"/>
          <p:cNvSpPr txBox="1"/>
          <p:nvPr/>
        </p:nvSpPr>
        <p:spPr>
          <a:xfrm>
            <a:off x="2291484" y="5403909"/>
            <a:ext cx="1177636" cy="246221"/>
          </a:xfrm>
          <a:prstGeom prst="rect">
            <a:avLst/>
          </a:prstGeom>
          <a:solidFill>
            <a:srgbClr val="D783FF"/>
          </a:solidFill>
          <a:ln w="9524">
            <a:solidFill>
              <a:srgbClr val="D783FF"/>
            </a:solidFill>
          </a:ln>
        </p:spPr>
        <p:txBody>
          <a:bodyPr vert="horz" wrap="square" lIns="0" tIns="0" rIns="0" bIns="0" rtlCol="0">
            <a:spAutoFit/>
          </a:bodyPr>
          <a:lstStyle/>
          <a:p>
            <a:pPr marL="191469"/>
            <a:r>
              <a:rPr sz="1600" dirty="0">
                <a:ln>
                  <a:solidFill>
                    <a:sysClr val="windowText" lastClr="000000"/>
                  </a:solidFill>
                </a:ln>
                <a:latin typeface="Arial"/>
                <a:cs typeface="Arial"/>
              </a:rPr>
              <a:t>Chunk</a:t>
            </a:r>
            <a:r>
              <a:rPr sz="1600" spc="-4" dirty="0">
                <a:ln>
                  <a:solidFill>
                    <a:sysClr val="windowText" lastClr="000000"/>
                  </a:solidFill>
                </a:ln>
                <a:latin typeface="Arial"/>
                <a:cs typeface="Arial"/>
              </a:rPr>
              <a:t> </a:t>
            </a:r>
            <a:r>
              <a:rPr sz="1600" dirty="0">
                <a:ln>
                  <a:solidFill>
                    <a:sysClr val="windowText" lastClr="000000"/>
                  </a:solidFill>
                </a:ln>
                <a:latin typeface="Arial"/>
                <a:cs typeface="Arial"/>
              </a:rPr>
              <a:t>2</a:t>
            </a:r>
          </a:p>
        </p:txBody>
      </p:sp>
      <p:sp>
        <p:nvSpPr>
          <p:cNvPr id="12" name="object 12"/>
          <p:cNvSpPr/>
          <p:nvPr/>
        </p:nvSpPr>
        <p:spPr>
          <a:xfrm>
            <a:off x="1039090" y="537883"/>
            <a:ext cx="7481455" cy="739588"/>
          </a:xfrm>
          <a:custGeom>
            <a:avLst/>
            <a:gdLst/>
            <a:ahLst/>
            <a:cxnLst/>
            <a:rect l="l" t="t" r="r" b="b"/>
            <a:pathLst>
              <a:path w="8229600" h="838200">
                <a:moveTo>
                  <a:pt x="0" y="0"/>
                </a:moveTo>
                <a:lnTo>
                  <a:pt x="8229598" y="0"/>
                </a:lnTo>
                <a:lnTo>
                  <a:pt x="8229598" y="838200"/>
                </a:lnTo>
                <a:lnTo>
                  <a:pt x="0" y="838200"/>
                </a:lnTo>
                <a:lnTo>
                  <a:pt x="0" y="0"/>
                </a:lnTo>
                <a:close/>
              </a:path>
            </a:pathLst>
          </a:custGeom>
          <a:solidFill>
            <a:srgbClr val="FFFFFF"/>
          </a:solidFill>
        </p:spPr>
        <p:txBody>
          <a:bodyPr wrap="square" lIns="0" tIns="0" rIns="0" bIns="0" rtlCol="0"/>
          <a:lstStyle/>
          <a:p>
            <a:endParaRPr/>
          </a:p>
        </p:txBody>
      </p:sp>
      <p:sp>
        <p:nvSpPr>
          <p:cNvPr id="14" name="Rectangle 2">
            <a:extLst>
              <a:ext uri="{FF2B5EF4-FFF2-40B4-BE49-F238E27FC236}">
                <a16:creationId xmlns:a16="http://schemas.microsoft.com/office/drawing/2014/main" id="{B35C5170-2542-AE4D-B5BE-10759CC9D3AA}"/>
              </a:ext>
            </a:extLst>
          </p:cNvPr>
          <p:cNvSpPr txBox="1">
            <a:spLocks noChangeArrowheads="1"/>
          </p:cNvSpPr>
          <p:nvPr/>
        </p:nvSpPr>
        <p:spPr>
          <a:xfrm>
            <a:off x="685800" y="3048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 (with combiner)</a:t>
            </a:r>
          </a:p>
          <a:p>
            <a:r>
              <a:rPr lang="en-US" sz="3600" b="0" kern="0" dirty="0">
                <a:solidFill>
                  <a:srgbClr val="A01A06"/>
                </a:solidFill>
                <a:latin typeface="Calibri" panose="020F0502020204030204" pitchFamily="34" charset="0"/>
                <a:cs typeface="Calibri" panose="020F0502020204030204" pitchFamily="34" charset="0"/>
              </a:rPr>
              <a:t>Word length histogram</a:t>
            </a:r>
          </a:p>
        </p:txBody>
      </p:sp>
    </p:spTree>
    <p:extLst>
      <p:ext uri="{BB962C8B-B14F-4D97-AF65-F5344CB8AC3E}">
        <p14:creationId xmlns:p14="http://schemas.microsoft.com/office/powerpoint/2010/main" val="3223346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4" name="Group 453">
            <a:extLst>
              <a:ext uri="{FF2B5EF4-FFF2-40B4-BE49-F238E27FC236}">
                <a16:creationId xmlns:a16="http://schemas.microsoft.com/office/drawing/2014/main" id="{DCD6B8BB-00D1-674D-B4CA-397A1ED4EB12}"/>
              </a:ext>
            </a:extLst>
          </p:cNvPr>
          <p:cNvGrpSpPr/>
          <p:nvPr/>
        </p:nvGrpSpPr>
        <p:grpSpPr>
          <a:xfrm>
            <a:off x="7446817" y="4876800"/>
            <a:ext cx="1177636" cy="1143000"/>
            <a:chOff x="7446817" y="4876800"/>
            <a:chExt cx="1177636" cy="1143000"/>
          </a:xfrm>
        </p:grpSpPr>
        <p:sp>
          <p:nvSpPr>
            <p:cNvPr id="2" name="object 2"/>
            <p:cNvSpPr/>
            <p:nvPr/>
          </p:nvSpPr>
          <p:spPr>
            <a:xfrm>
              <a:off x="7446817" y="4876800"/>
              <a:ext cx="1177636" cy="1143000"/>
            </a:xfrm>
            <a:custGeom>
              <a:avLst/>
              <a:gdLst/>
              <a:ahLst/>
              <a:cxnLst/>
              <a:rect l="l" t="t" r="r" b="b"/>
              <a:pathLst>
                <a:path w="1295400" h="1295400">
                  <a:moveTo>
                    <a:pt x="0" y="0"/>
                  </a:moveTo>
                  <a:lnTo>
                    <a:pt x="1295400" y="0"/>
                  </a:lnTo>
                  <a:lnTo>
                    <a:pt x="1295400" y="1295400"/>
                  </a:lnTo>
                  <a:lnTo>
                    <a:pt x="0" y="1295400"/>
                  </a:lnTo>
                  <a:lnTo>
                    <a:pt x="0" y="0"/>
                  </a:lnTo>
                  <a:close/>
                </a:path>
              </a:pathLst>
            </a:custGeom>
            <a:solidFill>
              <a:srgbClr val="D783FF"/>
            </a:solidFill>
          </p:spPr>
          <p:txBody>
            <a:bodyPr wrap="square" lIns="0" tIns="0" rIns="0" bIns="0" rtlCol="0"/>
            <a:lstStyle/>
            <a:p>
              <a:endParaRPr/>
            </a:p>
          </p:txBody>
        </p:sp>
        <p:sp>
          <p:nvSpPr>
            <p:cNvPr id="3" name="object 3"/>
            <p:cNvSpPr/>
            <p:nvPr/>
          </p:nvSpPr>
          <p:spPr>
            <a:xfrm>
              <a:off x="7446817" y="4876800"/>
              <a:ext cx="1177636" cy="1143000"/>
            </a:xfrm>
            <a:custGeom>
              <a:avLst/>
              <a:gdLst/>
              <a:ahLst/>
              <a:cxnLst/>
              <a:rect l="l" t="t" r="r" b="b"/>
              <a:pathLst>
                <a:path w="1295400" h="1295400">
                  <a:moveTo>
                    <a:pt x="0" y="0"/>
                  </a:moveTo>
                  <a:lnTo>
                    <a:pt x="1295399" y="0"/>
                  </a:lnTo>
                  <a:lnTo>
                    <a:pt x="1295399" y="1295399"/>
                  </a:lnTo>
                  <a:lnTo>
                    <a:pt x="0" y="1295399"/>
                  </a:lnTo>
                  <a:lnTo>
                    <a:pt x="0" y="0"/>
                  </a:lnTo>
                  <a:close/>
                </a:path>
              </a:pathLst>
            </a:custGeom>
            <a:ln w="9524">
              <a:solidFill>
                <a:srgbClr val="D783FF"/>
              </a:solidFill>
            </a:ln>
          </p:spPr>
          <p:txBody>
            <a:bodyPr wrap="square" lIns="0" tIns="0" rIns="0" bIns="0" rtlCol="0"/>
            <a:lstStyle/>
            <a:p>
              <a:endParaRPr/>
            </a:p>
          </p:txBody>
        </p:sp>
        <p:sp>
          <p:nvSpPr>
            <p:cNvPr id="4" name="object 4"/>
            <p:cNvSpPr/>
            <p:nvPr/>
          </p:nvSpPr>
          <p:spPr>
            <a:xfrm>
              <a:off x="7516090" y="4944036"/>
              <a:ext cx="623455" cy="201706"/>
            </a:xfrm>
            <a:custGeom>
              <a:avLst/>
              <a:gdLst/>
              <a:ahLst/>
              <a:cxnLst/>
              <a:rect l="l" t="t" r="r" b="b"/>
              <a:pathLst>
                <a:path w="685800" h="228600">
                  <a:moveTo>
                    <a:pt x="0" y="0"/>
                  </a:moveTo>
                  <a:lnTo>
                    <a:pt x="685800" y="0"/>
                  </a:lnTo>
                  <a:lnTo>
                    <a:pt x="685800" y="228600"/>
                  </a:lnTo>
                  <a:lnTo>
                    <a:pt x="0" y="228600"/>
                  </a:lnTo>
                  <a:lnTo>
                    <a:pt x="0" y="0"/>
                  </a:lnTo>
                  <a:close/>
                </a:path>
              </a:pathLst>
            </a:custGeom>
            <a:solidFill>
              <a:srgbClr val="FFFB00"/>
            </a:solidFill>
          </p:spPr>
          <p:txBody>
            <a:bodyPr wrap="square" lIns="0" tIns="0" rIns="0" bIns="0" rtlCol="0"/>
            <a:lstStyle/>
            <a:p>
              <a:endParaRPr/>
            </a:p>
          </p:txBody>
        </p:sp>
        <p:sp>
          <p:nvSpPr>
            <p:cNvPr id="5" name="object 5"/>
            <p:cNvSpPr/>
            <p:nvPr/>
          </p:nvSpPr>
          <p:spPr>
            <a:xfrm>
              <a:off x="7516090" y="5212977"/>
              <a:ext cx="277091" cy="201706"/>
            </a:xfrm>
            <a:custGeom>
              <a:avLst/>
              <a:gdLst/>
              <a:ahLst/>
              <a:cxnLst/>
              <a:rect l="l" t="t" r="r" b="b"/>
              <a:pathLst>
                <a:path w="304800" h="228600">
                  <a:moveTo>
                    <a:pt x="0" y="0"/>
                  </a:moveTo>
                  <a:lnTo>
                    <a:pt x="304800" y="0"/>
                  </a:lnTo>
                  <a:lnTo>
                    <a:pt x="304800" y="228600"/>
                  </a:lnTo>
                  <a:lnTo>
                    <a:pt x="0" y="228600"/>
                  </a:lnTo>
                  <a:lnTo>
                    <a:pt x="0" y="0"/>
                  </a:lnTo>
                  <a:close/>
                </a:path>
              </a:pathLst>
            </a:custGeom>
            <a:solidFill>
              <a:srgbClr val="FF2600"/>
            </a:solidFill>
          </p:spPr>
          <p:txBody>
            <a:bodyPr wrap="square" lIns="0" tIns="0" rIns="0" bIns="0" rtlCol="0"/>
            <a:lstStyle/>
            <a:p>
              <a:endParaRPr/>
            </a:p>
          </p:txBody>
        </p:sp>
        <p:sp>
          <p:nvSpPr>
            <p:cNvPr id="6" name="object 6"/>
            <p:cNvSpPr/>
            <p:nvPr/>
          </p:nvSpPr>
          <p:spPr>
            <a:xfrm>
              <a:off x="7516090" y="5414683"/>
              <a:ext cx="415636" cy="201706"/>
            </a:xfrm>
            <a:custGeom>
              <a:avLst/>
              <a:gdLst/>
              <a:ahLst/>
              <a:cxnLst/>
              <a:rect l="l" t="t" r="r" b="b"/>
              <a:pathLst>
                <a:path w="457200" h="228600">
                  <a:moveTo>
                    <a:pt x="0" y="0"/>
                  </a:moveTo>
                  <a:lnTo>
                    <a:pt x="457200" y="0"/>
                  </a:lnTo>
                  <a:lnTo>
                    <a:pt x="457200" y="228600"/>
                  </a:lnTo>
                  <a:lnTo>
                    <a:pt x="0" y="228600"/>
                  </a:lnTo>
                  <a:lnTo>
                    <a:pt x="0" y="0"/>
                  </a:lnTo>
                  <a:close/>
                </a:path>
              </a:pathLst>
            </a:custGeom>
            <a:solidFill>
              <a:srgbClr val="0433FF"/>
            </a:solidFill>
          </p:spPr>
          <p:txBody>
            <a:bodyPr wrap="square" lIns="0" tIns="0" rIns="0" bIns="0" rtlCol="0"/>
            <a:lstStyle/>
            <a:p>
              <a:endParaRPr/>
            </a:p>
          </p:txBody>
        </p:sp>
        <p:sp>
          <p:nvSpPr>
            <p:cNvPr id="7" name="object 7"/>
            <p:cNvSpPr/>
            <p:nvPr/>
          </p:nvSpPr>
          <p:spPr>
            <a:xfrm>
              <a:off x="7516090" y="5683624"/>
              <a:ext cx="415636" cy="201706"/>
            </a:xfrm>
            <a:custGeom>
              <a:avLst/>
              <a:gdLst/>
              <a:ahLst/>
              <a:cxnLst/>
              <a:rect l="l" t="t" r="r" b="b"/>
              <a:pathLst>
                <a:path w="457200" h="228600">
                  <a:moveTo>
                    <a:pt x="0" y="0"/>
                  </a:moveTo>
                  <a:lnTo>
                    <a:pt x="457200" y="0"/>
                  </a:lnTo>
                  <a:lnTo>
                    <a:pt x="457200" y="228600"/>
                  </a:lnTo>
                  <a:lnTo>
                    <a:pt x="0" y="228600"/>
                  </a:lnTo>
                  <a:lnTo>
                    <a:pt x="0" y="0"/>
                  </a:lnTo>
                  <a:close/>
                </a:path>
              </a:pathLst>
            </a:custGeom>
            <a:solidFill>
              <a:srgbClr val="D783FF"/>
            </a:solidFill>
          </p:spPr>
          <p:txBody>
            <a:bodyPr wrap="square" lIns="0" tIns="0" rIns="0" bIns="0" rtlCol="0"/>
            <a:lstStyle/>
            <a:p>
              <a:endParaRPr/>
            </a:p>
          </p:txBody>
        </p:sp>
        <p:sp>
          <p:nvSpPr>
            <p:cNvPr id="8" name="object 8"/>
            <p:cNvSpPr txBox="1"/>
            <p:nvPr/>
          </p:nvSpPr>
          <p:spPr>
            <a:xfrm>
              <a:off x="7449127" y="4944196"/>
              <a:ext cx="1074305" cy="246221"/>
            </a:xfrm>
            <a:prstGeom prst="rect">
              <a:avLst/>
            </a:prstGeom>
          </p:spPr>
          <p:txBody>
            <a:bodyPr vert="horz" wrap="square" lIns="0" tIns="0" rIns="0" bIns="0" rtlCol="0">
              <a:spAutoFit/>
            </a:bodyPr>
            <a:lstStyle/>
            <a:p>
              <a:pPr marL="11397"/>
              <a:r>
                <a:rPr sz="1600" dirty="0">
                  <a:latin typeface="Arial"/>
                  <a:cs typeface="Arial"/>
                </a:rPr>
                <a:t>(yello</a:t>
              </a:r>
              <a:r>
                <a:rPr sz="1600" spc="-90" dirty="0">
                  <a:latin typeface="Arial"/>
                  <a:cs typeface="Arial"/>
                </a:rPr>
                <a:t>w</a:t>
              </a:r>
              <a:r>
                <a:rPr sz="1600" spc="-4" dirty="0">
                  <a:latin typeface="Arial"/>
                  <a:cs typeface="Arial"/>
                </a:rPr>
                <a:t>, </a:t>
              </a:r>
              <a:r>
                <a:rPr sz="1600" dirty="0">
                  <a:latin typeface="Arial"/>
                  <a:cs typeface="Arial"/>
                </a:rPr>
                <a:t>20)</a:t>
              </a:r>
            </a:p>
          </p:txBody>
        </p:sp>
        <p:sp>
          <p:nvSpPr>
            <p:cNvPr id="9" name="object 9"/>
            <p:cNvSpPr txBox="1"/>
            <p:nvPr/>
          </p:nvSpPr>
          <p:spPr>
            <a:xfrm>
              <a:off x="7449127" y="5179520"/>
              <a:ext cx="808759" cy="246221"/>
            </a:xfrm>
            <a:prstGeom prst="rect">
              <a:avLst/>
            </a:prstGeom>
          </p:spPr>
          <p:txBody>
            <a:bodyPr vert="horz" wrap="square" lIns="0" tIns="0" rIns="0" bIns="0" rtlCol="0">
              <a:spAutoFit/>
            </a:bodyPr>
            <a:lstStyle/>
            <a:p>
              <a:pPr marL="11397"/>
              <a:r>
                <a:rPr sz="1600" dirty="0">
                  <a:latin typeface="Arial"/>
                  <a:cs typeface="Arial"/>
                </a:rPr>
                <a:t>(red</a:t>
              </a:r>
              <a:r>
                <a:rPr sz="1600" spc="-4" dirty="0">
                  <a:latin typeface="Arial"/>
                  <a:cs typeface="Arial"/>
                </a:rPr>
                <a:t>, </a:t>
              </a:r>
              <a:r>
                <a:rPr sz="1600" dirty="0">
                  <a:latin typeface="Arial"/>
                  <a:cs typeface="Arial"/>
                </a:rPr>
                <a:t>71)</a:t>
              </a:r>
              <a:endParaRPr sz="1600">
                <a:latin typeface="Arial"/>
                <a:cs typeface="Arial"/>
              </a:endParaRPr>
            </a:p>
          </p:txBody>
        </p:sp>
        <p:sp>
          <p:nvSpPr>
            <p:cNvPr id="10" name="object 10"/>
            <p:cNvSpPr txBox="1"/>
            <p:nvPr/>
          </p:nvSpPr>
          <p:spPr>
            <a:xfrm>
              <a:off x="7449127" y="5426049"/>
              <a:ext cx="901123" cy="246221"/>
            </a:xfrm>
            <a:prstGeom prst="rect">
              <a:avLst/>
            </a:prstGeom>
          </p:spPr>
          <p:txBody>
            <a:bodyPr vert="horz" wrap="square" lIns="0" tIns="0" rIns="0" bIns="0" rtlCol="0">
              <a:spAutoFit/>
            </a:bodyPr>
            <a:lstStyle/>
            <a:p>
              <a:pPr marL="11397"/>
              <a:r>
                <a:rPr sz="1600" dirty="0">
                  <a:latin typeface="Arial"/>
                  <a:cs typeface="Arial"/>
                </a:rPr>
                <a:t>(blue</a:t>
              </a:r>
              <a:r>
                <a:rPr sz="1600" spc="-4" dirty="0">
                  <a:latin typeface="Arial"/>
                  <a:cs typeface="Arial"/>
                </a:rPr>
                <a:t>, </a:t>
              </a:r>
              <a:r>
                <a:rPr sz="1600" dirty="0">
                  <a:latin typeface="Arial"/>
                  <a:cs typeface="Arial"/>
                </a:rPr>
                <a:t>93)</a:t>
              </a:r>
            </a:p>
          </p:txBody>
        </p:sp>
        <p:sp>
          <p:nvSpPr>
            <p:cNvPr id="11" name="object 11"/>
            <p:cNvSpPr txBox="1"/>
            <p:nvPr/>
          </p:nvSpPr>
          <p:spPr>
            <a:xfrm>
              <a:off x="7449127" y="5661373"/>
              <a:ext cx="831850" cy="246221"/>
            </a:xfrm>
            <a:prstGeom prst="rect">
              <a:avLst/>
            </a:prstGeom>
          </p:spPr>
          <p:txBody>
            <a:bodyPr vert="horz" wrap="square" lIns="0" tIns="0" rIns="0" bIns="0" rtlCol="0">
              <a:spAutoFit/>
            </a:bodyPr>
            <a:lstStyle/>
            <a:p>
              <a:pPr marL="11397"/>
              <a:r>
                <a:rPr sz="1600" dirty="0">
                  <a:latin typeface="Arial"/>
                  <a:cs typeface="Arial"/>
                </a:rPr>
                <a:t>(pin</a:t>
              </a:r>
              <a:r>
                <a:rPr sz="1600" spc="-9" dirty="0">
                  <a:latin typeface="Arial"/>
                  <a:cs typeface="Arial"/>
                </a:rPr>
                <a:t>k,</a:t>
              </a:r>
              <a:r>
                <a:rPr sz="1600" spc="-4" dirty="0">
                  <a:latin typeface="Arial"/>
                  <a:cs typeface="Arial"/>
                </a:rPr>
                <a:t> </a:t>
              </a:r>
              <a:r>
                <a:rPr sz="1600" dirty="0">
                  <a:latin typeface="Arial"/>
                  <a:cs typeface="Arial"/>
                </a:rPr>
                <a:t>6</a:t>
              </a:r>
              <a:r>
                <a:rPr sz="1600" spc="-4" dirty="0">
                  <a:latin typeface="Arial"/>
                  <a:cs typeface="Arial"/>
                </a:rPr>
                <a:t> </a:t>
              </a:r>
              <a:r>
                <a:rPr sz="1600" dirty="0">
                  <a:latin typeface="Arial"/>
                  <a:cs typeface="Arial"/>
                </a:rPr>
                <a:t>)</a:t>
              </a:r>
            </a:p>
          </p:txBody>
        </p:sp>
      </p:grpSp>
      <p:sp>
        <p:nvSpPr>
          <p:cNvPr id="16" name="object 16"/>
          <p:cNvSpPr txBox="1"/>
          <p:nvPr/>
        </p:nvSpPr>
        <p:spPr>
          <a:xfrm>
            <a:off x="3141228" y="1648619"/>
            <a:ext cx="3277177" cy="246221"/>
          </a:xfrm>
          <a:prstGeom prst="rect">
            <a:avLst/>
          </a:prstGeom>
        </p:spPr>
        <p:txBody>
          <a:bodyPr vert="horz" wrap="square" lIns="0" tIns="0" rIns="0" bIns="0" rtlCol="0">
            <a:spAutoFit/>
          </a:bodyPr>
          <a:lstStyle/>
          <a:p>
            <a:pPr marL="11397"/>
            <a:r>
              <a:rPr sz="1600" spc="-4" dirty="0">
                <a:latin typeface="Times New Roman"/>
                <a:cs typeface="Times New Roman"/>
              </a:rPr>
              <a:t>A</a:t>
            </a:r>
            <a:r>
              <a:rPr sz="1600" spc="-9" dirty="0">
                <a:latin typeface="Times New Roman"/>
                <a:cs typeface="Times New Roman"/>
              </a:rPr>
              <a:t>bri</a:t>
            </a:r>
            <a:r>
              <a:rPr sz="1600" spc="18" dirty="0">
                <a:latin typeface="Times New Roman"/>
                <a:cs typeface="Times New Roman"/>
              </a:rPr>
              <a:t>d</a:t>
            </a:r>
            <a:r>
              <a:rPr sz="1600" spc="9" dirty="0">
                <a:latin typeface="Times New Roman"/>
                <a:cs typeface="Times New Roman"/>
              </a:rPr>
              <a:t>g</a:t>
            </a:r>
            <a:r>
              <a:rPr sz="1600" spc="-13" dirty="0">
                <a:latin typeface="Times New Roman"/>
                <a:cs typeface="Times New Roman"/>
              </a:rPr>
              <a:t>e</a:t>
            </a:r>
            <a:r>
              <a:rPr sz="1600" spc="-9" dirty="0">
                <a:latin typeface="Times New Roman"/>
                <a:cs typeface="Times New Roman"/>
              </a:rPr>
              <a:t>d</a:t>
            </a:r>
            <a:r>
              <a:rPr sz="1600" spc="13" dirty="0">
                <a:latin typeface="Times New Roman"/>
                <a:cs typeface="Times New Roman"/>
              </a:rPr>
              <a:t> </a:t>
            </a:r>
            <a:r>
              <a:rPr sz="1600" spc="-4" dirty="0">
                <a:latin typeface="Times New Roman"/>
                <a:cs typeface="Times New Roman"/>
              </a:rPr>
              <a:t>De</a:t>
            </a:r>
            <a:r>
              <a:rPr sz="1600" spc="-13" dirty="0">
                <a:latin typeface="Times New Roman"/>
                <a:cs typeface="Times New Roman"/>
              </a:rPr>
              <a:t>clarati</a:t>
            </a:r>
            <a:r>
              <a:rPr sz="1600" spc="-4" dirty="0">
                <a:latin typeface="Times New Roman"/>
                <a:cs typeface="Times New Roman"/>
              </a:rPr>
              <a:t>o</a:t>
            </a:r>
            <a:r>
              <a:rPr sz="1600" dirty="0">
                <a:latin typeface="Times New Roman"/>
                <a:cs typeface="Times New Roman"/>
              </a:rPr>
              <a:t>n</a:t>
            </a:r>
            <a:r>
              <a:rPr sz="1600" spc="4" dirty="0">
                <a:latin typeface="Times New Roman"/>
                <a:cs typeface="Times New Roman"/>
              </a:rPr>
              <a:t> </a:t>
            </a:r>
            <a:r>
              <a:rPr sz="1600" spc="-4" dirty="0">
                <a:latin typeface="Times New Roman"/>
                <a:cs typeface="Times New Roman"/>
              </a:rPr>
              <a:t>o</a:t>
            </a:r>
            <a:r>
              <a:rPr sz="1600" dirty="0">
                <a:latin typeface="Times New Roman"/>
                <a:cs typeface="Times New Roman"/>
              </a:rPr>
              <a:t>f</a:t>
            </a:r>
            <a:r>
              <a:rPr sz="1600" spc="-18" dirty="0">
                <a:latin typeface="Times New Roman"/>
                <a:cs typeface="Times New Roman"/>
              </a:rPr>
              <a:t> </a:t>
            </a:r>
            <a:r>
              <a:rPr sz="1600" spc="18" dirty="0">
                <a:latin typeface="Times New Roman"/>
                <a:cs typeface="Times New Roman"/>
              </a:rPr>
              <a:t>I</a:t>
            </a:r>
            <a:r>
              <a:rPr sz="1600" spc="-13" dirty="0">
                <a:latin typeface="Times New Roman"/>
                <a:cs typeface="Times New Roman"/>
              </a:rPr>
              <a:t>nd</a:t>
            </a:r>
            <a:r>
              <a:rPr sz="1600" spc="18" dirty="0">
                <a:latin typeface="Times New Roman"/>
                <a:cs typeface="Times New Roman"/>
              </a:rPr>
              <a:t>e</a:t>
            </a:r>
            <a:r>
              <a:rPr sz="1600" spc="-13" dirty="0">
                <a:latin typeface="Times New Roman"/>
                <a:cs typeface="Times New Roman"/>
              </a:rPr>
              <a:t>pe</a:t>
            </a:r>
            <a:r>
              <a:rPr sz="1600" spc="18" dirty="0">
                <a:latin typeface="Times New Roman"/>
                <a:cs typeface="Times New Roman"/>
              </a:rPr>
              <a:t>n</a:t>
            </a:r>
            <a:r>
              <a:rPr sz="1600" spc="13" dirty="0">
                <a:latin typeface="Times New Roman"/>
                <a:cs typeface="Times New Roman"/>
              </a:rPr>
              <a:t>dence</a:t>
            </a:r>
            <a:endParaRPr sz="1600" dirty="0">
              <a:latin typeface="Times New Roman"/>
              <a:cs typeface="Times New Roman"/>
            </a:endParaRPr>
          </a:p>
        </p:txBody>
      </p:sp>
      <p:grpSp>
        <p:nvGrpSpPr>
          <p:cNvPr id="451" name="Group 450">
            <a:extLst>
              <a:ext uri="{FF2B5EF4-FFF2-40B4-BE49-F238E27FC236}">
                <a16:creationId xmlns:a16="http://schemas.microsoft.com/office/drawing/2014/main" id="{92F32D72-CD73-2542-B669-F2A700DCD80B}"/>
              </a:ext>
            </a:extLst>
          </p:cNvPr>
          <p:cNvGrpSpPr/>
          <p:nvPr/>
        </p:nvGrpSpPr>
        <p:grpSpPr>
          <a:xfrm>
            <a:off x="2008632" y="2015542"/>
            <a:ext cx="5214217" cy="2377170"/>
            <a:chOff x="2024783" y="1560420"/>
            <a:chExt cx="5214217" cy="2377170"/>
          </a:xfrm>
        </p:grpSpPr>
        <p:sp>
          <p:nvSpPr>
            <p:cNvPr id="14" name="object 14"/>
            <p:cNvSpPr/>
            <p:nvPr/>
          </p:nvSpPr>
          <p:spPr>
            <a:xfrm>
              <a:off x="2024783" y="1560420"/>
              <a:ext cx="5195455" cy="2353235"/>
            </a:xfrm>
            <a:custGeom>
              <a:avLst/>
              <a:gdLst/>
              <a:ahLst/>
              <a:cxnLst/>
              <a:rect l="l" t="t" r="r" b="b"/>
              <a:pathLst>
                <a:path w="5715000" h="2667000">
                  <a:moveTo>
                    <a:pt x="0" y="0"/>
                  </a:moveTo>
                  <a:lnTo>
                    <a:pt x="5714998" y="0"/>
                  </a:lnTo>
                  <a:lnTo>
                    <a:pt x="5714998" y="2666998"/>
                  </a:lnTo>
                  <a:lnTo>
                    <a:pt x="0" y="2666998"/>
                  </a:lnTo>
                  <a:lnTo>
                    <a:pt x="0" y="0"/>
                  </a:lnTo>
                  <a:close/>
                </a:path>
              </a:pathLst>
            </a:custGeom>
            <a:solidFill>
              <a:srgbClr val="6095C9"/>
            </a:solidFill>
          </p:spPr>
          <p:txBody>
            <a:bodyPr wrap="square" lIns="0" tIns="0" rIns="0" bIns="0" rtlCol="0"/>
            <a:lstStyle/>
            <a:p>
              <a:endParaRPr/>
            </a:p>
          </p:txBody>
        </p:sp>
        <p:sp>
          <p:nvSpPr>
            <p:cNvPr id="15" name="object 15"/>
            <p:cNvSpPr/>
            <p:nvPr/>
          </p:nvSpPr>
          <p:spPr>
            <a:xfrm>
              <a:off x="2024783" y="1560420"/>
              <a:ext cx="5195455" cy="2353235"/>
            </a:xfrm>
            <a:custGeom>
              <a:avLst/>
              <a:gdLst/>
              <a:ahLst/>
              <a:cxnLst/>
              <a:rect l="l" t="t" r="r" b="b"/>
              <a:pathLst>
                <a:path w="5715000" h="2667000">
                  <a:moveTo>
                    <a:pt x="0" y="0"/>
                  </a:moveTo>
                  <a:lnTo>
                    <a:pt x="5714998" y="0"/>
                  </a:lnTo>
                  <a:lnTo>
                    <a:pt x="5714998" y="2666999"/>
                  </a:lnTo>
                  <a:lnTo>
                    <a:pt x="0" y="2666999"/>
                  </a:lnTo>
                  <a:lnTo>
                    <a:pt x="0" y="0"/>
                  </a:lnTo>
                  <a:close/>
                </a:path>
              </a:pathLst>
            </a:custGeom>
            <a:ln w="9524">
              <a:solidFill>
                <a:srgbClr val="6095C9"/>
              </a:solidFill>
            </a:ln>
          </p:spPr>
          <p:txBody>
            <a:bodyPr wrap="square" lIns="0" tIns="0" rIns="0" bIns="0" rtlCol="0"/>
            <a:lstStyle/>
            <a:p>
              <a:endParaRPr/>
            </a:p>
          </p:txBody>
        </p:sp>
        <p:sp>
          <p:nvSpPr>
            <p:cNvPr id="17" name="object 17"/>
            <p:cNvSpPr/>
            <p:nvPr/>
          </p:nvSpPr>
          <p:spPr>
            <a:xfrm>
              <a:off x="2146011" y="1574628"/>
              <a:ext cx="99868" cy="156322"/>
            </a:xfrm>
            <a:custGeom>
              <a:avLst/>
              <a:gdLst/>
              <a:ahLst/>
              <a:cxnLst/>
              <a:rect l="l" t="t" r="r" b="b"/>
              <a:pathLst>
                <a:path w="109855" h="177164">
                  <a:moveTo>
                    <a:pt x="0" y="176809"/>
                  </a:moveTo>
                  <a:lnTo>
                    <a:pt x="109759" y="176809"/>
                  </a:lnTo>
                  <a:lnTo>
                    <a:pt x="109759" y="0"/>
                  </a:lnTo>
                  <a:lnTo>
                    <a:pt x="0" y="0"/>
                  </a:lnTo>
                  <a:lnTo>
                    <a:pt x="0" y="176809"/>
                  </a:lnTo>
                  <a:close/>
                </a:path>
              </a:pathLst>
            </a:custGeom>
            <a:solidFill>
              <a:srgbClr val="FF40FF"/>
            </a:solidFill>
          </p:spPr>
          <p:txBody>
            <a:bodyPr wrap="square" lIns="0" tIns="0" rIns="0" bIns="0" rtlCol="0"/>
            <a:lstStyle/>
            <a:p>
              <a:endParaRPr/>
            </a:p>
          </p:txBody>
        </p:sp>
        <p:sp>
          <p:nvSpPr>
            <p:cNvPr id="18" name="object 18"/>
            <p:cNvSpPr/>
            <p:nvPr/>
          </p:nvSpPr>
          <p:spPr>
            <a:xfrm>
              <a:off x="2281825" y="1574628"/>
              <a:ext cx="645968" cy="156322"/>
            </a:xfrm>
            <a:custGeom>
              <a:avLst/>
              <a:gdLst/>
              <a:ahLst/>
              <a:cxnLst/>
              <a:rect l="l" t="t" r="r" b="b"/>
              <a:pathLst>
                <a:path w="710564" h="177164">
                  <a:moveTo>
                    <a:pt x="0" y="176809"/>
                  </a:moveTo>
                  <a:lnTo>
                    <a:pt x="710389" y="176809"/>
                  </a:lnTo>
                  <a:lnTo>
                    <a:pt x="710389" y="0"/>
                  </a:lnTo>
                  <a:lnTo>
                    <a:pt x="0" y="0"/>
                  </a:lnTo>
                  <a:lnTo>
                    <a:pt x="0" y="176809"/>
                  </a:lnTo>
                  <a:close/>
                </a:path>
              </a:pathLst>
            </a:custGeom>
            <a:solidFill>
              <a:srgbClr val="FFFC00"/>
            </a:solidFill>
          </p:spPr>
          <p:txBody>
            <a:bodyPr wrap="square" lIns="0" tIns="0" rIns="0" bIns="0" rtlCol="0"/>
            <a:lstStyle/>
            <a:p>
              <a:endParaRPr/>
            </a:p>
          </p:txBody>
        </p:sp>
        <p:sp>
          <p:nvSpPr>
            <p:cNvPr id="19" name="object 19"/>
            <p:cNvSpPr/>
            <p:nvPr/>
          </p:nvSpPr>
          <p:spPr>
            <a:xfrm>
              <a:off x="2963666" y="1574628"/>
              <a:ext cx="161059" cy="156322"/>
            </a:xfrm>
            <a:custGeom>
              <a:avLst/>
              <a:gdLst/>
              <a:ahLst/>
              <a:cxnLst/>
              <a:rect l="l" t="t" r="r" b="b"/>
              <a:pathLst>
                <a:path w="177164" h="177164">
                  <a:moveTo>
                    <a:pt x="0" y="176809"/>
                  </a:moveTo>
                  <a:lnTo>
                    <a:pt x="176835" y="176809"/>
                  </a:lnTo>
                  <a:lnTo>
                    <a:pt x="176835" y="0"/>
                  </a:lnTo>
                  <a:lnTo>
                    <a:pt x="0" y="0"/>
                  </a:lnTo>
                  <a:lnTo>
                    <a:pt x="0" y="176809"/>
                  </a:lnTo>
                  <a:close/>
                </a:path>
              </a:pathLst>
            </a:custGeom>
            <a:solidFill>
              <a:srgbClr val="0A31FF"/>
            </a:solidFill>
          </p:spPr>
          <p:txBody>
            <a:bodyPr wrap="square" lIns="0" tIns="0" rIns="0" bIns="0" rtlCol="0"/>
            <a:lstStyle/>
            <a:p>
              <a:endParaRPr/>
            </a:p>
          </p:txBody>
        </p:sp>
        <p:sp>
          <p:nvSpPr>
            <p:cNvPr id="20" name="object 20"/>
            <p:cNvSpPr/>
            <p:nvPr/>
          </p:nvSpPr>
          <p:spPr>
            <a:xfrm>
              <a:off x="3160457" y="1574628"/>
              <a:ext cx="169141" cy="156322"/>
            </a:xfrm>
            <a:custGeom>
              <a:avLst/>
              <a:gdLst/>
              <a:ahLst/>
              <a:cxnLst/>
              <a:rect l="l" t="t" r="r" b="b"/>
              <a:pathLst>
                <a:path w="186054" h="177164">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a:p>
          </p:txBody>
        </p:sp>
        <p:sp>
          <p:nvSpPr>
            <p:cNvPr id="21" name="object 21"/>
            <p:cNvSpPr/>
            <p:nvPr/>
          </p:nvSpPr>
          <p:spPr>
            <a:xfrm>
              <a:off x="3365565" y="1574628"/>
              <a:ext cx="873414" cy="156322"/>
            </a:xfrm>
            <a:custGeom>
              <a:avLst/>
              <a:gdLst/>
              <a:ahLst/>
              <a:cxnLst/>
              <a:rect l="l" t="t" r="r" b="b"/>
              <a:pathLst>
                <a:path w="960754" h="177164">
                  <a:moveTo>
                    <a:pt x="0" y="176809"/>
                  </a:moveTo>
                  <a:lnTo>
                    <a:pt x="960397" y="176809"/>
                  </a:lnTo>
                  <a:lnTo>
                    <a:pt x="960397" y="0"/>
                  </a:lnTo>
                  <a:lnTo>
                    <a:pt x="0" y="0"/>
                  </a:lnTo>
                  <a:lnTo>
                    <a:pt x="0" y="176809"/>
                  </a:lnTo>
                  <a:close/>
                </a:path>
              </a:pathLst>
            </a:custGeom>
            <a:solidFill>
              <a:srgbClr val="FFFC00"/>
            </a:solidFill>
          </p:spPr>
          <p:txBody>
            <a:bodyPr wrap="square" lIns="0" tIns="0" rIns="0" bIns="0" rtlCol="0"/>
            <a:lstStyle/>
            <a:p>
              <a:endParaRPr/>
            </a:p>
          </p:txBody>
        </p:sp>
        <p:sp>
          <p:nvSpPr>
            <p:cNvPr id="22" name="object 22"/>
            <p:cNvSpPr/>
            <p:nvPr/>
          </p:nvSpPr>
          <p:spPr>
            <a:xfrm>
              <a:off x="4274686" y="1574628"/>
              <a:ext cx="116609" cy="156322"/>
            </a:xfrm>
            <a:custGeom>
              <a:avLst/>
              <a:gdLst/>
              <a:ahLst/>
              <a:cxnLst/>
              <a:rect l="l" t="t" r="r" b="b"/>
              <a:pathLst>
                <a:path w="128270" h="177164">
                  <a:moveTo>
                    <a:pt x="0" y="176809"/>
                  </a:moveTo>
                  <a:lnTo>
                    <a:pt x="128053" y="176809"/>
                  </a:lnTo>
                  <a:lnTo>
                    <a:pt x="128053" y="0"/>
                  </a:lnTo>
                  <a:lnTo>
                    <a:pt x="0" y="0"/>
                  </a:lnTo>
                  <a:lnTo>
                    <a:pt x="0" y="176809"/>
                  </a:lnTo>
                  <a:close/>
                </a:path>
              </a:pathLst>
            </a:custGeom>
            <a:solidFill>
              <a:srgbClr val="0A31FF"/>
            </a:solidFill>
          </p:spPr>
          <p:txBody>
            <a:bodyPr wrap="square" lIns="0" tIns="0" rIns="0" bIns="0" rtlCol="0"/>
            <a:lstStyle/>
            <a:p>
              <a:endParaRPr/>
            </a:p>
          </p:txBody>
        </p:sp>
        <p:sp>
          <p:nvSpPr>
            <p:cNvPr id="23" name="object 23"/>
            <p:cNvSpPr/>
            <p:nvPr/>
          </p:nvSpPr>
          <p:spPr>
            <a:xfrm>
              <a:off x="4427129" y="1574628"/>
              <a:ext cx="166832" cy="156322"/>
            </a:xfrm>
            <a:custGeom>
              <a:avLst/>
              <a:gdLst/>
              <a:ahLst/>
              <a:cxnLst/>
              <a:rect l="l" t="t" r="r" b="b"/>
              <a:pathLst>
                <a:path w="183514" h="177164">
                  <a:moveTo>
                    <a:pt x="0" y="176809"/>
                  </a:moveTo>
                  <a:lnTo>
                    <a:pt x="182932" y="176809"/>
                  </a:lnTo>
                  <a:lnTo>
                    <a:pt x="182932" y="0"/>
                  </a:lnTo>
                  <a:lnTo>
                    <a:pt x="0" y="0"/>
                  </a:lnTo>
                  <a:lnTo>
                    <a:pt x="0" y="176809"/>
                  </a:lnTo>
                  <a:close/>
                </a:path>
              </a:pathLst>
            </a:custGeom>
            <a:solidFill>
              <a:srgbClr val="0A31FF"/>
            </a:solidFill>
          </p:spPr>
          <p:txBody>
            <a:bodyPr wrap="square" lIns="0" tIns="0" rIns="0" bIns="0" rtlCol="0"/>
            <a:lstStyle/>
            <a:p>
              <a:endParaRPr/>
            </a:p>
          </p:txBody>
        </p:sp>
        <p:sp>
          <p:nvSpPr>
            <p:cNvPr id="24" name="object 24"/>
            <p:cNvSpPr/>
            <p:nvPr/>
          </p:nvSpPr>
          <p:spPr>
            <a:xfrm>
              <a:off x="4629464" y="1574628"/>
              <a:ext cx="374650" cy="156322"/>
            </a:xfrm>
            <a:custGeom>
              <a:avLst/>
              <a:gdLst/>
              <a:ahLst/>
              <a:cxnLst/>
              <a:rect l="l" t="t" r="r" b="b"/>
              <a:pathLst>
                <a:path w="412114" h="177164">
                  <a:moveTo>
                    <a:pt x="0" y="176809"/>
                  </a:moveTo>
                  <a:lnTo>
                    <a:pt x="411598" y="176809"/>
                  </a:lnTo>
                  <a:lnTo>
                    <a:pt x="411598" y="0"/>
                  </a:lnTo>
                  <a:lnTo>
                    <a:pt x="0" y="0"/>
                  </a:lnTo>
                  <a:lnTo>
                    <a:pt x="0" y="176809"/>
                  </a:lnTo>
                  <a:close/>
                </a:path>
              </a:pathLst>
            </a:custGeom>
            <a:solidFill>
              <a:srgbClr val="FF2800"/>
            </a:solidFill>
          </p:spPr>
          <p:txBody>
            <a:bodyPr wrap="square" lIns="0" tIns="0" rIns="0" bIns="0" rtlCol="0"/>
            <a:lstStyle/>
            <a:p>
              <a:endParaRPr/>
            </a:p>
          </p:txBody>
        </p:sp>
        <p:sp>
          <p:nvSpPr>
            <p:cNvPr id="25" name="object 25"/>
            <p:cNvSpPr/>
            <p:nvPr/>
          </p:nvSpPr>
          <p:spPr>
            <a:xfrm>
              <a:off x="5039677" y="1574628"/>
              <a:ext cx="330200" cy="156322"/>
            </a:xfrm>
            <a:custGeom>
              <a:avLst/>
              <a:gdLst/>
              <a:ahLst/>
              <a:cxnLst/>
              <a:rect l="l" t="t" r="r" b="b"/>
              <a:pathLst>
                <a:path w="363220" h="177164">
                  <a:moveTo>
                    <a:pt x="0" y="176809"/>
                  </a:moveTo>
                  <a:lnTo>
                    <a:pt x="362816" y="176809"/>
                  </a:lnTo>
                  <a:lnTo>
                    <a:pt x="362816" y="0"/>
                  </a:lnTo>
                  <a:lnTo>
                    <a:pt x="0" y="0"/>
                  </a:lnTo>
                  <a:lnTo>
                    <a:pt x="0" y="176809"/>
                  </a:lnTo>
                  <a:close/>
                </a:path>
              </a:pathLst>
            </a:custGeom>
            <a:solidFill>
              <a:srgbClr val="FF2800"/>
            </a:solidFill>
          </p:spPr>
          <p:txBody>
            <a:bodyPr wrap="square" lIns="0" tIns="0" rIns="0" bIns="0" rtlCol="0"/>
            <a:lstStyle/>
            <a:p>
              <a:endParaRPr/>
            </a:p>
          </p:txBody>
        </p:sp>
        <p:sp>
          <p:nvSpPr>
            <p:cNvPr id="26" name="object 26"/>
            <p:cNvSpPr/>
            <p:nvPr/>
          </p:nvSpPr>
          <p:spPr>
            <a:xfrm>
              <a:off x="5405543" y="1574628"/>
              <a:ext cx="116609" cy="156322"/>
            </a:xfrm>
            <a:custGeom>
              <a:avLst/>
              <a:gdLst/>
              <a:ahLst/>
              <a:cxnLst/>
              <a:rect l="l" t="t" r="r" b="b"/>
              <a:pathLst>
                <a:path w="128270" h="177164">
                  <a:moveTo>
                    <a:pt x="0" y="176809"/>
                  </a:moveTo>
                  <a:lnTo>
                    <a:pt x="128053" y="176809"/>
                  </a:lnTo>
                  <a:lnTo>
                    <a:pt x="128053" y="0"/>
                  </a:lnTo>
                  <a:lnTo>
                    <a:pt x="0" y="0"/>
                  </a:lnTo>
                  <a:lnTo>
                    <a:pt x="0" y="176809"/>
                  </a:lnTo>
                  <a:close/>
                </a:path>
              </a:pathLst>
            </a:custGeom>
            <a:solidFill>
              <a:srgbClr val="0A31FF"/>
            </a:solidFill>
          </p:spPr>
          <p:txBody>
            <a:bodyPr wrap="square" lIns="0" tIns="0" rIns="0" bIns="0" rtlCol="0"/>
            <a:lstStyle/>
            <a:p>
              <a:endParaRPr/>
            </a:p>
          </p:txBody>
        </p:sp>
        <p:sp>
          <p:nvSpPr>
            <p:cNvPr id="27" name="object 27"/>
            <p:cNvSpPr/>
            <p:nvPr/>
          </p:nvSpPr>
          <p:spPr>
            <a:xfrm>
              <a:off x="5557987" y="1574628"/>
              <a:ext cx="474518" cy="156322"/>
            </a:xfrm>
            <a:custGeom>
              <a:avLst/>
              <a:gdLst/>
              <a:ahLst/>
              <a:cxnLst/>
              <a:rect l="l" t="t" r="r" b="b"/>
              <a:pathLst>
                <a:path w="521970" h="177164">
                  <a:moveTo>
                    <a:pt x="0" y="176809"/>
                  </a:moveTo>
                  <a:lnTo>
                    <a:pt x="521358" y="176809"/>
                  </a:lnTo>
                  <a:lnTo>
                    <a:pt x="521358" y="0"/>
                  </a:lnTo>
                  <a:lnTo>
                    <a:pt x="0" y="0"/>
                  </a:lnTo>
                  <a:lnTo>
                    <a:pt x="0" y="176809"/>
                  </a:lnTo>
                  <a:close/>
                </a:path>
              </a:pathLst>
            </a:custGeom>
            <a:solidFill>
              <a:srgbClr val="FF2800"/>
            </a:solidFill>
          </p:spPr>
          <p:txBody>
            <a:bodyPr wrap="square" lIns="0" tIns="0" rIns="0" bIns="0" rtlCol="0"/>
            <a:lstStyle/>
            <a:p>
              <a:endParaRPr/>
            </a:p>
          </p:txBody>
        </p:sp>
        <p:sp>
          <p:nvSpPr>
            <p:cNvPr id="28" name="object 28"/>
            <p:cNvSpPr/>
            <p:nvPr/>
          </p:nvSpPr>
          <p:spPr>
            <a:xfrm>
              <a:off x="6104015" y="1574628"/>
              <a:ext cx="105641" cy="156322"/>
            </a:xfrm>
            <a:custGeom>
              <a:avLst/>
              <a:gdLst/>
              <a:ahLst/>
              <a:cxnLst/>
              <a:rect l="l" t="t" r="r" b="b"/>
              <a:pathLst>
                <a:path w="116204" h="177164">
                  <a:moveTo>
                    <a:pt x="0" y="176809"/>
                  </a:moveTo>
                  <a:lnTo>
                    <a:pt x="115857" y="176809"/>
                  </a:lnTo>
                  <a:lnTo>
                    <a:pt x="115857" y="0"/>
                  </a:lnTo>
                  <a:lnTo>
                    <a:pt x="0" y="0"/>
                  </a:lnTo>
                  <a:lnTo>
                    <a:pt x="0" y="176809"/>
                  </a:lnTo>
                  <a:close/>
                </a:path>
              </a:pathLst>
            </a:custGeom>
            <a:solidFill>
              <a:srgbClr val="0A31FF"/>
            </a:solidFill>
          </p:spPr>
          <p:txBody>
            <a:bodyPr wrap="square" lIns="0" tIns="0" rIns="0" bIns="0" rtlCol="0"/>
            <a:lstStyle/>
            <a:p>
              <a:endParaRPr/>
            </a:p>
          </p:txBody>
        </p:sp>
        <p:sp>
          <p:nvSpPr>
            <p:cNvPr id="29" name="object 29"/>
            <p:cNvSpPr/>
            <p:nvPr/>
          </p:nvSpPr>
          <p:spPr>
            <a:xfrm>
              <a:off x="6245371" y="1574628"/>
              <a:ext cx="438150" cy="156322"/>
            </a:xfrm>
            <a:custGeom>
              <a:avLst/>
              <a:gdLst/>
              <a:ahLst/>
              <a:cxnLst/>
              <a:rect l="l" t="t" r="r" b="b"/>
              <a:pathLst>
                <a:path w="481965" h="177164">
                  <a:moveTo>
                    <a:pt x="0" y="176809"/>
                  </a:moveTo>
                  <a:lnTo>
                    <a:pt x="481723" y="176809"/>
                  </a:lnTo>
                  <a:lnTo>
                    <a:pt x="481723" y="0"/>
                  </a:lnTo>
                  <a:lnTo>
                    <a:pt x="0" y="0"/>
                  </a:lnTo>
                  <a:lnTo>
                    <a:pt x="0" y="176809"/>
                  </a:lnTo>
                  <a:close/>
                </a:path>
              </a:pathLst>
            </a:custGeom>
            <a:solidFill>
              <a:srgbClr val="FF2800"/>
            </a:solidFill>
          </p:spPr>
          <p:txBody>
            <a:bodyPr wrap="square" lIns="0" tIns="0" rIns="0" bIns="0" rtlCol="0"/>
            <a:lstStyle/>
            <a:p>
              <a:endParaRPr/>
            </a:p>
          </p:txBody>
        </p:sp>
        <p:sp>
          <p:nvSpPr>
            <p:cNvPr id="30" name="object 30"/>
            <p:cNvSpPr txBox="1"/>
            <p:nvPr/>
          </p:nvSpPr>
          <p:spPr>
            <a:xfrm>
              <a:off x="2134466" y="1578932"/>
              <a:ext cx="5104534" cy="169277"/>
            </a:xfrm>
            <a:prstGeom prst="rect">
              <a:avLst/>
            </a:prstGeom>
          </p:spPr>
          <p:txBody>
            <a:bodyPr vert="horz" wrap="square" lIns="0" tIns="0" rIns="0" bIns="0" rtlCol="0">
              <a:spAutoFit/>
            </a:bodyPr>
            <a:lstStyle/>
            <a:p>
              <a:pPr marL="11397"/>
              <a:r>
                <a:rPr sz="1100" dirty="0">
                  <a:latin typeface="Times New Roman"/>
                  <a:cs typeface="Times New Roman"/>
                </a:rPr>
                <a:t>A</a:t>
              </a:r>
              <a:r>
                <a:rPr sz="1100" spc="-9" dirty="0">
                  <a:latin typeface="Times New Roman"/>
                  <a:cs typeface="Times New Roman"/>
                </a:rPr>
                <a:t> </a:t>
              </a:r>
              <a:r>
                <a:rPr sz="1100" spc="-4" dirty="0">
                  <a:latin typeface="Times New Roman"/>
                  <a:cs typeface="Times New Roman"/>
                </a:rPr>
                <a:t>De</a:t>
              </a:r>
              <a:r>
                <a:rPr sz="1100" spc="-13" dirty="0">
                  <a:latin typeface="Times New Roman"/>
                  <a:cs typeface="Times New Roman"/>
                </a:rPr>
                <a:t>c</a:t>
              </a:r>
              <a:r>
                <a:rPr sz="1100" spc="4" dirty="0">
                  <a:latin typeface="Times New Roman"/>
                  <a:cs typeface="Times New Roman"/>
                </a:rPr>
                <a:t>l</a:t>
              </a:r>
              <a:r>
                <a:rPr sz="1100" spc="-13" dirty="0">
                  <a:latin typeface="Times New Roman"/>
                  <a:cs typeface="Times New Roman"/>
                </a:rPr>
                <a:t>ara</a:t>
              </a:r>
              <a:r>
                <a:rPr sz="1100" spc="4" dirty="0">
                  <a:latin typeface="Times New Roman"/>
                  <a:cs typeface="Times New Roman"/>
                </a:rPr>
                <a:t>t</a:t>
              </a:r>
              <a:r>
                <a:rPr sz="1100" spc="-4" dirty="0">
                  <a:latin typeface="Times New Roman"/>
                  <a:cs typeface="Times New Roman"/>
                </a:rPr>
                <a:t>i</a:t>
              </a:r>
              <a:r>
                <a:rPr sz="1100" dirty="0">
                  <a:latin typeface="Times New Roman"/>
                  <a:cs typeface="Times New Roman"/>
                </a:rPr>
                <a:t>on</a:t>
              </a:r>
              <a:r>
                <a:rPr sz="1100" spc="-9" dirty="0">
                  <a:latin typeface="Times New Roman"/>
                  <a:cs typeface="Times New Roman"/>
                </a:rPr>
                <a:t> B</a:t>
              </a:r>
              <a:r>
                <a:rPr sz="1100" dirty="0">
                  <a:latin typeface="Times New Roman"/>
                  <a:cs typeface="Times New Roman"/>
                </a:rPr>
                <a:t>y</a:t>
              </a:r>
              <a:r>
                <a:rPr sz="1100" spc="9" dirty="0">
                  <a:latin typeface="Times New Roman"/>
                  <a:cs typeface="Times New Roman"/>
                </a:rPr>
                <a:t> t</a:t>
              </a:r>
              <a:r>
                <a:rPr sz="1100" dirty="0">
                  <a:latin typeface="Times New Roman"/>
                  <a:cs typeface="Times New Roman"/>
                </a:rPr>
                <a:t>h</a:t>
              </a:r>
              <a:r>
                <a:rPr sz="1100" spc="-9" dirty="0">
                  <a:latin typeface="Times New Roman"/>
                  <a:cs typeface="Times New Roman"/>
                </a:rPr>
                <a:t>e </a:t>
              </a:r>
              <a:r>
                <a:rPr sz="1100" spc="-4" dirty="0">
                  <a:latin typeface="Times New Roman"/>
                  <a:cs typeface="Times New Roman"/>
                </a:rPr>
                <a:t>Represe</a:t>
              </a:r>
              <a:r>
                <a:rPr sz="1100" spc="9" dirty="0">
                  <a:latin typeface="Times New Roman"/>
                  <a:cs typeface="Times New Roman"/>
                </a:rPr>
                <a:t>n</a:t>
              </a:r>
              <a:r>
                <a:rPr sz="1100" spc="-4" dirty="0">
                  <a:latin typeface="Times New Roman"/>
                  <a:cs typeface="Times New Roman"/>
                </a:rPr>
                <a:t>t</a:t>
              </a:r>
              <a:r>
                <a:rPr sz="1100" spc="-31" dirty="0">
                  <a:latin typeface="Times New Roman"/>
                  <a:cs typeface="Times New Roman"/>
                </a:rPr>
                <a:t>a</a:t>
              </a:r>
              <a:r>
                <a:rPr sz="1100" spc="9" dirty="0">
                  <a:latin typeface="Times New Roman"/>
                  <a:cs typeface="Times New Roman"/>
                </a:rPr>
                <a:t>t</a:t>
              </a:r>
              <a:r>
                <a:rPr sz="1100" spc="-4" dirty="0">
                  <a:latin typeface="Times New Roman"/>
                  <a:cs typeface="Times New Roman"/>
                </a:rPr>
                <a:t>i</a:t>
              </a:r>
              <a:r>
                <a:rPr sz="1100" dirty="0">
                  <a:latin typeface="Times New Roman"/>
                  <a:cs typeface="Times New Roman"/>
                </a:rPr>
                <a:t>v</a:t>
              </a:r>
              <a:r>
                <a:rPr sz="1100" spc="-9" dirty="0">
                  <a:latin typeface="Times New Roman"/>
                  <a:cs typeface="Times New Roman"/>
                </a:rPr>
                <a:t>e</a:t>
              </a:r>
              <a:r>
                <a:rPr sz="1100" dirty="0">
                  <a:latin typeface="Times New Roman"/>
                  <a:cs typeface="Times New Roman"/>
                </a:rPr>
                <a:t>s</a:t>
              </a:r>
              <a:r>
                <a:rPr sz="1100" spc="-18" dirty="0">
                  <a:latin typeface="Times New Roman"/>
                  <a:cs typeface="Times New Roman"/>
                </a:rPr>
                <a:t> </a:t>
              </a:r>
              <a:r>
                <a:rPr sz="1100" spc="18" dirty="0">
                  <a:latin typeface="Times New Roman"/>
                  <a:cs typeface="Times New Roman"/>
                </a:rPr>
                <a:t>o</a:t>
              </a:r>
              <a:r>
                <a:rPr sz="1100" dirty="0">
                  <a:latin typeface="Times New Roman"/>
                  <a:cs typeface="Times New Roman"/>
                </a:rPr>
                <a:t>f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a:t>
              </a:r>
              <a:r>
                <a:rPr sz="1100" spc="-31" dirty="0">
                  <a:latin typeface="Times New Roman"/>
                  <a:cs typeface="Times New Roman"/>
                </a:rPr>
                <a:t> </a:t>
              </a:r>
              <a:r>
                <a:rPr sz="1100" spc="-9" dirty="0">
                  <a:latin typeface="Times New Roman"/>
                  <a:cs typeface="Times New Roman"/>
                </a:rPr>
                <a:t>U</a:t>
              </a:r>
              <a:r>
                <a:rPr sz="1100" spc="18" dirty="0">
                  <a:latin typeface="Times New Roman"/>
                  <a:cs typeface="Times New Roman"/>
                </a:rPr>
                <a:t>n</a:t>
              </a:r>
              <a:r>
                <a:rPr sz="1100" spc="-4" dirty="0">
                  <a:latin typeface="Times New Roman"/>
                  <a:cs typeface="Times New Roman"/>
                </a:rPr>
                <a:t>i</a:t>
              </a:r>
              <a:r>
                <a:rPr sz="1100" spc="-49" dirty="0">
                  <a:latin typeface="Times New Roman"/>
                  <a:cs typeface="Times New Roman"/>
                </a:rPr>
                <a:t>t</a:t>
              </a:r>
              <a:r>
                <a:rPr sz="1100" spc="4" dirty="0">
                  <a:latin typeface="Times New Roman"/>
                  <a:cs typeface="Times New Roman"/>
                </a:rPr>
                <a:t>e</a:t>
              </a:r>
              <a:r>
                <a:rPr sz="1100" dirty="0">
                  <a:latin typeface="Times New Roman"/>
                  <a:cs typeface="Times New Roman"/>
                </a:rPr>
                <a:t>d </a:t>
              </a:r>
              <a:r>
                <a:rPr sz="1100" spc="-4" dirty="0">
                  <a:latin typeface="Times New Roman"/>
                  <a:cs typeface="Times New Roman"/>
                </a:rPr>
                <a:t>S</a:t>
              </a:r>
              <a:r>
                <a:rPr sz="1100" spc="13" dirty="0">
                  <a:latin typeface="Times New Roman"/>
                  <a:cs typeface="Times New Roman"/>
                </a:rPr>
                <a:t>t</a:t>
              </a:r>
              <a:r>
                <a:rPr sz="1100" spc="-31" dirty="0">
                  <a:latin typeface="Times New Roman"/>
                  <a:cs typeface="Times New Roman"/>
                </a:rPr>
                <a:t>a</a:t>
              </a:r>
              <a:r>
                <a:rPr sz="1100" spc="9" dirty="0">
                  <a:latin typeface="Times New Roman"/>
                  <a:cs typeface="Times New Roman"/>
                </a:rPr>
                <a:t>t</a:t>
              </a:r>
              <a:r>
                <a:rPr sz="1100" spc="-9" dirty="0">
                  <a:latin typeface="Times New Roman"/>
                  <a:cs typeface="Times New Roman"/>
                </a:rPr>
                <a:t>e</a:t>
              </a:r>
              <a:r>
                <a:rPr sz="1100" dirty="0">
                  <a:latin typeface="Times New Roman"/>
                  <a:cs typeface="Times New Roman"/>
                </a:rPr>
                <a:t>s</a:t>
              </a:r>
              <a:r>
                <a:rPr sz="1100" spc="-18" dirty="0">
                  <a:latin typeface="Times New Roman"/>
                  <a:cs typeface="Times New Roman"/>
                </a:rPr>
                <a:t> </a:t>
              </a:r>
              <a:r>
                <a:rPr sz="1100" spc="18" dirty="0">
                  <a:latin typeface="Times New Roman"/>
                  <a:cs typeface="Times New Roman"/>
                </a:rPr>
                <a:t>o</a:t>
              </a:r>
              <a:r>
                <a:rPr sz="1100" dirty="0">
                  <a:latin typeface="Times New Roman"/>
                  <a:cs typeface="Times New Roman"/>
                </a:rPr>
                <a:t>f</a:t>
              </a:r>
              <a:r>
                <a:rPr sz="1100" spc="-4" dirty="0">
                  <a:latin typeface="Times New Roman"/>
                  <a:cs typeface="Times New Roman"/>
                </a:rPr>
                <a:t> </a:t>
              </a:r>
              <a:r>
                <a:rPr sz="1100" spc="18" dirty="0">
                  <a:latin typeface="Times New Roman"/>
                  <a:cs typeface="Times New Roman"/>
                </a:rPr>
                <a:t>A</a:t>
              </a:r>
              <a:r>
                <a:rPr sz="1100" spc="-9" dirty="0">
                  <a:latin typeface="Times New Roman"/>
                  <a:cs typeface="Times New Roman"/>
                </a:rPr>
                <a:t>m</a:t>
              </a:r>
              <a:r>
                <a:rPr sz="1100" spc="-36" dirty="0">
                  <a:latin typeface="Times New Roman"/>
                  <a:cs typeface="Times New Roman"/>
                </a:rPr>
                <a:t>e</a:t>
              </a:r>
              <a:r>
                <a:rPr sz="1100" spc="-18" dirty="0">
                  <a:latin typeface="Times New Roman"/>
                  <a:cs typeface="Times New Roman"/>
                </a:rPr>
                <a:t>r</a:t>
              </a:r>
              <a:r>
                <a:rPr sz="1100" spc="9" dirty="0">
                  <a:latin typeface="Times New Roman"/>
                  <a:cs typeface="Times New Roman"/>
                </a:rPr>
                <a:t>i</a:t>
              </a:r>
              <a:r>
                <a:rPr sz="1100" spc="-13" dirty="0">
                  <a:latin typeface="Times New Roman"/>
                  <a:cs typeface="Times New Roman"/>
                </a:rPr>
                <a:t>ca</a:t>
              </a:r>
              <a:r>
                <a:rPr sz="1100" dirty="0">
                  <a:latin typeface="Times New Roman"/>
                  <a:cs typeface="Times New Roman"/>
                </a:rPr>
                <a:t>, </a:t>
              </a:r>
              <a:r>
                <a:rPr sz="1100" spc="4" dirty="0">
                  <a:latin typeface="Times New Roman"/>
                  <a:cs typeface="Times New Roman"/>
                </a:rPr>
                <a:t>i</a:t>
              </a:r>
              <a:r>
                <a:rPr sz="1100" dirty="0">
                  <a:latin typeface="Times New Roman"/>
                  <a:cs typeface="Times New Roman"/>
                </a:rPr>
                <a:t>n</a:t>
              </a:r>
              <a:r>
                <a:rPr sz="1100" spc="-18" dirty="0">
                  <a:latin typeface="Times New Roman"/>
                  <a:cs typeface="Times New Roman"/>
                </a:rPr>
                <a:t> </a:t>
              </a:r>
              <a:r>
                <a:rPr sz="1100" spc="-9" dirty="0">
                  <a:latin typeface="Times New Roman"/>
                  <a:cs typeface="Times New Roman"/>
                </a:rPr>
                <a:t>Ge</a:t>
              </a:r>
              <a:r>
                <a:rPr sz="1100" spc="13" dirty="0">
                  <a:latin typeface="Times New Roman"/>
                  <a:cs typeface="Times New Roman"/>
                </a:rPr>
                <a:t>n</a:t>
              </a:r>
              <a:r>
                <a:rPr sz="1100" spc="-13" dirty="0">
                  <a:latin typeface="Times New Roman"/>
                  <a:cs typeface="Times New Roman"/>
                </a:rPr>
                <a:t>eral</a:t>
              </a:r>
              <a:endParaRPr sz="1100" dirty="0">
                <a:latin typeface="Times New Roman"/>
                <a:cs typeface="Times New Roman"/>
              </a:endParaRPr>
            </a:p>
          </p:txBody>
        </p:sp>
        <p:sp>
          <p:nvSpPr>
            <p:cNvPr id="31" name="object 31"/>
            <p:cNvSpPr/>
            <p:nvPr/>
          </p:nvSpPr>
          <p:spPr>
            <a:xfrm>
              <a:off x="2146012" y="1730636"/>
              <a:ext cx="513195" cy="153521"/>
            </a:xfrm>
            <a:custGeom>
              <a:avLst/>
              <a:gdLst/>
              <a:ahLst/>
              <a:cxnLst/>
              <a:rect l="l" t="t" r="r" b="b"/>
              <a:pathLst>
                <a:path w="564514" h="173989">
                  <a:moveTo>
                    <a:pt x="0" y="173761"/>
                  </a:moveTo>
                  <a:lnTo>
                    <a:pt x="564043" y="173761"/>
                  </a:lnTo>
                  <a:lnTo>
                    <a:pt x="564043" y="0"/>
                  </a:lnTo>
                  <a:lnTo>
                    <a:pt x="0" y="0"/>
                  </a:lnTo>
                  <a:lnTo>
                    <a:pt x="0" y="173761"/>
                  </a:lnTo>
                  <a:close/>
                </a:path>
              </a:pathLst>
            </a:custGeom>
            <a:solidFill>
              <a:srgbClr val="FF2800"/>
            </a:solidFill>
          </p:spPr>
          <p:txBody>
            <a:bodyPr wrap="square" lIns="0" tIns="0" rIns="0" bIns="0" rtlCol="0"/>
            <a:lstStyle/>
            <a:p>
              <a:endParaRPr/>
            </a:p>
          </p:txBody>
        </p:sp>
        <p:sp>
          <p:nvSpPr>
            <p:cNvPr id="32" name="object 32"/>
            <p:cNvSpPr/>
            <p:nvPr/>
          </p:nvSpPr>
          <p:spPr>
            <a:xfrm>
              <a:off x="2694810" y="1730636"/>
              <a:ext cx="615373" cy="153521"/>
            </a:xfrm>
            <a:custGeom>
              <a:avLst/>
              <a:gdLst/>
              <a:ahLst/>
              <a:cxnLst/>
              <a:rect l="l" t="t" r="r" b="b"/>
              <a:pathLst>
                <a:path w="676910" h="173989">
                  <a:moveTo>
                    <a:pt x="0" y="173761"/>
                  </a:moveTo>
                  <a:lnTo>
                    <a:pt x="676851" y="173761"/>
                  </a:lnTo>
                  <a:lnTo>
                    <a:pt x="676851" y="0"/>
                  </a:lnTo>
                  <a:lnTo>
                    <a:pt x="0" y="0"/>
                  </a:lnTo>
                  <a:lnTo>
                    <a:pt x="0" y="173761"/>
                  </a:lnTo>
                  <a:close/>
                </a:path>
              </a:pathLst>
            </a:custGeom>
            <a:solidFill>
              <a:srgbClr val="FF2800"/>
            </a:solidFill>
          </p:spPr>
          <p:txBody>
            <a:bodyPr wrap="square" lIns="0" tIns="0" rIns="0" bIns="0" rtlCol="0"/>
            <a:lstStyle/>
            <a:p>
              <a:endParaRPr/>
            </a:p>
          </p:txBody>
        </p:sp>
        <p:sp>
          <p:nvSpPr>
            <p:cNvPr id="33" name="object 33"/>
            <p:cNvSpPr txBox="1"/>
            <p:nvPr/>
          </p:nvSpPr>
          <p:spPr>
            <a:xfrm>
              <a:off x="2134466" y="1734941"/>
              <a:ext cx="1238827" cy="169277"/>
            </a:xfrm>
            <a:prstGeom prst="rect">
              <a:avLst/>
            </a:prstGeom>
          </p:spPr>
          <p:txBody>
            <a:bodyPr vert="horz" wrap="square" lIns="0" tIns="0" rIns="0" bIns="0" rtlCol="0">
              <a:spAutoFit/>
            </a:bodyPr>
            <a:lstStyle/>
            <a:p>
              <a:pPr marL="11397"/>
              <a:r>
                <a:rPr sz="1100" spc="-31" dirty="0">
                  <a:latin typeface="Times New Roman"/>
                  <a:cs typeface="Times New Roman"/>
                </a:rPr>
                <a:t>C</a:t>
              </a:r>
              <a:r>
                <a:rPr sz="1100" spc="18" dirty="0">
                  <a:latin typeface="Times New Roman"/>
                  <a:cs typeface="Times New Roman"/>
                </a:rPr>
                <a:t>o</a:t>
              </a:r>
              <a:r>
                <a:rPr sz="1100" dirty="0">
                  <a:latin typeface="Times New Roman"/>
                  <a:cs typeface="Times New Roman"/>
                </a:rPr>
                <a:t>n</a:t>
              </a:r>
              <a:r>
                <a:rPr sz="1100" spc="-4" dirty="0">
                  <a:latin typeface="Times New Roman"/>
                  <a:cs typeface="Times New Roman"/>
                </a:rPr>
                <a:t>gres</a:t>
              </a:r>
              <a:r>
                <a:rPr sz="1100" dirty="0">
                  <a:latin typeface="Times New Roman"/>
                  <a:cs typeface="Times New Roman"/>
                </a:rPr>
                <a:t>s</a:t>
              </a:r>
              <a:r>
                <a:rPr sz="1100" spc="-4" dirty="0">
                  <a:latin typeface="Times New Roman"/>
                  <a:cs typeface="Times New Roman"/>
                </a:rPr>
                <a:t> A</a:t>
              </a:r>
              <a:r>
                <a:rPr sz="1100" spc="9" dirty="0">
                  <a:latin typeface="Times New Roman"/>
                  <a:cs typeface="Times New Roman"/>
                </a:rPr>
                <a:t>s</a:t>
              </a:r>
              <a:r>
                <a:rPr sz="1100" spc="-18" dirty="0">
                  <a:latin typeface="Times New Roman"/>
                  <a:cs typeface="Times New Roman"/>
                </a:rPr>
                <a:t>se</a:t>
              </a:r>
              <a:r>
                <a:rPr sz="1100" spc="4" dirty="0">
                  <a:latin typeface="Times New Roman"/>
                  <a:cs typeface="Times New Roman"/>
                </a:rPr>
                <a:t>m</a:t>
              </a:r>
              <a:r>
                <a:rPr sz="1100" dirty="0">
                  <a:latin typeface="Times New Roman"/>
                  <a:cs typeface="Times New Roman"/>
                </a:rPr>
                <a:t>b</a:t>
              </a:r>
              <a:r>
                <a:rPr sz="1100" spc="-4" dirty="0">
                  <a:latin typeface="Times New Roman"/>
                  <a:cs typeface="Times New Roman"/>
                </a:rPr>
                <a:t>l</a:t>
              </a:r>
              <a:r>
                <a:rPr sz="1100" spc="40" dirty="0">
                  <a:latin typeface="Times New Roman"/>
                  <a:cs typeface="Times New Roman"/>
                </a:rPr>
                <a:t>ed.</a:t>
              </a:r>
              <a:endParaRPr sz="1100" dirty="0">
                <a:latin typeface="Times New Roman"/>
                <a:cs typeface="Times New Roman"/>
              </a:endParaRPr>
            </a:p>
          </p:txBody>
        </p:sp>
        <p:sp>
          <p:nvSpPr>
            <p:cNvPr id="34" name="object 34"/>
            <p:cNvSpPr/>
            <p:nvPr/>
          </p:nvSpPr>
          <p:spPr>
            <a:xfrm>
              <a:off x="2146011" y="1883955"/>
              <a:ext cx="330200" cy="156322"/>
            </a:xfrm>
            <a:custGeom>
              <a:avLst/>
              <a:gdLst/>
              <a:ahLst/>
              <a:cxnLst/>
              <a:rect l="l" t="t" r="r" b="b"/>
              <a:pathLst>
                <a:path w="363219" h="177164">
                  <a:moveTo>
                    <a:pt x="0" y="176809"/>
                  </a:moveTo>
                  <a:lnTo>
                    <a:pt x="362816" y="176809"/>
                  </a:lnTo>
                  <a:lnTo>
                    <a:pt x="362816" y="0"/>
                  </a:lnTo>
                  <a:lnTo>
                    <a:pt x="0" y="0"/>
                  </a:lnTo>
                  <a:lnTo>
                    <a:pt x="0" y="176809"/>
                  </a:lnTo>
                  <a:close/>
                </a:path>
              </a:pathLst>
            </a:custGeom>
            <a:solidFill>
              <a:srgbClr val="0A31FF"/>
            </a:solidFill>
          </p:spPr>
          <p:txBody>
            <a:bodyPr wrap="square" lIns="0" tIns="0" rIns="0" bIns="0" rtlCol="0"/>
            <a:lstStyle/>
            <a:p>
              <a:endParaRPr/>
            </a:p>
          </p:txBody>
        </p:sp>
        <p:sp>
          <p:nvSpPr>
            <p:cNvPr id="35" name="object 35"/>
            <p:cNvSpPr/>
            <p:nvPr/>
          </p:nvSpPr>
          <p:spPr>
            <a:xfrm>
              <a:off x="2511877" y="1883955"/>
              <a:ext cx="108527" cy="156322"/>
            </a:xfrm>
            <a:custGeom>
              <a:avLst/>
              <a:gdLst/>
              <a:ahLst/>
              <a:cxnLst/>
              <a:rect l="l" t="t" r="r" b="b"/>
              <a:pathLst>
                <a:path w="119380" h="177164">
                  <a:moveTo>
                    <a:pt x="0" y="176809"/>
                  </a:moveTo>
                  <a:lnTo>
                    <a:pt x="118906" y="176809"/>
                  </a:lnTo>
                  <a:lnTo>
                    <a:pt x="118906" y="0"/>
                  </a:lnTo>
                  <a:lnTo>
                    <a:pt x="0" y="0"/>
                  </a:lnTo>
                  <a:lnTo>
                    <a:pt x="0" y="176809"/>
                  </a:lnTo>
                  <a:close/>
                </a:path>
              </a:pathLst>
            </a:custGeom>
            <a:solidFill>
              <a:srgbClr val="0A31FF"/>
            </a:solidFill>
          </p:spPr>
          <p:txBody>
            <a:bodyPr wrap="square" lIns="0" tIns="0" rIns="0" bIns="0" rtlCol="0"/>
            <a:lstStyle/>
            <a:p>
              <a:endParaRPr/>
            </a:p>
          </p:txBody>
        </p:sp>
        <p:sp>
          <p:nvSpPr>
            <p:cNvPr id="36" name="object 36"/>
            <p:cNvSpPr/>
            <p:nvPr/>
          </p:nvSpPr>
          <p:spPr>
            <a:xfrm>
              <a:off x="2656007" y="1883955"/>
              <a:ext cx="169141" cy="156322"/>
            </a:xfrm>
            <a:custGeom>
              <a:avLst/>
              <a:gdLst/>
              <a:ahLst/>
              <a:cxnLst/>
              <a:rect l="l" t="t" r="r" b="b"/>
              <a:pathLst>
                <a:path w="186055" h="177164">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a:p>
          </p:txBody>
        </p:sp>
        <p:sp>
          <p:nvSpPr>
            <p:cNvPr id="37" name="object 37"/>
            <p:cNvSpPr/>
            <p:nvPr/>
          </p:nvSpPr>
          <p:spPr>
            <a:xfrm>
              <a:off x="2861114" y="1883955"/>
              <a:ext cx="360795" cy="156322"/>
            </a:xfrm>
            <a:custGeom>
              <a:avLst/>
              <a:gdLst/>
              <a:ahLst/>
              <a:cxnLst/>
              <a:rect l="l" t="t" r="r" b="b"/>
              <a:pathLst>
                <a:path w="396875" h="177164">
                  <a:moveTo>
                    <a:pt x="0" y="176809"/>
                  </a:moveTo>
                  <a:lnTo>
                    <a:pt x="396354" y="176809"/>
                  </a:lnTo>
                  <a:lnTo>
                    <a:pt x="396354" y="0"/>
                  </a:lnTo>
                  <a:lnTo>
                    <a:pt x="0" y="0"/>
                  </a:lnTo>
                  <a:lnTo>
                    <a:pt x="0" y="176809"/>
                  </a:lnTo>
                  <a:close/>
                </a:path>
              </a:pathLst>
            </a:custGeom>
            <a:solidFill>
              <a:srgbClr val="FF2800"/>
            </a:solidFill>
          </p:spPr>
          <p:txBody>
            <a:bodyPr wrap="square" lIns="0" tIns="0" rIns="0" bIns="0" rtlCol="0"/>
            <a:lstStyle/>
            <a:p>
              <a:endParaRPr/>
            </a:p>
          </p:txBody>
        </p:sp>
        <p:sp>
          <p:nvSpPr>
            <p:cNvPr id="38" name="object 38"/>
            <p:cNvSpPr/>
            <p:nvPr/>
          </p:nvSpPr>
          <p:spPr>
            <a:xfrm>
              <a:off x="3257469" y="1883955"/>
              <a:ext cx="113723" cy="156322"/>
            </a:xfrm>
            <a:custGeom>
              <a:avLst/>
              <a:gdLst/>
              <a:ahLst/>
              <a:cxnLst/>
              <a:rect l="l" t="t" r="r" b="b"/>
              <a:pathLst>
                <a:path w="125095" h="177164">
                  <a:moveTo>
                    <a:pt x="0" y="176809"/>
                  </a:moveTo>
                  <a:lnTo>
                    <a:pt x="125004" y="176809"/>
                  </a:lnTo>
                  <a:lnTo>
                    <a:pt x="125004" y="0"/>
                  </a:lnTo>
                  <a:lnTo>
                    <a:pt x="0" y="0"/>
                  </a:lnTo>
                  <a:lnTo>
                    <a:pt x="0" y="176809"/>
                  </a:lnTo>
                  <a:close/>
                </a:path>
              </a:pathLst>
            </a:custGeom>
            <a:solidFill>
              <a:srgbClr val="0A31FF"/>
            </a:solidFill>
          </p:spPr>
          <p:txBody>
            <a:bodyPr wrap="square" lIns="0" tIns="0" rIns="0" bIns="0" rtlCol="0"/>
            <a:lstStyle/>
            <a:p>
              <a:endParaRPr/>
            </a:p>
          </p:txBody>
        </p:sp>
        <p:sp>
          <p:nvSpPr>
            <p:cNvPr id="39" name="object 39"/>
            <p:cNvSpPr/>
            <p:nvPr/>
          </p:nvSpPr>
          <p:spPr>
            <a:xfrm>
              <a:off x="3407140" y="1883955"/>
              <a:ext cx="376959" cy="156322"/>
            </a:xfrm>
            <a:custGeom>
              <a:avLst/>
              <a:gdLst/>
              <a:ahLst/>
              <a:cxnLst/>
              <a:rect l="l" t="t" r="r" b="b"/>
              <a:pathLst>
                <a:path w="414654" h="177164">
                  <a:moveTo>
                    <a:pt x="0" y="176809"/>
                  </a:moveTo>
                  <a:lnTo>
                    <a:pt x="414647" y="176809"/>
                  </a:lnTo>
                  <a:lnTo>
                    <a:pt x="414647" y="0"/>
                  </a:lnTo>
                  <a:lnTo>
                    <a:pt x="0" y="0"/>
                  </a:lnTo>
                  <a:lnTo>
                    <a:pt x="0" y="176809"/>
                  </a:lnTo>
                  <a:close/>
                </a:path>
              </a:pathLst>
            </a:custGeom>
            <a:solidFill>
              <a:srgbClr val="FF2800"/>
            </a:solidFill>
          </p:spPr>
          <p:txBody>
            <a:bodyPr wrap="square" lIns="0" tIns="0" rIns="0" bIns="0" rtlCol="0"/>
            <a:lstStyle/>
            <a:p>
              <a:endParaRPr/>
            </a:p>
          </p:txBody>
        </p:sp>
        <p:sp>
          <p:nvSpPr>
            <p:cNvPr id="40" name="object 40"/>
            <p:cNvSpPr/>
            <p:nvPr/>
          </p:nvSpPr>
          <p:spPr>
            <a:xfrm>
              <a:off x="3820126" y="1883955"/>
              <a:ext cx="352136" cy="156322"/>
            </a:xfrm>
            <a:custGeom>
              <a:avLst/>
              <a:gdLst/>
              <a:ahLst/>
              <a:cxnLst/>
              <a:rect l="l" t="t" r="r" b="b"/>
              <a:pathLst>
                <a:path w="387350" h="177164">
                  <a:moveTo>
                    <a:pt x="0" y="176809"/>
                  </a:moveTo>
                  <a:lnTo>
                    <a:pt x="387208" y="176809"/>
                  </a:lnTo>
                  <a:lnTo>
                    <a:pt x="387208" y="0"/>
                  </a:lnTo>
                  <a:lnTo>
                    <a:pt x="0" y="0"/>
                  </a:lnTo>
                  <a:lnTo>
                    <a:pt x="0" y="176809"/>
                  </a:lnTo>
                  <a:close/>
                </a:path>
              </a:pathLst>
            </a:custGeom>
            <a:solidFill>
              <a:srgbClr val="FF2800"/>
            </a:solidFill>
          </p:spPr>
          <p:txBody>
            <a:bodyPr wrap="square" lIns="0" tIns="0" rIns="0" bIns="0" rtlCol="0"/>
            <a:lstStyle/>
            <a:p>
              <a:endParaRPr/>
            </a:p>
          </p:txBody>
        </p:sp>
        <p:sp>
          <p:nvSpPr>
            <p:cNvPr id="41" name="object 41"/>
            <p:cNvSpPr/>
            <p:nvPr/>
          </p:nvSpPr>
          <p:spPr>
            <a:xfrm>
              <a:off x="4208165" y="1883955"/>
              <a:ext cx="75045" cy="156322"/>
            </a:xfrm>
            <a:custGeom>
              <a:avLst/>
              <a:gdLst/>
              <a:ahLst/>
              <a:cxnLst/>
              <a:rect l="l" t="t" r="r" b="b"/>
              <a:pathLst>
                <a:path w="82550" h="177164">
                  <a:moveTo>
                    <a:pt x="0" y="176809"/>
                  </a:moveTo>
                  <a:lnTo>
                    <a:pt x="82319" y="176809"/>
                  </a:lnTo>
                  <a:lnTo>
                    <a:pt x="82319" y="0"/>
                  </a:lnTo>
                  <a:lnTo>
                    <a:pt x="0" y="0"/>
                  </a:lnTo>
                  <a:lnTo>
                    <a:pt x="0" y="176809"/>
                  </a:lnTo>
                  <a:close/>
                </a:path>
              </a:pathLst>
            </a:custGeom>
            <a:solidFill>
              <a:srgbClr val="0A31FF"/>
            </a:solidFill>
          </p:spPr>
          <p:txBody>
            <a:bodyPr wrap="square" lIns="0" tIns="0" rIns="0" bIns="0" rtlCol="0"/>
            <a:lstStyle/>
            <a:p>
              <a:endParaRPr/>
            </a:p>
          </p:txBody>
        </p:sp>
        <p:sp>
          <p:nvSpPr>
            <p:cNvPr id="42" name="object 42"/>
            <p:cNvSpPr/>
            <p:nvPr/>
          </p:nvSpPr>
          <p:spPr>
            <a:xfrm>
              <a:off x="4319032" y="1883955"/>
              <a:ext cx="482600" cy="156322"/>
            </a:xfrm>
            <a:custGeom>
              <a:avLst/>
              <a:gdLst/>
              <a:ahLst/>
              <a:cxnLst/>
              <a:rect l="l" t="t" r="r" b="b"/>
              <a:pathLst>
                <a:path w="530860" h="177164">
                  <a:moveTo>
                    <a:pt x="0" y="176809"/>
                  </a:moveTo>
                  <a:lnTo>
                    <a:pt x="530505" y="176809"/>
                  </a:lnTo>
                  <a:lnTo>
                    <a:pt x="530505" y="0"/>
                  </a:lnTo>
                  <a:lnTo>
                    <a:pt x="0" y="0"/>
                  </a:lnTo>
                  <a:lnTo>
                    <a:pt x="0" y="176809"/>
                  </a:lnTo>
                  <a:close/>
                </a:path>
              </a:pathLst>
            </a:custGeom>
            <a:solidFill>
              <a:srgbClr val="FF2800"/>
            </a:solidFill>
          </p:spPr>
          <p:txBody>
            <a:bodyPr wrap="square" lIns="0" tIns="0" rIns="0" bIns="0" rtlCol="0"/>
            <a:lstStyle/>
            <a:p>
              <a:endParaRPr/>
            </a:p>
          </p:txBody>
        </p:sp>
        <p:sp>
          <p:nvSpPr>
            <p:cNvPr id="43" name="object 43"/>
            <p:cNvSpPr/>
            <p:nvPr/>
          </p:nvSpPr>
          <p:spPr>
            <a:xfrm>
              <a:off x="4837342" y="1883955"/>
              <a:ext cx="535132" cy="156322"/>
            </a:xfrm>
            <a:custGeom>
              <a:avLst/>
              <a:gdLst/>
              <a:ahLst/>
              <a:cxnLst/>
              <a:rect l="l" t="t" r="r" b="b"/>
              <a:pathLst>
                <a:path w="588645" h="177164">
                  <a:moveTo>
                    <a:pt x="0" y="176809"/>
                  </a:moveTo>
                  <a:lnTo>
                    <a:pt x="588434" y="176809"/>
                  </a:lnTo>
                  <a:lnTo>
                    <a:pt x="588434" y="0"/>
                  </a:lnTo>
                  <a:lnTo>
                    <a:pt x="0" y="0"/>
                  </a:lnTo>
                  <a:lnTo>
                    <a:pt x="0" y="176809"/>
                  </a:lnTo>
                  <a:close/>
                </a:path>
              </a:pathLst>
            </a:custGeom>
            <a:solidFill>
              <a:srgbClr val="FF2800"/>
            </a:solidFill>
          </p:spPr>
          <p:txBody>
            <a:bodyPr wrap="square" lIns="0" tIns="0" rIns="0" bIns="0" rtlCol="0"/>
            <a:lstStyle/>
            <a:p>
              <a:endParaRPr/>
            </a:p>
          </p:txBody>
        </p:sp>
        <p:sp>
          <p:nvSpPr>
            <p:cNvPr id="44" name="object 44"/>
            <p:cNvSpPr/>
            <p:nvPr/>
          </p:nvSpPr>
          <p:spPr>
            <a:xfrm>
              <a:off x="5408315" y="1883955"/>
              <a:ext cx="163945" cy="156322"/>
            </a:xfrm>
            <a:custGeom>
              <a:avLst/>
              <a:gdLst/>
              <a:ahLst/>
              <a:cxnLst/>
              <a:rect l="l" t="t" r="r" b="b"/>
              <a:pathLst>
                <a:path w="180339" h="177164">
                  <a:moveTo>
                    <a:pt x="0" y="176809"/>
                  </a:moveTo>
                  <a:lnTo>
                    <a:pt x="179883" y="176809"/>
                  </a:lnTo>
                  <a:lnTo>
                    <a:pt x="179883" y="0"/>
                  </a:lnTo>
                  <a:lnTo>
                    <a:pt x="0" y="0"/>
                  </a:lnTo>
                  <a:lnTo>
                    <a:pt x="0" y="176809"/>
                  </a:lnTo>
                  <a:close/>
                </a:path>
              </a:pathLst>
            </a:custGeom>
            <a:solidFill>
              <a:srgbClr val="0A31FF"/>
            </a:solidFill>
          </p:spPr>
          <p:txBody>
            <a:bodyPr wrap="square" lIns="0" tIns="0" rIns="0" bIns="0" rtlCol="0"/>
            <a:lstStyle/>
            <a:p>
              <a:endParaRPr/>
            </a:p>
          </p:txBody>
        </p:sp>
        <p:sp>
          <p:nvSpPr>
            <p:cNvPr id="45" name="object 45"/>
            <p:cNvSpPr/>
            <p:nvPr/>
          </p:nvSpPr>
          <p:spPr>
            <a:xfrm>
              <a:off x="5607877" y="1883955"/>
              <a:ext cx="61191" cy="156322"/>
            </a:xfrm>
            <a:custGeom>
              <a:avLst/>
              <a:gdLst/>
              <a:ahLst/>
              <a:cxnLst/>
              <a:rect l="l" t="t" r="r" b="b"/>
              <a:pathLst>
                <a:path w="67310" h="177164">
                  <a:moveTo>
                    <a:pt x="0" y="176809"/>
                  </a:moveTo>
                  <a:lnTo>
                    <a:pt x="67075" y="176809"/>
                  </a:lnTo>
                  <a:lnTo>
                    <a:pt x="67075" y="0"/>
                  </a:lnTo>
                  <a:lnTo>
                    <a:pt x="0" y="0"/>
                  </a:lnTo>
                  <a:lnTo>
                    <a:pt x="0" y="176809"/>
                  </a:lnTo>
                  <a:close/>
                </a:path>
              </a:pathLst>
            </a:custGeom>
            <a:solidFill>
              <a:srgbClr val="FF40FF"/>
            </a:solidFill>
          </p:spPr>
          <p:txBody>
            <a:bodyPr wrap="square" lIns="0" tIns="0" rIns="0" bIns="0" rtlCol="0"/>
            <a:lstStyle/>
            <a:p>
              <a:endParaRPr/>
            </a:p>
          </p:txBody>
        </p:sp>
        <p:sp>
          <p:nvSpPr>
            <p:cNvPr id="46" name="object 46"/>
            <p:cNvSpPr/>
            <p:nvPr/>
          </p:nvSpPr>
          <p:spPr>
            <a:xfrm>
              <a:off x="5704889" y="1883955"/>
              <a:ext cx="368877" cy="156322"/>
            </a:xfrm>
            <a:custGeom>
              <a:avLst/>
              <a:gdLst/>
              <a:ahLst/>
              <a:cxnLst/>
              <a:rect l="l" t="t" r="r" b="b"/>
              <a:pathLst>
                <a:path w="405765" h="177164">
                  <a:moveTo>
                    <a:pt x="0" y="176809"/>
                  </a:moveTo>
                  <a:lnTo>
                    <a:pt x="405500" y="176809"/>
                  </a:lnTo>
                  <a:lnTo>
                    <a:pt x="405500" y="0"/>
                  </a:lnTo>
                  <a:lnTo>
                    <a:pt x="0" y="0"/>
                  </a:lnTo>
                  <a:lnTo>
                    <a:pt x="0" y="176809"/>
                  </a:lnTo>
                  <a:close/>
                </a:path>
              </a:pathLst>
            </a:custGeom>
            <a:solidFill>
              <a:srgbClr val="FF2800"/>
            </a:solidFill>
          </p:spPr>
          <p:txBody>
            <a:bodyPr wrap="square" lIns="0" tIns="0" rIns="0" bIns="0" rtlCol="0"/>
            <a:lstStyle/>
            <a:p>
              <a:endParaRPr/>
            </a:p>
          </p:txBody>
        </p:sp>
        <p:sp>
          <p:nvSpPr>
            <p:cNvPr id="47" name="object 47"/>
            <p:cNvSpPr/>
            <p:nvPr/>
          </p:nvSpPr>
          <p:spPr>
            <a:xfrm>
              <a:off x="6109558" y="1883955"/>
              <a:ext cx="105641" cy="156322"/>
            </a:xfrm>
            <a:custGeom>
              <a:avLst/>
              <a:gdLst/>
              <a:ahLst/>
              <a:cxnLst/>
              <a:rect l="l" t="t" r="r" b="b"/>
              <a:pathLst>
                <a:path w="116204" h="177164">
                  <a:moveTo>
                    <a:pt x="0" y="176809"/>
                  </a:moveTo>
                  <a:lnTo>
                    <a:pt x="115857" y="176809"/>
                  </a:lnTo>
                  <a:lnTo>
                    <a:pt x="115857" y="0"/>
                  </a:lnTo>
                  <a:lnTo>
                    <a:pt x="0" y="0"/>
                  </a:lnTo>
                  <a:lnTo>
                    <a:pt x="0" y="176809"/>
                  </a:lnTo>
                  <a:close/>
                </a:path>
              </a:pathLst>
            </a:custGeom>
            <a:solidFill>
              <a:srgbClr val="0A31FF"/>
            </a:solidFill>
          </p:spPr>
          <p:txBody>
            <a:bodyPr wrap="square" lIns="0" tIns="0" rIns="0" bIns="0" rtlCol="0"/>
            <a:lstStyle/>
            <a:p>
              <a:endParaRPr/>
            </a:p>
          </p:txBody>
        </p:sp>
        <p:sp>
          <p:nvSpPr>
            <p:cNvPr id="48" name="object 48"/>
            <p:cNvSpPr/>
            <p:nvPr/>
          </p:nvSpPr>
          <p:spPr>
            <a:xfrm>
              <a:off x="6250914" y="1883955"/>
              <a:ext cx="452005" cy="156322"/>
            </a:xfrm>
            <a:custGeom>
              <a:avLst/>
              <a:gdLst/>
              <a:ahLst/>
              <a:cxnLst/>
              <a:rect l="l" t="t" r="r" b="b"/>
              <a:pathLst>
                <a:path w="497204" h="177164">
                  <a:moveTo>
                    <a:pt x="0" y="176809"/>
                  </a:moveTo>
                  <a:lnTo>
                    <a:pt x="496967" y="176809"/>
                  </a:lnTo>
                  <a:lnTo>
                    <a:pt x="496967" y="0"/>
                  </a:lnTo>
                  <a:lnTo>
                    <a:pt x="0" y="0"/>
                  </a:lnTo>
                  <a:lnTo>
                    <a:pt x="0" y="176809"/>
                  </a:lnTo>
                  <a:close/>
                </a:path>
              </a:pathLst>
            </a:custGeom>
            <a:solidFill>
              <a:srgbClr val="FF2800"/>
            </a:solidFill>
          </p:spPr>
          <p:txBody>
            <a:bodyPr wrap="square" lIns="0" tIns="0" rIns="0" bIns="0" rtlCol="0"/>
            <a:lstStyle/>
            <a:p>
              <a:endParaRPr/>
            </a:p>
          </p:txBody>
        </p:sp>
        <p:sp>
          <p:nvSpPr>
            <p:cNvPr id="49" name="object 49"/>
            <p:cNvSpPr/>
            <p:nvPr/>
          </p:nvSpPr>
          <p:spPr>
            <a:xfrm>
              <a:off x="6738735" y="1883955"/>
              <a:ext cx="269009" cy="156322"/>
            </a:xfrm>
            <a:custGeom>
              <a:avLst/>
              <a:gdLst/>
              <a:ahLst/>
              <a:cxnLst/>
              <a:rect l="l" t="t" r="r" b="b"/>
              <a:pathLst>
                <a:path w="295909" h="177164">
                  <a:moveTo>
                    <a:pt x="0" y="176809"/>
                  </a:moveTo>
                  <a:lnTo>
                    <a:pt x="295741" y="176809"/>
                  </a:lnTo>
                  <a:lnTo>
                    <a:pt x="295741" y="0"/>
                  </a:lnTo>
                  <a:lnTo>
                    <a:pt x="0" y="0"/>
                  </a:lnTo>
                  <a:lnTo>
                    <a:pt x="0" y="176809"/>
                  </a:lnTo>
                  <a:close/>
                </a:path>
              </a:pathLst>
            </a:custGeom>
            <a:solidFill>
              <a:srgbClr val="0A31FF"/>
            </a:solidFill>
          </p:spPr>
          <p:txBody>
            <a:bodyPr wrap="square" lIns="0" tIns="0" rIns="0" bIns="0" rtlCol="0"/>
            <a:lstStyle/>
            <a:p>
              <a:endParaRPr/>
            </a:p>
          </p:txBody>
        </p:sp>
        <p:sp>
          <p:nvSpPr>
            <p:cNvPr id="50" name="object 50"/>
            <p:cNvSpPr txBox="1"/>
            <p:nvPr/>
          </p:nvSpPr>
          <p:spPr>
            <a:xfrm>
              <a:off x="2134465" y="1888259"/>
              <a:ext cx="5104535" cy="169277"/>
            </a:xfrm>
            <a:prstGeom prst="rect">
              <a:avLst/>
            </a:prstGeom>
          </p:spPr>
          <p:txBody>
            <a:bodyPr vert="horz" wrap="square" lIns="0" tIns="0" rIns="0" bIns="0" rtlCol="0">
              <a:spAutoFit/>
            </a:bodyPr>
            <a:lstStyle/>
            <a:p>
              <a:pPr marL="11397"/>
              <a:r>
                <a:rPr sz="1100" spc="-27" dirty="0">
                  <a:latin typeface="Times New Roman"/>
                  <a:cs typeface="Times New Roman"/>
                </a:rPr>
                <a:t>W</a:t>
              </a:r>
              <a:r>
                <a:rPr sz="1100" spc="18" dirty="0">
                  <a:latin typeface="Times New Roman"/>
                  <a:cs typeface="Times New Roman"/>
                </a:rPr>
                <a:t>h</a:t>
              </a:r>
              <a:r>
                <a:rPr sz="1100" spc="-36" dirty="0">
                  <a:latin typeface="Times New Roman"/>
                  <a:cs typeface="Times New Roman"/>
                </a:rPr>
                <a:t>e</a:t>
              </a:r>
              <a:r>
                <a:rPr sz="1100" spc="-9" dirty="0">
                  <a:latin typeface="Times New Roman"/>
                  <a:cs typeface="Times New Roman"/>
                </a:rPr>
                <a:t>n</a:t>
              </a:r>
              <a:r>
                <a:rPr sz="1100" spc="9" dirty="0">
                  <a:latin typeface="Times New Roman"/>
                  <a:cs typeface="Times New Roman"/>
                </a:rPr>
                <a:t> i</a:t>
              </a:r>
              <a:r>
                <a:rPr sz="1100" dirty="0">
                  <a:latin typeface="Times New Roman"/>
                  <a:cs typeface="Times New Roman"/>
                </a:rPr>
                <a:t>n</a:t>
              </a:r>
              <a:r>
                <a:rPr sz="1100" spc="-9"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a:t>
              </a:r>
              <a:r>
                <a:rPr sz="1100" spc="-13" dirty="0">
                  <a:latin typeface="Times New Roman"/>
                  <a:cs typeface="Times New Roman"/>
                </a:rPr>
                <a:t> </a:t>
              </a:r>
              <a:r>
                <a:rPr sz="1100" spc="-18" dirty="0">
                  <a:latin typeface="Times New Roman"/>
                  <a:cs typeface="Times New Roman"/>
                </a:rPr>
                <a:t>c</a:t>
              </a:r>
              <a:r>
                <a:rPr sz="1100" spc="4" dirty="0">
                  <a:latin typeface="Times New Roman"/>
                  <a:cs typeface="Times New Roman"/>
                </a:rPr>
                <a:t>o</a:t>
              </a:r>
              <a:r>
                <a:rPr sz="1100" spc="-9" dirty="0">
                  <a:latin typeface="Times New Roman"/>
                  <a:cs typeface="Times New Roman"/>
                </a:rPr>
                <a:t>urs</a:t>
              </a:r>
              <a:r>
                <a:rPr sz="1100" dirty="0">
                  <a:latin typeface="Times New Roman"/>
                  <a:cs typeface="Times New Roman"/>
                </a:rPr>
                <a:t>e</a:t>
              </a:r>
              <a:r>
                <a:rPr sz="1100" spc="-13" dirty="0">
                  <a:latin typeface="Times New Roman"/>
                  <a:cs typeface="Times New Roman"/>
                </a:rPr>
                <a:t> </a:t>
              </a:r>
              <a:r>
                <a:rPr sz="1100" spc="13" dirty="0">
                  <a:latin typeface="Times New Roman"/>
                  <a:cs typeface="Times New Roman"/>
                </a:rPr>
                <a:t>o</a:t>
              </a:r>
              <a:r>
                <a:rPr sz="1100" dirty="0">
                  <a:latin typeface="Times New Roman"/>
                  <a:cs typeface="Times New Roman"/>
                </a:rPr>
                <a:t>f</a:t>
              </a:r>
              <a:r>
                <a:rPr sz="1100" spc="-4" dirty="0">
                  <a:latin typeface="Times New Roman"/>
                  <a:cs typeface="Times New Roman"/>
                </a:rPr>
                <a:t> </a:t>
              </a:r>
              <a:r>
                <a:rPr sz="1100" spc="18" dirty="0">
                  <a:latin typeface="Times New Roman"/>
                  <a:cs typeface="Times New Roman"/>
                </a:rPr>
                <a:t>h</a:t>
              </a:r>
              <a:r>
                <a:rPr sz="1100" spc="-22" dirty="0">
                  <a:latin typeface="Times New Roman"/>
                  <a:cs typeface="Times New Roman"/>
                </a:rPr>
                <a:t>u</a:t>
              </a:r>
              <a:r>
                <a:rPr sz="1100" spc="18" dirty="0">
                  <a:latin typeface="Times New Roman"/>
                  <a:cs typeface="Times New Roman"/>
                </a:rPr>
                <a:t>m</a:t>
              </a:r>
              <a:r>
                <a:rPr sz="1100" spc="-36" dirty="0">
                  <a:latin typeface="Times New Roman"/>
                  <a:cs typeface="Times New Roman"/>
                </a:rPr>
                <a:t>a</a:t>
              </a:r>
              <a:r>
                <a:rPr sz="1100" spc="-9" dirty="0">
                  <a:latin typeface="Times New Roman"/>
                  <a:cs typeface="Times New Roman"/>
                </a:rPr>
                <a:t>n</a:t>
              </a:r>
              <a:r>
                <a:rPr sz="1100" spc="13" dirty="0">
                  <a:latin typeface="Times New Roman"/>
                  <a:cs typeface="Times New Roman"/>
                </a:rPr>
                <a:t> </a:t>
              </a:r>
              <a:r>
                <a:rPr sz="1100" spc="-18" dirty="0">
                  <a:latin typeface="Times New Roman"/>
                  <a:cs typeface="Times New Roman"/>
                </a:rPr>
                <a:t>e</a:t>
              </a:r>
              <a:r>
                <a:rPr sz="1100" spc="4" dirty="0">
                  <a:latin typeface="Times New Roman"/>
                  <a:cs typeface="Times New Roman"/>
                </a:rPr>
                <a:t>v</a:t>
              </a:r>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t</a:t>
              </a:r>
              <a:r>
                <a:rPr sz="1100" dirty="0">
                  <a:latin typeface="Times New Roman"/>
                  <a:cs typeface="Times New Roman"/>
                </a:rPr>
                <a:t>s</a:t>
              </a:r>
              <a:r>
                <a:rPr sz="1100" spc="-18" dirty="0">
                  <a:latin typeface="Times New Roman"/>
                  <a:cs typeface="Times New Roman"/>
                </a:rPr>
                <a:t> </a:t>
              </a:r>
              <a:r>
                <a:rPr sz="1100" spc="9" dirty="0">
                  <a:latin typeface="Times New Roman"/>
                  <a:cs typeface="Times New Roman"/>
                </a:rPr>
                <a:t>i</a:t>
              </a:r>
              <a:r>
                <a:rPr sz="1100" spc="-4" dirty="0">
                  <a:latin typeface="Times New Roman"/>
                  <a:cs typeface="Times New Roman"/>
                </a:rPr>
                <a:t>t</a:t>
              </a:r>
              <a:r>
                <a:rPr sz="1100" spc="-31" dirty="0">
                  <a:latin typeface="Times New Roman"/>
                  <a:cs typeface="Times New Roman"/>
                </a:rPr>
                <a:t> </a:t>
              </a:r>
              <a:r>
                <a:rPr sz="1100" spc="18" dirty="0">
                  <a:latin typeface="Times New Roman"/>
                  <a:cs typeface="Times New Roman"/>
                </a:rPr>
                <a:t>b</a:t>
              </a:r>
              <a:r>
                <a:rPr sz="1100" spc="-27" dirty="0">
                  <a:latin typeface="Times New Roman"/>
                  <a:cs typeface="Times New Roman"/>
                </a:rPr>
                <a:t>ec</a:t>
              </a:r>
              <a:r>
                <a:rPr sz="1100" spc="4" dirty="0">
                  <a:latin typeface="Times New Roman"/>
                  <a:cs typeface="Times New Roman"/>
                </a:rPr>
                <a:t>o</a:t>
              </a:r>
              <a:r>
                <a:rPr sz="1100" spc="-9" dirty="0">
                  <a:latin typeface="Times New Roman"/>
                  <a:cs typeface="Times New Roman"/>
                </a:rPr>
                <a:t>me</a:t>
              </a:r>
              <a:r>
                <a:rPr sz="1100" dirty="0">
                  <a:latin typeface="Times New Roman"/>
                  <a:cs typeface="Times New Roman"/>
                </a:rPr>
                <a:t>s</a:t>
              </a:r>
              <a:r>
                <a:rPr sz="1100" spc="-18" dirty="0">
                  <a:latin typeface="Times New Roman"/>
                  <a:cs typeface="Times New Roman"/>
                </a:rPr>
                <a:t> </a:t>
              </a:r>
              <a:r>
                <a:rPr sz="1100" spc="18" dirty="0">
                  <a:latin typeface="Times New Roman"/>
                  <a:cs typeface="Times New Roman"/>
                </a:rPr>
                <a:t>n</a:t>
              </a:r>
              <a:r>
                <a:rPr sz="1100" spc="-9" dirty="0">
                  <a:latin typeface="Times New Roman"/>
                  <a:cs typeface="Times New Roman"/>
                </a:rPr>
                <a:t>ecessar</a:t>
              </a:r>
              <a:r>
                <a:rPr sz="1100" dirty="0">
                  <a:latin typeface="Times New Roman"/>
                  <a:cs typeface="Times New Roman"/>
                </a:rPr>
                <a:t>y</a:t>
              </a:r>
              <a:r>
                <a:rPr sz="1100" spc="9" dirty="0">
                  <a:latin typeface="Times New Roman"/>
                  <a:cs typeface="Times New Roman"/>
                </a:rPr>
                <a:t> </a:t>
              </a:r>
              <a:r>
                <a:rPr sz="1100" spc="18" dirty="0">
                  <a:latin typeface="Times New Roman"/>
                  <a:cs typeface="Times New Roman"/>
                </a:rPr>
                <a:t>f</a:t>
              </a:r>
              <a:r>
                <a:rPr sz="1100" dirty="0">
                  <a:latin typeface="Times New Roman"/>
                  <a:cs typeface="Times New Roman"/>
                </a:rPr>
                <a:t>or </a:t>
              </a:r>
              <a:r>
                <a:rPr sz="1100" spc="-9" dirty="0">
                  <a:latin typeface="Times New Roman"/>
                  <a:cs typeface="Times New Roman"/>
                </a:rPr>
                <a:t>a</a:t>
              </a:r>
              <a:r>
                <a:rPr sz="1100" dirty="0">
                  <a:latin typeface="Times New Roman"/>
                  <a:cs typeface="Times New Roman"/>
                </a:rPr>
                <a:t> pe</a:t>
              </a:r>
              <a:r>
                <a:rPr sz="1100" spc="18" dirty="0">
                  <a:latin typeface="Times New Roman"/>
                  <a:cs typeface="Times New Roman"/>
                </a:rPr>
                <a:t>o</a:t>
              </a:r>
              <a:r>
                <a:rPr sz="1100" spc="-31" dirty="0">
                  <a:latin typeface="Times New Roman"/>
                  <a:cs typeface="Times New Roman"/>
                </a:rPr>
                <a:t>p</a:t>
              </a:r>
              <a:r>
                <a:rPr sz="1100" spc="9" dirty="0">
                  <a:latin typeface="Times New Roman"/>
                  <a:cs typeface="Times New Roman"/>
                </a:rPr>
                <a:t>l</a:t>
              </a:r>
              <a:r>
                <a:rPr sz="1100" spc="-9" dirty="0">
                  <a:latin typeface="Times New Roman"/>
                  <a:cs typeface="Times New Roman"/>
                </a:rPr>
                <a:t>e</a:t>
              </a:r>
              <a:r>
                <a:rPr sz="1100" spc="-13" dirty="0">
                  <a:latin typeface="Times New Roman"/>
                  <a:cs typeface="Times New Roman"/>
                </a:rPr>
                <a:t> </a:t>
              </a:r>
              <a:r>
                <a:rPr sz="1100" spc="9" dirty="0">
                  <a:latin typeface="Times New Roman"/>
                  <a:cs typeface="Times New Roman"/>
                </a:rPr>
                <a:t>t</a:t>
              </a:r>
              <a:r>
                <a:rPr sz="1100" dirty="0">
                  <a:latin typeface="Times New Roman"/>
                  <a:cs typeface="Times New Roman"/>
                </a:rPr>
                <a:t>o</a:t>
              </a:r>
              <a:r>
                <a:rPr sz="1100" spc="-27" dirty="0">
                  <a:latin typeface="Times New Roman"/>
                  <a:cs typeface="Times New Roman"/>
                </a:rPr>
                <a:t> </a:t>
              </a:r>
              <a:r>
                <a:rPr sz="1100" spc="-4" dirty="0">
                  <a:latin typeface="Times New Roman"/>
                  <a:cs typeface="Times New Roman"/>
                </a:rPr>
                <a:t>ad</a:t>
              </a:r>
              <a:r>
                <a:rPr sz="1100" spc="18" dirty="0">
                  <a:latin typeface="Times New Roman"/>
                  <a:cs typeface="Times New Roman"/>
                </a:rPr>
                <a:t>v</a:t>
              </a:r>
              <a:r>
                <a:rPr sz="1100" spc="-36" dirty="0">
                  <a:latin typeface="Times New Roman"/>
                  <a:cs typeface="Times New Roman"/>
                </a:rPr>
                <a:t>a</a:t>
              </a:r>
              <a:r>
                <a:rPr sz="1100" spc="4" dirty="0">
                  <a:latin typeface="Times New Roman"/>
                  <a:cs typeface="Times New Roman"/>
                </a:rPr>
                <a:t>n</a:t>
              </a:r>
              <a:r>
                <a:rPr sz="1100" spc="-13" dirty="0">
                  <a:latin typeface="Times New Roman"/>
                  <a:cs typeface="Times New Roman"/>
                </a:rPr>
                <a:t>c</a:t>
              </a:r>
              <a:r>
                <a:rPr sz="1100" spc="-9" dirty="0">
                  <a:latin typeface="Times New Roman"/>
                  <a:cs typeface="Times New Roman"/>
                </a:rPr>
                <a:t>e </a:t>
              </a:r>
              <a:r>
                <a:rPr sz="1100" spc="18" dirty="0">
                  <a:latin typeface="Times New Roman"/>
                  <a:cs typeface="Times New Roman"/>
                </a:rPr>
                <a:t>f</a:t>
              </a:r>
              <a:r>
                <a:rPr sz="1100" spc="-13" dirty="0">
                  <a:latin typeface="Times New Roman"/>
                  <a:cs typeface="Times New Roman"/>
                </a:rPr>
                <a:t>r</a:t>
              </a:r>
              <a:r>
                <a:rPr sz="1100" spc="18" dirty="0">
                  <a:latin typeface="Times New Roman"/>
                  <a:cs typeface="Times New Roman"/>
                </a:rPr>
                <a:t>o</a:t>
              </a:r>
              <a:r>
                <a:rPr sz="1100" spc="-9" dirty="0">
                  <a:latin typeface="Times New Roman"/>
                  <a:cs typeface="Times New Roman"/>
                </a:rPr>
                <a:t>m</a:t>
              </a:r>
              <a:endParaRPr sz="1100" dirty="0">
                <a:latin typeface="Times New Roman"/>
                <a:cs typeface="Times New Roman"/>
              </a:endParaRPr>
            </a:p>
          </p:txBody>
        </p:sp>
        <p:sp>
          <p:nvSpPr>
            <p:cNvPr id="51" name="object 51"/>
            <p:cNvSpPr/>
            <p:nvPr/>
          </p:nvSpPr>
          <p:spPr>
            <a:xfrm>
              <a:off x="2146012" y="2039964"/>
              <a:ext cx="208395" cy="153521"/>
            </a:xfrm>
            <a:custGeom>
              <a:avLst/>
              <a:gdLst/>
              <a:ahLst/>
              <a:cxnLst/>
              <a:rect l="l" t="t" r="r" b="b"/>
              <a:pathLst>
                <a:path w="229235" h="173989">
                  <a:moveTo>
                    <a:pt x="0" y="173761"/>
                  </a:moveTo>
                  <a:lnTo>
                    <a:pt x="228666" y="173761"/>
                  </a:lnTo>
                  <a:lnTo>
                    <a:pt x="228666" y="0"/>
                  </a:lnTo>
                  <a:lnTo>
                    <a:pt x="0" y="0"/>
                  </a:lnTo>
                  <a:lnTo>
                    <a:pt x="0" y="173761"/>
                  </a:lnTo>
                  <a:close/>
                </a:path>
              </a:pathLst>
            </a:custGeom>
            <a:solidFill>
              <a:srgbClr val="0A31FF"/>
            </a:solidFill>
          </p:spPr>
          <p:txBody>
            <a:bodyPr wrap="square" lIns="0" tIns="0" rIns="0" bIns="0" rtlCol="0"/>
            <a:lstStyle/>
            <a:p>
              <a:endParaRPr/>
            </a:p>
          </p:txBody>
        </p:sp>
        <p:sp>
          <p:nvSpPr>
            <p:cNvPr id="52" name="object 52"/>
            <p:cNvSpPr/>
            <p:nvPr/>
          </p:nvSpPr>
          <p:spPr>
            <a:xfrm>
              <a:off x="2389923" y="2039964"/>
              <a:ext cx="762577" cy="153521"/>
            </a:xfrm>
            <a:custGeom>
              <a:avLst/>
              <a:gdLst/>
              <a:ahLst/>
              <a:cxnLst/>
              <a:rect l="l" t="t" r="r" b="b"/>
              <a:pathLst>
                <a:path w="838835" h="173989">
                  <a:moveTo>
                    <a:pt x="0" y="173761"/>
                  </a:moveTo>
                  <a:lnTo>
                    <a:pt x="838442" y="173761"/>
                  </a:lnTo>
                  <a:lnTo>
                    <a:pt x="838442" y="0"/>
                  </a:lnTo>
                  <a:lnTo>
                    <a:pt x="0" y="0"/>
                  </a:lnTo>
                  <a:lnTo>
                    <a:pt x="0" y="173761"/>
                  </a:lnTo>
                  <a:close/>
                </a:path>
              </a:pathLst>
            </a:custGeom>
            <a:solidFill>
              <a:srgbClr val="FFFC00"/>
            </a:solidFill>
          </p:spPr>
          <p:txBody>
            <a:bodyPr wrap="square" lIns="0" tIns="0" rIns="0" bIns="0" rtlCol="0"/>
            <a:lstStyle/>
            <a:p>
              <a:endParaRPr/>
            </a:p>
          </p:txBody>
        </p:sp>
        <p:sp>
          <p:nvSpPr>
            <p:cNvPr id="53" name="object 53"/>
            <p:cNvSpPr/>
            <p:nvPr/>
          </p:nvSpPr>
          <p:spPr>
            <a:xfrm>
              <a:off x="3188175" y="2039964"/>
              <a:ext cx="105641" cy="153521"/>
            </a:xfrm>
            <a:custGeom>
              <a:avLst/>
              <a:gdLst/>
              <a:ahLst/>
              <a:cxnLst/>
              <a:rect l="l" t="t" r="r" b="b"/>
              <a:pathLst>
                <a:path w="116204" h="173989">
                  <a:moveTo>
                    <a:pt x="0" y="173761"/>
                  </a:moveTo>
                  <a:lnTo>
                    <a:pt x="115857" y="173761"/>
                  </a:lnTo>
                  <a:lnTo>
                    <a:pt x="115857" y="0"/>
                  </a:lnTo>
                  <a:lnTo>
                    <a:pt x="0" y="0"/>
                  </a:lnTo>
                  <a:lnTo>
                    <a:pt x="0" y="173761"/>
                  </a:lnTo>
                  <a:close/>
                </a:path>
              </a:pathLst>
            </a:custGeom>
            <a:solidFill>
              <a:srgbClr val="0A31FF"/>
            </a:solidFill>
          </p:spPr>
          <p:txBody>
            <a:bodyPr wrap="square" lIns="0" tIns="0" rIns="0" bIns="0" rtlCol="0"/>
            <a:lstStyle/>
            <a:p>
              <a:endParaRPr/>
            </a:p>
          </p:txBody>
        </p:sp>
        <p:sp>
          <p:nvSpPr>
            <p:cNvPr id="54" name="object 54"/>
            <p:cNvSpPr/>
            <p:nvPr/>
          </p:nvSpPr>
          <p:spPr>
            <a:xfrm>
              <a:off x="3329532" y="2039964"/>
              <a:ext cx="338282" cy="153521"/>
            </a:xfrm>
            <a:custGeom>
              <a:avLst/>
              <a:gdLst/>
              <a:ahLst/>
              <a:cxnLst/>
              <a:rect l="l" t="t" r="r" b="b"/>
              <a:pathLst>
                <a:path w="372110" h="173989">
                  <a:moveTo>
                    <a:pt x="0" y="173761"/>
                  </a:moveTo>
                  <a:lnTo>
                    <a:pt x="371963" y="173761"/>
                  </a:lnTo>
                  <a:lnTo>
                    <a:pt x="371963" y="0"/>
                  </a:lnTo>
                  <a:lnTo>
                    <a:pt x="0" y="0"/>
                  </a:lnTo>
                  <a:lnTo>
                    <a:pt x="0" y="173761"/>
                  </a:lnTo>
                  <a:close/>
                </a:path>
              </a:pathLst>
            </a:custGeom>
            <a:solidFill>
              <a:srgbClr val="FF2800"/>
            </a:solidFill>
          </p:spPr>
          <p:txBody>
            <a:bodyPr wrap="square" lIns="0" tIns="0" rIns="0" bIns="0" rtlCol="0"/>
            <a:lstStyle/>
            <a:p>
              <a:endParaRPr/>
            </a:p>
          </p:txBody>
        </p:sp>
        <p:sp>
          <p:nvSpPr>
            <p:cNvPr id="55" name="object 55"/>
            <p:cNvSpPr/>
            <p:nvPr/>
          </p:nvSpPr>
          <p:spPr>
            <a:xfrm>
              <a:off x="3703712" y="2039964"/>
              <a:ext cx="238414" cy="153521"/>
            </a:xfrm>
            <a:custGeom>
              <a:avLst/>
              <a:gdLst/>
              <a:ahLst/>
              <a:cxnLst/>
              <a:rect l="l" t="t" r="r" b="b"/>
              <a:pathLst>
                <a:path w="262254" h="173989">
                  <a:moveTo>
                    <a:pt x="0" y="173761"/>
                  </a:moveTo>
                  <a:lnTo>
                    <a:pt x="262203" y="173761"/>
                  </a:lnTo>
                  <a:lnTo>
                    <a:pt x="262203" y="0"/>
                  </a:lnTo>
                  <a:lnTo>
                    <a:pt x="0" y="0"/>
                  </a:lnTo>
                  <a:lnTo>
                    <a:pt x="0" y="173761"/>
                  </a:lnTo>
                  <a:close/>
                </a:path>
              </a:pathLst>
            </a:custGeom>
            <a:solidFill>
              <a:srgbClr val="0A31FF"/>
            </a:solidFill>
          </p:spPr>
          <p:txBody>
            <a:bodyPr wrap="square" lIns="0" tIns="0" rIns="0" bIns="0" rtlCol="0"/>
            <a:lstStyle/>
            <a:p>
              <a:endParaRPr/>
            </a:p>
          </p:txBody>
        </p:sp>
        <p:sp>
          <p:nvSpPr>
            <p:cNvPr id="56" name="object 56"/>
            <p:cNvSpPr/>
            <p:nvPr/>
          </p:nvSpPr>
          <p:spPr>
            <a:xfrm>
              <a:off x="3978112" y="2039964"/>
              <a:ext cx="258041" cy="153521"/>
            </a:xfrm>
            <a:custGeom>
              <a:avLst/>
              <a:gdLst/>
              <a:ahLst/>
              <a:cxnLst/>
              <a:rect l="l" t="t" r="r" b="b"/>
              <a:pathLst>
                <a:path w="283845" h="173989">
                  <a:moveTo>
                    <a:pt x="0" y="173761"/>
                  </a:moveTo>
                  <a:lnTo>
                    <a:pt x="283545" y="173761"/>
                  </a:lnTo>
                  <a:lnTo>
                    <a:pt x="283545" y="0"/>
                  </a:lnTo>
                  <a:lnTo>
                    <a:pt x="0" y="0"/>
                  </a:lnTo>
                  <a:lnTo>
                    <a:pt x="0" y="173761"/>
                  </a:lnTo>
                  <a:close/>
                </a:path>
              </a:pathLst>
            </a:custGeom>
            <a:solidFill>
              <a:srgbClr val="0A31FF"/>
            </a:solidFill>
          </p:spPr>
          <p:txBody>
            <a:bodyPr wrap="square" lIns="0" tIns="0" rIns="0" bIns="0" rtlCol="0"/>
            <a:lstStyle/>
            <a:p>
              <a:endParaRPr/>
            </a:p>
          </p:txBody>
        </p:sp>
        <p:sp>
          <p:nvSpPr>
            <p:cNvPr id="57" name="object 57"/>
            <p:cNvSpPr/>
            <p:nvPr/>
          </p:nvSpPr>
          <p:spPr>
            <a:xfrm>
              <a:off x="4271914" y="2039964"/>
              <a:ext cx="430068" cy="153521"/>
            </a:xfrm>
            <a:custGeom>
              <a:avLst/>
              <a:gdLst/>
              <a:ahLst/>
              <a:cxnLst/>
              <a:rect l="l" t="t" r="r" b="b"/>
              <a:pathLst>
                <a:path w="473075" h="173989">
                  <a:moveTo>
                    <a:pt x="0" y="173761"/>
                  </a:moveTo>
                  <a:lnTo>
                    <a:pt x="472576" y="173761"/>
                  </a:lnTo>
                  <a:lnTo>
                    <a:pt x="472576" y="0"/>
                  </a:lnTo>
                  <a:lnTo>
                    <a:pt x="0" y="0"/>
                  </a:lnTo>
                  <a:lnTo>
                    <a:pt x="0" y="173761"/>
                  </a:lnTo>
                  <a:close/>
                </a:path>
              </a:pathLst>
            </a:custGeom>
            <a:solidFill>
              <a:srgbClr val="FF2800"/>
            </a:solidFill>
          </p:spPr>
          <p:txBody>
            <a:bodyPr wrap="square" lIns="0" tIns="0" rIns="0" bIns="0" rtlCol="0"/>
            <a:lstStyle/>
            <a:p>
              <a:endParaRPr/>
            </a:p>
          </p:txBody>
        </p:sp>
        <p:sp>
          <p:nvSpPr>
            <p:cNvPr id="58" name="object 58"/>
            <p:cNvSpPr/>
            <p:nvPr/>
          </p:nvSpPr>
          <p:spPr>
            <a:xfrm>
              <a:off x="4737562" y="2039964"/>
              <a:ext cx="513195" cy="153521"/>
            </a:xfrm>
            <a:custGeom>
              <a:avLst/>
              <a:gdLst/>
              <a:ahLst/>
              <a:cxnLst/>
              <a:rect l="l" t="t" r="r" b="b"/>
              <a:pathLst>
                <a:path w="564514" h="173989">
                  <a:moveTo>
                    <a:pt x="0" y="173761"/>
                  </a:moveTo>
                  <a:lnTo>
                    <a:pt x="564042" y="173761"/>
                  </a:lnTo>
                  <a:lnTo>
                    <a:pt x="564042" y="0"/>
                  </a:lnTo>
                  <a:lnTo>
                    <a:pt x="0" y="0"/>
                  </a:lnTo>
                  <a:lnTo>
                    <a:pt x="0" y="173761"/>
                  </a:lnTo>
                  <a:close/>
                </a:path>
              </a:pathLst>
            </a:custGeom>
            <a:solidFill>
              <a:srgbClr val="FF2800"/>
            </a:solidFill>
          </p:spPr>
          <p:txBody>
            <a:bodyPr wrap="square" lIns="0" tIns="0" rIns="0" bIns="0" rtlCol="0"/>
            <a:lstStyle/>
            <a:p>
              <a:endParaRPr/>
            </a:p>
          </p:txBody>
        </p:sp>
        <p:sp>
          <p:nvSpPr>
            <p:cNvPr id="59" name="object 59"/>
            <p:cNvSpPr/>
            <p:nvPr/>
          </p:nvSpPr>
          <p:spPr>
            <a:xfrm>
              <a:off x="5322392" y="2039964"/>
              <a:ext cx="199736" cy="153521"/>
            </a:xfrm>
            <a:custGeom>
              <a:avLst/>
              <a:gdLst/>
              <a:ahLst/>
              <a:cxnLst/>
              <a:rect l="l" t="t" r="r" b="b"/>
              <a:pathLst>
                <a:path w="219710" h="173989">
                  <a:moveTo>
                    <a:pt x="0" y="173761"/>
                  </a:moveTo>
                  <a:lnTo>
                    <a:pt x="219519" y="173761"/>
                  </a:lnTo>
                  <a:lnTo>
                    <a:pt x="219519" y="0"/>
                  </a:lnTo>
                  <a:lnTo>
                    <a:pt x="0" y="0"/>
                  </a:lnTo>
                  <a:lnTo>
                    <a:pt x="0" y="173761"/>
                  </a:lnTo>
                  <a:close/>
                </a:path>
              </a:pathLst>
            </a:custGeom>
            <a:solidFill>
              <a:srgbClr val="0A31FF"/>
            </a:solidFill>
          </p:spPr>
          <p:txBody>
            <a:bodyPr wrap="square" lIns="0" tIns="0" rIns="0" bIns="0" rtlCol="0"/>
            <a:lstStyle/>
            <a:p>
              <a:endParaRPr/>
            </a:p>
          </p:txBody>
        </p:sp>
        <p:sp>
          <p:nvSpPr>
            <p:cNvPr id="60" name="object 60"/>
            <p:cNvSpPr/>
            <p:nvPr/>
          </p:nvSpPr>
          <p:spPr>
            <a:xfrm>
              <a:off x="5557988" y="2039964"/>
              <a:ext cx="105641" cy="153521"/>
            </a:xfrm>
            <a:custGeom>
              <a:avLst/>
              <a:gdLst/>
              <a:ahLst/>
              <a:cxnLst/>
              <a:rect l="l" t="t" r="r" b="b"/>
              <a:pathLst>
                <a:path w="116204" h="173989">
                  <a:moveTo>
                    <a:pt x="0" y="173761"/>
                  </a:moveTo>
                  <a:lnTo>
                    <a:pt x="115857" y="173761"/>
                  </a:lnTo>
                  <a:lnTo>
                    <a:pt x="115857" y="0"/>
                  </a:lnTo>
                  <a:lnTo>
                    <a:pt x="0" y="0"/>
                  </a:lnTo>
                  <a:lnTo>
                    <a:pt x="0" y="173761"/>
                  </a:lnTo>
                  <a:close/>
                </a:path>
              </a:pathLst>
            </a:custGeom>
            <a:solidFill>
              <a:srgbClr val="0A31FF"/>
            </a:solidFill>
          </p:spPr>
          <p:txBody>
            <a:bodyPr wrap="square" lIns="0" tIns="0" rIns="0" bIns="0" rtlCol="0"/>
            <a:lstStyle/>
            <a:p>
              <a:endParaRPr/>
            </a:p>
          </p:txBody>
        </p:sp>
        <p:sp>
          <p:nvSpPr>
            <p:cNvPr id="61" name="object 61"/>
            <p:cNvSpPr/>
            <p:nvPr/>
          </p:nvSpPr>
          <p:spPr>
            <a:xfrm>
              <a:off x="5699344" y="2039964"/>
              <a:ext cx="404667" cy="153521"/>
            </a:xfrm>
            <a:custGeom>
              <a:avLst/>
              <a:gdLst/>
              <a:ahLst/>
              <a:cxnLst/>
              <a:rect l="l" t="t" r="r" b="b"/>
              <a:pathLst>
                <a:path w="445134" h="173989">
                  <a:moveTo>
                    <a:pt x="0" y="173761"/>
                  </a:moveTo>
                  <a:lnTo>
                    <a:pt x="445136" y="173761"/>
                  </a:lnTo>
                  <a:lnTo>
                    <a:pt x="445136" y="0"/>
                  </a:lnTo>
                  <a:lnTo>
                    <a:pt x="0" y="0"/>
                  </a:lnTo>
                  <a:lnTo>
                    <a:pt x="0" y="173761"/>
                  </a:lnTo>
                  <a:close/>
                </a:path>
              </a:pathLst>
            </a:custGeom>
            <a:solidFill>
              <a:srgbClr val="FF2800"/>
            </a:solidFill>
          </p:spPr>
          <p:txBody>
            <a:bodyPr wrap="square" lIns="0" tIns="0" rIns="0" bIns="0" rtlCol="0"/>
            <a:lstStyle/>
            <a:p>
              <a:endParaRPr/>
            </a:p>
          </p:txBody>
        </p:sp>
        <p:sp>
          <p:nvSpPr>
            <p:cNvPr id="62" name="object 62"/>
            <p:cNvSpPr/>
            <p:nvPr/>
          </p:nvSpPr>
          <p:spPr>
            <a:xfrm>
              <a:off x="6140048" y="2039964"/>
              <a:ext cx="376959" cy="153521"/>
            </a:xfrm>
            <a:custGeom>
              <a:avLst/>
              <a:gdLst/>
              <a:ahLst/>
              <a:cxnLst/>
              <a:rect l="l" t="t" r="r" b="b"/>
              <a:pathLst>
                <a:path w="414654" h="173989">
                  <a:moveTo>
                    <a:pt x="0" y="173761"/>
                  </a:moveTo>
                  <a:lnTo>
                    <a:pt x="414647" y="173761"/>
                  </a:lnTo>
                  <a:lnTo>
                    <a:pt x="414647" y="0"/>
                  </a:lnTo>
                  <a:lnTo>
                    <a:pt x="0" y="0"/>
                  </a:lnTo>
                  <a:lnTo>
                    <a:pt x="0" y="173761"/>
                  </a:lnTo>
                  <a:close/>
                </a:path>
              </a:pathLst>
            </a:custGeom>
            <a:solidFill>
              <a:srgbClr val="FF2800"/>
            </a:solidFill>
          </p:spPr>
          <p:txBody>
            <a:bodyPr wrap="square" lIns="0" tIns="0" rIns="0" bIns="0" rtlCol="0"/>
            <a:lstStyle/>
            <a:p>
              <a:endParaRPr/>
            </a:p>
          </p:txBody>
        </p:sp>
        <p:sp>
          <p:nvSpPr>
            <p:cNvPr id="63" name="object 63"/>
            <p:cNvSpPr/>
            <p:nvPr/>
          </p:nvSpPr>
          <p:spPr>
            <a:xfrm>
              <a:off x="6553031" y="2039964"/>
              <a:ext cx="399473" cy="153521"/>
            </a:xfrm>
            <a:custGeom>
              <a:avLst/>
              <a:gdLst/>
              <a:ahLst/>
              <a:cxnLst/>
              <a:rect l="l" t="t" r="r" b="b"/>
              <a:pathLst>
                <a:path w="439420" h="173989">
                  <a:moveTo>
                    <a:pt x="0" y="173761"/>
                  </a:moveTo>
                  <a:lnTo>
                    <a:pt x="439038" y="173761"/>
                  </a:lnTo>
                  <a:lnTo>
                    <a:pt x="439038" y="0"/>
                  </a:lnTo>
                  <a:lnTo>
                    <a:pt x="0" y="0"/>
                  </a:lnTo>
                  <a:lnTo>
                    <a:pt x="0" y="173761"/>
                  </a:lnTo>
                  <a:close/>
                </a:path>
              </a:pathLst>
            </a:custGeom>
            <a:solidFill>
              <a:srgbClr val="FF2800"/>
            </a:solidFill>
          </p:spPr>
          <p:txBody>
            <a:bodyPr wrap="square" lIns="0" tIns="0" rIns="0" bIns="0" rtlCol="0"/>
            <a:lstStyle/>
            <a:p>
              <a:endParaRPr/>
            </a:p>
          </p:txBody>
        </p:sp>
        <p:sp>
          <p:nvSpPr>
            <p:cNvPr id="64" name="object 64"/>
            <p:cNvSpPr/>
            <p:nvPr/>
          </p:nvSpPr>
          <p:spPr>
            <a:xfrm>
              <a:off x="6988190" y="2039964"/>
              <a:ext cx="116609" cy="153521"/>
            </a:xfrm>
            <a:custGeom>
              <a:avLst/>
              <a:gdLst/>
              <a:ahLst/>
              <a:cxnLst/>
              <a:rect l="l" t="t" r="r" b="b"/>
              <a:pathLst>
                <a:path w="128270" h="173989">
                  <a:moveTo>
                    <a:pt x="0" y="173761"/>
                  </a:moveTo>
                  <a:lnTo>
                    <a:pt x="128052" y="173761"/>
                  </a:lnTo>
                  <a:lnTo>
                    <a:pt x="128052" y="0"/>
                  </a:lnTo>
                  <a:lnTo>
                    <a:pt x="0" y="0"/>
                  </a:lnTo>
                  <a:lnTo>
                    <a:pt x="0" y="173761"/>
                  </a:lnTo>
                  <a:close/>
                </a:path>
              </a:pathLst>
            </a:custGeom>
            <a:solidFill>
              <a:srgbClr val="0A31FF"/>
            </a:solidFill>
          </p:spPr>
          <p:txBody>
            <a:bodyPr wrap="square" lIns="0" tIns="0" rIns="0" bIns="0" rtlCol="0"/>
            <a:lstStyle/>
            <a:p>
              <a:endParaRPr/>
            </a:p>
          </p:txBody>
        </p:sp>
        <p:sp>
          <p:nvSpPr>
            <p:cNvPr id="65" name="object 65"/>
            <p:cNvSpPr txBox="1"/>
            <p:nvPr/>
          </p:nvSpPr>
          <p:spPr>
            <a:xfrm>
              <a:off x="2134466" y="2044268"/>
              <a:ext cx="5104534" cy="169277"/>
            </a:xfrm>
            <a:prstGeom prst="rect">
              <a:avLst/>
            </a:prstGeom>
          </p:spPr>
          <p:txBody>
            <a:bodyPr vert="horz" wrap="square" lIns="0" tIns="0" rIns="0" bIns="0" rtlCol="0">
              <a:spAutoFit/>
            </a:bodyPr>
            <a:lstStyle/>
            <a:p>
              <a:pPr marL="11397"/>
              <a:r>
                <a:rPr sz="1100" spc="-4" dirty="0">
                  <a:latin typeface="Times New Roman"/>
                  <a:cs typeface="Times New Roman"/>
                </a:rPr>
                <a:t>th</a:t>
              </a:r>
              <a:r>
                <a:rPr sz="1100" spc="-31" dirty="0">
                  <a:latin typeface="Times New Roman"/>
                  <a:cs typeface="Times New Roman"/>
                </a:rPr>
                <a:t>a</a:t>
              </a:r>
              <a:r>
                <a:rPr sz="1100" spc="-4" dirty="0">
                  <a:latin typeface="Times New Roman"/>
                  <a:cs typeface="Times New Roman"/>
                </a:rPr>
                <a:t>t</a:t>
              </a:r>
              <a:r>
                <a:rPr sz="1100" spc="13" dirty="0">
                  <a:latin typeface="Times New Roman"/>
                  <a:cs typeface="Times New Roman"/>
                </a:rPr>
                <a:t> </a:t>
              </a:r>
              <a:r>
                <a:rPr sz="1100" spc="-9" dirty="0">
                  <a:latin typeface="Times New Roman"/>
                  <a:cs typeface="Times New Roman"/>
                </a:rPr>
                <a:t>su</a:t>
              </a:r>
              <a:r>
                <a:rPr sz="1100" spc="13" dirty="0">
                  <a:latin typeface="Times New Roman"/>
                  <a:cs typeface="Times New Roman"/>
                </a:rPr>
                <a:t>b</a:t>
              </a:r>
              <a:r>
                <a:rPr sz="1100" dirty="0">
                  <a:latin typeface="Times New Roman"/>
                  <a:cs typeface="Times New Roman"/>
                </a:rPr>
                <a:t>o</a:t>
              </a:r>
              <a:r>
                <a:rPr sz="1100" spc="-4" dirty="0">
                  <a:latin typeface="Times New Roman"/>
                  <a:cs typeface="Times New Roman"/>
                </a:rPr>
                <a:t>rd</a:t>
              </a:r>
              <a:r>
                <a:rPr sz="1100" spc="18" dirty="0">
                  <a:latin typeface="Times New Roman"/>
                  <a:cs typeface="Times New Roman"/>
                </a:rPr>
                <a:t>i</a:t>
              </a:r>
              <a:r>
                <a:rPr sz="1100" dirty="0">
                  <a:latin typeface="Times New Roman"/>
                  <a:cs typeface="Times New Roman"/>
                </a:rPr>
                <a:t>n</a:t>
              </a:r>
              <a:r>
                <a:rPr sz="1100" spc="-31" dirty="0">
                  <a:latin typeface="Times New Roman"/>
                  <a:cs typeface="Times New Roman"/>
                </a:rPr>
                <a:t>a</a:t>
              </a:r>
              <a:r>
                <a:rPr sz="1100" spc="9" dirty="0">
                  <a:latin typeface="Times New Roman"/>
                  <a:cs typeface="Times New Roman"/>
                </a:rPr>
                <a:t>t</a:t>
              </a:r>
              <a:r>
                <a:rPr sz="1100" spc="-4" dirty="0">
                  <a:latin typeface="Times New Roman"/>
                  <a:cs typeface="Times New Roman"/>
                </a:rPr>
                <a:t>i</a:t>
              </a:r>
              <a:r>
                <a:rPr sz="1100" dirty="0">
                  <a:latin typeface="Times New Roman"/>
                  <a:cs typeface="Times New Roman"/>
                </a:rPr>
                <a:t>on</a:t>
              </a:r>
              <a:r>
                <a:rPr sz="1100" spc="-9" dirty="0">
                  <a:latin typeface="Times New Roman"/>
                  <a:cs typeface="Times New Roman"/>
                </a:rPr>
                <a:t> </a:t>
              </a:r>
              <a:r>
                <a:rPr sz="1100" spc="9" dirty="0">
                  <a:latin typeface="Times New Roman"/>
                  <a:cs typeface="Times New Roman"/>
                </a:rPr>
                <a:t>i</a:t>
              </a:r>
              <a:r>
                <a:rPr sz="1100" dirty="0">
                  <a:latin typeface="Times New Roman"/>
                  <a:cs typeface="Times New Roman"/>
                </a:rPr>
                <a:t>n</a:t>
              </a:r>
              <a:r>
                <a:rPr sz="1100" spc="-22" dirty="0">
                  <a:latin typeface="Times New Roman"/>
                  <a:cs typeface="Times New Roman"/>
                </a:rPr>
                <a:t> </a:t>
              </a:r>
              <a:r>
                <a:rPr sz="1100" spc="-13" dirty="0">
                  <a:latin typeface="Times New Roman"/>
                  <a:cs typeface="Times New Roman"/>
                </a:rPr>
                <a:t>w</a:t>
              </a:r>
              <a:r>
                <a:rPr sz="1100" spc="18" dirty="0">
                  <a:latin typeface="Times New Roman"/>
                  <a:cs typeface="Times New Roman"/>
                </a:rPr>
                <a:t>h</a:t>
              </a:r>
              <a:r>
                <a:rPr sz="1100" spc="-4" dirty="0">
                  <a:latin typeface="Times New Roman"/>
                  <a:cs typeface="Times New Roman"/>
                </a:rPr>
                <a:t>i</a:t>
              </a:r>
              <a:r>
                <a:rPr sz="1100" spc="-36" dirty="0">
                  <a:latin typeface="Times New Roman"/>
                  <a:cs typeface="Times New Roman"/>
                </a:rPr>
                <a:t>c</a:t>
              </a:r>
              <a:r>
                <a:rPr sz="1100" spc="-9" dirty="0">
                  <a:latin typeface="Times New Roman"/>
                  <a:cs typeface="Times New Roman"/>
                </a:rPr>
                <a:t>h</a:t>
              </a:r>
              <a:r>
                <a:rPr sz="1100" spc="9" dirty="0">
                  <a:latin typeface="Times New Roman"/>
                  <a:cs typeface="Times New Roman"/>
                </a:rPr>
                <a:t> t</a:t>
              </a:r>
              <a:r>
                <a:rPr sz="1100" dirty="0">
                  <a:latin typeface="Times New Roman"/>
                  <a:cs typeface="Times New Roman"/>
                </a:rPr>
                <a:t>h</a:t>
              </a:r>
              <a:r>
                <a:rPr sz="1100" spc="-36" dirty="0">
                  <a:latin typeface="Times New Roman"/>
                  <a:cs typeface="Times New Roman"/>
                </a:rPr>
                <a:t>e</a:t>
              </a:r>
              <a:r>
                <a:rPr sz="1100" spc="-9" dirty="0">
                  <a:latin typeface="Times New Roman"/>
                  <a:cs typeface="Times New Roman"/>
                </a:rPr>
                <a:t>y</a:t>
              </a:r>
              <a:r>
                <a:rPr sz="1100" spc="9" dirty="0">
                  <a:latin typeface="Times New Roman"/>
                  <a:cs typeface="Times New Roman"/>
                </a:rPr>
                <a:t> </a:t>
              </a:r>
              <a:r>
                <a:rPr sz="1100" spc="18" dirty="0">
                  <a:latin typeface="Times New Roman"/>
                  <a:cs typeface="Times New Roman"/>
                </a:rPr>
                <a:t>h</a:t>
              </a:r>
              <a:r>
                <a:rPr sz="1100" spc="-36" dirty="0">
                  <a:latin typeface="Times New Roman"/>
                  <a:cs typeface="Times New Roman"/>
                </a:rPr>
                <a:t>a</a:t>
              </a:r>
              <a:r>
                <a:rPr sz="1100" spc="4" dirty="0">
                  <a:latin typeface="Times New Roman"/>
                  <a:cs typeface="Times New Roman"/>
                </a:rPr>
                <a:t>v</a:t>
              </a:r>
              <a:r>
                <a:rPr sz="1100" spc="-9" dirty="0">
                  <a:latin typeface="Times New Roman"/>
                  <a:cs typeface="Times New Roman"/>
                </a:rPr>
                <a:t>e</a:t>
              </a:r>
              <a:r>
                <a:rPr sz="1100" spc="-36" dirty="0">
                  <a:latin typeface="Times New Roman"/>
                  <a:cs typeface="Times New Roman"/>
                </a:rPr>
                <a:t> </a:t>
              </a:r>
              <a:r>
                <a:rPr sz="1100" spc="18" dirty="0">
                  <a:latin typeface="Times New Roman"/>
                  <a:cs typeface="Times New Roman"/>
                </a:rPr>
                <a:t>h</a:t>
              </a:r>
              <a:r>
                <a:rPr sz="1100" spc="-4" dirty="0">
                  <a:latin typeface="Times New Roman"/>
                  <a:cs typeface="Times New Roman"/>
                </a:rPr>
                <a:t>it</a:t>
              </a:r>
              <a:r>
                <a:rPr sz="1100" dirty="0">
                  <a:latin typeface="Times New Roman"/>
                  <a:cs typeface="Times New Roman"/>
                </a:rPr>
                <a:t>h</a:t>
              </a:r>
              <a:r>
                <a:rPr sz="1100" spc="-13" dirty="0">
                  <a:latin typeface="Times New Roman"/>
                  <a:cs typeface="Times New Roman"/>
                </a:rPr>
                <a:t>er</a:t>
              </a:r>
              <a:r>
                <a:rPr sz="1100" spc="9" dirty="0">
                  <a:latin typeface="Times New Roman"/>
                  <a:cs typeface="Times New Roman"/>
                </a:rPr>
                <a:t>t</a:t>
              </a:r>
              <a:r>
                <a:rPr sz="1100" dirty="0">
                  <a:latin typeface="Times New Roman"/>
                  <a:cs typeface="Times New Roman"/>
                </a:rPr>
                <a:t>o</a:t>
              </a:r>
              <a:r>
                <a:rPr sz="1100" spc="-31" dirty="0">
                  <a:latin typeface="Times New Roman"/>
                  <a:cs typeface="Times New Roman"/>
                </a:rPr>
                <a:t> </a:t>
              </a:r>
              <a:r>
                <a:rPr sz="1100" spc="-13" dirty="0">
                  <a:latin typeface="Times New Roman"/>
                  <a:cs typeface="Times New Roman"/>
                </a:rPr>
                <a:t>re</a:t>
              </a:r>
              <a:r>
                <a:rPr sz="1100" dirty="0">
                  <a:latin typeface="Times New Roman"/>
                  <a:cs typeface="Times New Roman"/>
                </a:rPr>
                <a:t>m</a:t>
              </a:r>
              <a:r>
                <a:rPr sz="1100" spc="-31" dirty="0">
                  <a:latin typeface="Times New Roman"/>
                  <a:cs typeface="Times New Roman"/>
                </a:rPr>
                <a:t>a</a:t>
              </a:r>
              <a:r>
                <a:rPr sz="1100" spc="9" dirty="0">
                  <a:latin typeface="Times New Roman"/>
                  <a:cs typeface="Times New Roman"/>
                </a:rPr>
                <a:t>i</a:t>
              </a:r>
              <a:r>
                <a:rPr sz="1100" dirty="0">
                  <a:latin typeface="Times New Roman"/>
                  <a:cs typeface="Times New Roman"/>
                </a:rPr>
                <a:t>n</a:t>
              </a:r>
              <a:r>
                <a:rPr sz="1100" spc="-4" dirty="0">
                  <a:latin typeface="Times New Roman"/>
                  <a:cs typeface="Times New Roman"/>
                </a:rPr>
                <a:t>ed</a:t>
              </a:r>
              <a:r>
                <a:rPr sz="1100" dirty="0">
                  <a:latin typeface="Times New Roman"/>
                  <a:cs typeface="Times New Roman"/>
                </a:rPr>
                <a:t>,</a:t>
              </a:r>
              <a:r>
                <a:rPr sz="1100" spc="-4" dirty="0">
                  <a:latin typeface="Times New Roman"/>
                  <a:cs typeface="Times New Roman"/>
                </a:rPr>
                <a:t> </a:t>
              </a:r>
              <a:r>
                <a:rPr sz="1100" spc="-13" dirty="0">
                  <a:latin typeface="Times New Roman"/>
                  <a:cs typeface="Times New Roman"/>
                </a:rPr>
                <a:t>a</a:t>
              </a:r>
              <a:r>
                <a:rPr sz="1100" spc="4" dirty="0">
                  <a:latin typeface="Times New Roman"/>
                  <a:cs typeface="Times New Roman"/>
                </a:rPr>
                <a:t>n</a:t>
              </a:r>
              <a:r>
                <a:rPr sz="1100" dirty="0">
                  <a:latin typeface="Times New Roman"/>
                  <a:cs typeface="Times New Roman"/>
                </a:rPr>
                <a:t>d</a:t>
              </a:r>
              <a:r>
                <a:rPr sz="1100" spc="-9" dirty="0">
                  <a:latin typeface="Times New Roman"/>
                  <a:cs typeface="Times New Roman"/>
                </a:rPr>
                <a:t> </a:t>
              </a:r>
              <a:r>
                <a:rPr sz="1100" spc="9" dirty="0">
                  <a:latin typeface="Times New Roman"/>
                  <a:cs typeface="Times New Roman"/>
                </a:rPr>
                <a:t>t</a:t>
              </a:r>
              <a:r>
                <a:rPr sz="1100" dirty="0">
                  <a:latin typeface="Times New Roman"/>
                  <a:cs typeface="Times New Roman"/>
                </a:rPr>
                <a:t>o</a:t>
              </a:r>
              <a:r>
                <a:rPr sz="1100" spc="-27" dirty="0">
                  <a:latin typeface="Times New Roman"/>
                  <a:cs typeface="Times New Roman"/>
                </a:rPr>
                <a:t> </a:t>
              </a:r>
              <a:r>
                <a:rPr sz="1100" spc="-9" dirty="0">
                  <a:latin typeface="Times New Roman"/>
                  <a:cs typeface="Times New Roman"/>
                </a:rPr>
                <a:t>assu</a:t>
              </a:r>
              <a:r>
                <a:rPr sz="1100" spc="13" dirty="0">
                  <a:latin typeface="Times New Roman"/>
                  <a:cs typeface="Times New Roman"/>
                </a:rPr>
                <a:t>m</a:t>
              </a:r>
              <a:r>
                <a:rPr sz="1100" spc="-9" dirty="0">
                  <a:latin typeface="Times New Roman"/>
                  <a:cs typeface="Times New Roman"/>
                </a:rPr>
                <a:t>e </a:t>
              </a:r>
              <a:r>
                <a:rPr sz="1100" spc="-13" dirty="0">
                  <a:latin typeface="Times New Roman"/>
                  <a:cs typeface="Times New Roman"/>
                </a:rPr>
                <a:t>a</a:t>
              </a:r>
              <a:r>
                <a:rPr sz="1100" dirty="0">
                  <a:latin typeface="Times New Roman"/>
                  <a:cs typeface="Times New Roman"/>
                </a:rPr>
                <a:t>mong</a:t>
              </a:r>
              <a:r>
                <a:rPr sz="1100" spc="-4" dirty="0">
                  <a:latin typeface="Times New Roman"/>
                  <a:cs typeface="Times New Roman"/>
                </a:rPr>
                <a:t> p</a:t>
              </a:r>
              <a:r>
                <a:rPr sz="1100" spc="13" dirty="0">
                  <a:latin typeface="Times New Roman"/>
                  <a:cs typeface="Times New Roman"/>
                </a:rPr>
                <a:t>o</a:t>
              </a:r>
              <a:r>
                <a:rPr sz="1100" spc="-4" dirty="0">
                  <a:latin typeface="Times New Roman"/>
                  <a:cs typeface="Times New Roman"/>
                </a:rPr>
                <a:t>wer</a:t>
              </a:r>
              <a:r>
                <a:rPr sz="1100" dirty="0">
                  <a:latin typeface="Times New Roman"/>
                  <a:cs typeface="Times New Roman"/>
                </a:rPr>
                <a:t>s</a:t>
              </a:r>
              <a:r>
                <a:rPr sz="1100" spc="-9" dirty="0">
                  <a:latin typeface="Times New Roman"/>
                  <a:cs typeface="Times New Roman"/>
                </a:rPr>
                <a:t> </a:t>
              </a:r>
              <a:r>
                <a:rPr sz="1100" spc="13" dirty="0">
                  <a:latin typeface="Times New Roman"/>
                  <a:cs typeface="Times New Roman"/>
                </a:rPr>
                <a:t>o</a:t>
              </a:r>
              <a:r>
                <a:rPr sz="1100" dirty="0">
                  <a:latin typeface="Times New Roman"/>
                  <a:cs typeface="Times New Roman"/>
                </a:rPr>
                <a:t>f</a:t>
              </a:r>
            </a:p>
          </p:txBody>
        </p:sp>
        <p:sp>
          <p:nvSpPr>
            <p:cNvPr id="66" name="object 66"/>
            <p:cNvSpPr/>
            <p:nvPr/>
          </p:nvSpPr>
          <p:spPr>
            <a:xfrm>
              <a:off x="2146011" y="2193282"/>
              <a:ext cx="169141" cy="156322"/>
            </a:xfrm>
            <a:custGeom>
              <a:avLst/>
              <a:gdLst/>
              <a:ahLst/>
              <a:cxnLst/>
              <a:rect l="l" t="t" r="r" b="b"/>
              <a:pathLst>
                <a:path w="186055" h="177164">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a:p>
          </p:txBody>
        </p:sp>
        <p:sp>
          <p:nvSpPr>
            <p:cNvPr id="67" name="object 67"/>
            <p:cNvSpPr/>
            <p:nvPr/>
          </p:nvSpPr>
          <p:spPr>
            <a:xfrm>
              <a:off x="2351119" y="2193282"/>
              <a:ext cx="277668" cy="156322"/>
            </a:xfrm>
            <a:custGeom>
              <a:avLst/>
              <a:gdLst/>
              <a:ahLst/>
              <a:cxnLst/>
              <a:rect l="l" t="t" r="r" b="b"/>
              <a:pathLst>
                <a:path w="305435" h="177164">
                  <a:moveTo>
                    <a:pt x="0" y="176809"/>
                  </a:moveTo>
                  <a:lnTo>
                    <a:pt x="304888" y="176809"/>
                  </a:lnTo>
                  <a:lnTo>
                    <a:pt x="304888" y="0"/>
                  </a:lnTo>
                  <a:lnTo>
                    <a:pt x="0" y="0"/>
                  </a:lnTo>
                  <a:lnTo>
                    <a:pt x="0" y="176809"/>
                  </a:lnTo>
                  <a:close/>
                </a:path>
              </a:pathLst>
            </a:custGeom>
            <a:solidFill>
              <a:srgbClr val="FF2800"/>
            </a:solidFill>
          </p:spPr>
          <p:txBody>
            <a:bodyPr wrap="square" lIns="0" tIns="0" rIns="0" bIns="0" rtlCol="0"/>
            <a:lstStyle/>
            <a:p>
              <a:endParaRPr/>
            </a:p>
          </p:txBody>
        </p:sp>
        <p:sp>
          <p:nvSpPr>
            <p:cNvPr id="68" name="object 68"/>
            <p:cNvSpPr/>
            <p:nvPr/>
          </p:nvSpPr>
          <p:spPr>
            <a:xfrm>
              <a:off x="2664321" y="2193282"/>
              <a:ext cx="169141" cy="156322"/>
            </a:xfrm>
            <a:custGeom>
              <a:avLst/>
              <a:gdLst/>
              <a:ahLst/>
              <a:cxnLst/>
              <a:rect l="l" t="t" r="r" b="b"/>
              <a:pathLst>
                <a:path w="186055" h="177164">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a:p>
          </p:txBody>
        </p:sp>
        <p:sp>
          <p:nvSpPr>
            <p:cNvPr id="69" name="object 69"/>
            <p:cNvSpPr/>
            <p:nvPr/>
          </p:nvSpPr>
          <p:spPr>
            <a:xfrm>
              <a:off x="2869428" y="2193282"/>
              <a:ext cx="296718" cy="156322"/>
            </a:xfrm>
            <a:custGeom>
              <a:avLst/>
              <a:gdLst/>
              <a:ahLst/>
              <a:cxnLst/>
              <a:rect l="l" t="t" r="r" b="b"/>
              <a:pathLst>
                <a:path w="326389" h="177164">
                  <a:moveTo>
                    <a:pt x="0" y="176809"/>
                  </a:moveTo>
                  <a:lnTo>
                    <a:pt x="326230" y="176809"/>
                  </a:lnTo>
                  <a:lnTo>
                    <a:pt x="326230" y="0"/>
                  </a:lnTo>
                  <a:lnTo>
                    <a:pt x="0" y="0"/>
                  </a:lnTo>
                  <a:lnTo>
                    <a:pt x="0" y="176809"/>
                  </a:lnTo>
                  <a:close/>
                </a:path>
              </a:pathLst>
            </a:custGeom>
            <a:solidFill>
              <a:srgbClr val="FF2800"/>
            </a:solidFill>
          </p:spPr>
          <p:txBody>
            <a:bodyPr wrap="square" lIns="0" tIns="0" rIns="0" bIns="0" rtlCol="0"/>
            <a:lstStyle/>
            <a:p>
              <a:endParaRPr/>
            </a:p>
          </p:txBody>
        </p:sp>
        <p:sp>
          <p:nvSpPr>
            <p:cNvPr id="70" name="object 70"/>
            <p:cNvSpPr/>
            <p:nvPr/>
          </p:nvSpPr>
          <p:spPr>
            <a:xfrm>
              <a:off x="3202033" y="2193282"/>
              <a:ext cx="199736" cy="156322"/>
            </a:xfrm>
            <a:custGeom>
              <a:avLst/>
              <a:gdLst/>
              <a:ahLst/>
              <a:cxnLst/>
              <a:rect l="l" t="t" r="r" b="b"/>
              <a:pathLst>
                <a:path w="219710" h="177164">
                  <a:moveTo>
                    <a:pt x="0" y="176809"/>
                  </a:moveTo>
                  <a:lnTo>
                    <a:pt x="219519" y="176809"/>
                  </a:lnTo>
                  <a:lnTo>
                    <a:pt x="219519" y="0"/>
                  </a:lnTo>
                  <a:lnTo>
                    <a:pt x="0" y="0"/>
                  </a:lnTo>
                  <a:lnTo>
                    <a:pt x="0" y="176809"/>
                  </a:lnTo>
                  <a:close/>
                </a:path>
              </a:pathLst>
            </a:custGeom>
            <a:solidFill>
              <a:srgbClr val="0A31FF"/>
            </a:solidFill>
          </p:spPr>
          <p:txBody>
            <a:bodyPr wrap="square" lIns="0" tIns="0" rIns="0" bIns="0" rtlCol="0"/>
            <a:lstStyle/>
            <a:p>
              <a:endParaRPr/>
            </a:p>
          </p:txBody>
        </p:sp>
        <p:sp>
          <p:nvSpPr>
            <p:cNvPr id="71" name="object 71"/>
            <p:cNvSpPr/>
            <p:nvPr/>
          </p:nvSpPr>
          <p:spPr>
            <a:xfrm>
              <a:off x="3437629" y="2193282"/>
              <a:ext cx="676564" cy="156322"/>
            </a:xfrm>
            <a:custGeom>
              <a:avLst/>
              <a:gdLst/>
              <a:ahLst/>
              <a:cxnLst/>
              <a:rect l="l" t="t" r="r" b="b"/>
              <a:pathLst>
                <a:path w="744220" h="177164">
                  <a:moveTo>
                    <a:pt x="0" y="176809"/>
                  </a:moveTo>
                  <a:lnTo>
                    <a:pt x="743927" y="176809"/>
                  </a:lnTo>
                  <a:lnTo>
                    <a:pt x="743927" y="0"/>
                  </a:lnTo>
                  <a:lnTo>
                    <a:pt x="0" y="0"/>
                  </a:lnTo>
                  <a:lnTo>
                    <a:pt x="0" y="176809"/>
                  </a:lnTo>
                  <a:close/>
                </a:path>
              </a:pathLst>
            </a:custGeom>
            <a:solidFill>
              <a:srgbClr val="FFFC00"/>
            </a:solidFill>
          </p:spPr>
          <p:txBody>
            <a:bodyPr wrap="square" lIns="0" tIns="0" rIns="0" bIns="0" rtlCol="0"/>
            <a:lstStyle/>
            <a:p>
              <a:endParaRPr/>
            </a:p>
          </p:txBody>
        </p:sp>
        <p:sp>
          <p:nvSpPr>
            <p:cNvPr id="72" name="object 72"/>
            <p:cNvSpPr/>
            <p:nvPr/>
          </p:nvSpPr>
          <p:spPr>
            <a:xfrm>
              <a:off x="4149958" y="2193282"/>
              <a:ext cx="368877" cy="156322"/>
            </a:xfrm>
            <a:custGeom>
              <a:avLst/>
              <a:gdLst/>
              <a:ahLst/>
              <a:cxnLst/>
              <a:rect l="l" t="t" r="r" b="b"/>
              <a:pathLst>
                <a:path w="405764" h="177164">
                  <a:moveTo>
                    <a:pt x="0" y="176809"/>
                  </a:moveTo>
                  <a:lnTo>
                    <a:pt x="405501" y="176809"/>
                  </a:lnTo>
                  <a:lnTo>
                    <a:pt x="405501" y="0"/>
                  </a:lnTo>
                  <a:lnTo>
                    <a:pt x="0" y="0"/>
                  </a:lnTo>
                  <a:lnTo>
                    <a:pt x="0" y="176809"/>
                  </a:lnTo>
                  <a:close/>
                </a:path>
              </a:pathLst>
            </a:custGeom>
            <a:solidFill>
              <a:srgbClr val="FF2800"/>
            </a:solidFill>
          </p:spPr>
          <p:txBody>
            <a:bodyPr wrap="square" lIns="0" tIns="0" rIns="0" bIns="0" rtlCol="0"/>
            <a:lstStyle/>
            <a:p>
              <a:endParaRPr/>
            </a:p>
          </p:txBody>
        </p:sp>
        <p:sp>
          <p:nvSpPr>
            <p:cNvPr id="73" name="object 73"/>
            <p:cNvSpPr/>
            <p:nvPr/>
          </p:nvSpPr>
          <p:spPr>
            <a:xfrm>
              <a:off x="4554629" y="2193282"/>
              <a:ext cx="105641" cy="156322"/>
            </a:xfrm>
            <a:custGeom>
              <a:avLst/>
              <a:gdLst/>
              <a:ahLst/>
              <a:cxnLst/>
              <a:rect l="l" t="t" r="r" b="b"/>
              <a:pathLst>
                <a:path w="116204" h="177164">
                  <a:moveTo>
                    <a:pt x="0" y="176809"/>
                  </a:moveTo>
                  <a:lnTo>
                    <a:pt x="115857" y="176809"/>
                  </a:lnTo>
                  <a:lnTo>
                    <a:pt x="115857" y="0"/>
                  </a:lnTo>
                  <a:lnTo>
                    <a:pt x="0" y="0"/>
                  </a:lnTo>
                  <a:lnTo>
                    <a:pt x="0" y="176809"/>
                  </a:lnTo>
                  <a:close/>
                </a:path>
              </a:pathLst>
            </a:custGeom>
            <a:solidFill>
              <a:srgbClr val="0A31FF"/>
            </a:solidFill>
          </p:spPr>
          <p:txBody>
            <a:bodyPr wrap="square" lIns="0" tIns="0" rIns="0" bIns="0" rtlCol="0"/>
            <a:lstStyle/>
            <a:p>
              <a:endParaRPr/>
            </a:p>
          </p:txBody>
        </p:sp>
        <p:sp>
          <p:nvSpPr>
            <p:cNvPr id="74" name="object 74"/>
            <p:cNvSpPr/>
            <p:nvPr/>
          </p:nvSpPr>
          <p:spPr>
            <a:xfrm>
              <a:off x="4695985" y="2193282"/>
              <a:ext cx="335395" cy="156322"/>
            </a:xfrm>
            <a:custGeom>
              <a:avLst/>
              <a:gdLst/>
              <a:ahLst/>
              <a:cxnLst/>
              <a:rect l="l" t="t" r="r" b="b"/>
              <a:pathLst>
                <a:path w="368935" h="177164">
                  <a:moveTo>
                    <a:pt x="0" y="176809"/>
                  </a:moveTo>
                  <a:lnTo>
                    <a:pt x="368914" y="176809"/>
                  </a:lnTo>
                  <a:lnTo>
                    <a:pt x="368914" y="0"/>
                  </a:lnTo>
                  <a:lnTo>
                    <a:pt x="0" y="0"/>
                  </a:lnTo>
                  <a:lnTo>
                    <a:pt x="0" y="176809"/>
                  </a:lnTo>
                  <a:close/>
                </a:path>
              </a:pathLst>
            </a:custGeom>
            <a:solidFill>
              <a:srgbClr val="FF2800"/>
            </a:solidFill>
          </p:spPr>
          <p:txBody>
            <a:bodyPr wrap="square" lIns="0" tIns="0" rIns="0" bIns="0" rtlCol="0"/>
            <a:lstStyle/>
            <a:p>
              <a:endParaRPr/>
            </a:p>
          </p:txBody>
        </p:sp>
        <p:sp>
          <p:nvSpPr>
            <p:cNvPr id="75" name="object 75"/>
            <p:cNvSpPr/>
            <p:nvPr/>
          </p:nvSpPr>
          <p:spPr>
            <a:xfrm>
              <a:off x="5067395" y="2193282"/>
              <a:ext cx="169141" cy="156322"/>
            </a:xfrm>
            <a:custGeom>
              <a:avLst/>
              <a:gdLst/>
              <a:ahLst/>
              <a:cxnLst/>
              <a:rect l="l" t="t" r="r" b="b"/>
              <a:pathLst>
                <a:path w="186054" h="177164">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a:p>
          </p:txBody>
        </p:sp>
        <p:sp>
          <p:nvSpPr>
            <p:cNvPr id="76" name="object 76"/>
            <p:cNvSpPr/>
            <p:nvPr/>
          </p:nvSpPr>
          <p:spPr>
            <a:xfrm>
              <a:off x="5272501" y="2193282"/>
              <a:ext cx="252268" cy="156322"/>
            </a:xfrm>
            <a:custGeom>
              <a:avLst/>
              <a:gdLst/>
              <a:ahLst/>
              <a:cxnLst/>
              <a:rect l="l" t="t" r="r" b="b"/>
              <a:pathLst>
                <a:path w="277495" h="177164">
                  <a:moveTo>
                    <a:pt x="0" y="176809"/>
                  </a:moveTo>
                  <a:lnTo>
                    <a:pt x="277448" y="176809"/>
                  </a:lnTo>
                  <a:lnTo>
                    <a:pt x="277448" y="0"/>
                  </a:lnTo>
                  <a:lnTo>
                    <a:pt x="0" y="0"/>
                  </a:lnTo>
                  <a:lnTo>
                    <a:pt x="0" y="176809"/>
                  </a:lnTo>
                  <a:close/>
                </a:path>
              </a:pathLst>
            </a:custGeom>
            <a:solidFill>
              <a:srgbClr val="0A31FF"/>
            </a:solidFill>
          </p:spPr>
          <p:txBody>
            <a:bodyPr wrap="square" lIns="0" tIns="0" rIns="0" bIns="0" rtlCol="0"/>
            <a:lstStyle/>
            <a:p>
              <a:endParaRPr/>
            </a:p>
          </p:txBody>
        </p:sp>
        <p:sp>
          <p:nvSpPr>
            <p:cNvPr id="77" name="object 77"/>
            <p:cNvSpPr/>
            <p:nvPr/>
          </p:nvSpPr>
          <p:spPr>
            <a:xfrm>
              <a:off x="5560759" y="2193282"/>
              <a:ext cx="113723" cy="156322"/>
            </a:xfrm>
            <a:custGeom>
              <a:avLst/>
              <a:gdLst/>
              <a:ahLst/>
              <a:cxnLst/>
              <a:rect l="l" t="t" r="r" b="b"/>
              <a:pathLst>
                <a:path w="125095" h="177164">
                  <a:moveTo>
                    <a:pt x="0" y="176809"/>
                  </a:moveTo>
                  <a:lnTo>
                    <a:pt x="125004" y="176809"/>
                  </a:lnTo>
                  <a:lnTo>
                    <a:pt x="125004" y="0"/>
                  </a:lnTo>
                  <a:lnTo>
                    <a:pt x="0" y="0"/>
                  </a:lnTo>
                  <a:lnTo>
                    <a:pt x="0" y="176809"/>
                  </a:lnTo>
                  <a:close/>
                </a:path>
              </a:pathLst>
            </a:custGeom>
            <a:solidFill>
              <a:srgbClr val="0A31FF"/>
            </a:solidFill>
          </p:spPr>
          <p:txBody>
            <a:bodyPr wrap="square" lIns="0" tIns="0" rIns="0" bIns="0" rtlCol="0"/>
            <a:lstStyle/>
            <a:p>
              <a:endParaRPr/>
            </a:p>
          </p:txBody>
        </p:sp>
        <p:sp>
          <p:nvSpPr>
            <p:cNvPr id="78" name="object 78"/>
            <p:cNvSpPr/>
            <p:nvPr/>
          </p:nvSpPr>
          <p:spPr>
            <a:xfrm>
              <a:off x="5710431" y="2193282"/>
              <a:ext cx="346941" cy="156322"/>
            </a:xfrm>
            <a:custGeom>
              <a:avLst/>
              <a:gdLst/>
              <a:ahLst/>
              <a:cxnLst/>
              <a:rect l="l" t="t" r="r" b="b"/>
              <a:pathLst>
                <a:path w="381634" h="177164">
                  <a:moveTo>
                    <a:pt x="0" y="176809"/>
                  </a:moveTo>
                  <a:lnTo>
                    <a:pt x="381110" y="176809"/>
                  </a:lnTo>
                  <a:lnTo>
                    <a:pt x="381110" y="0"/>
                  </a:lnTo>
                  <a:lnTo>
                    <a:pt x="0" y="0"/>
                  </a:lnTo>
                  <a:lnTo>
                    <a:pt x="0" y="176809"/>
                  </a:lnTo>
                  <a:close/>
                </a:path>
              </a:pathLst>
            </a:custGeom>
            <a:solidFill>
              <a:srgbClr val="FF2800"/>
            </a:solidFill>
          </p:spPr>
          <p:txBody>
            <a:bodyPr wrap="square" lIns="0" tIns="0" rIns="0" bIns="0" rtlCol="0"/>
            <a:lstStyle/>
            <a:p>
              <a:endParaRPr/>
            </a:p>
          </p:txBody>
        </p:sp>
        <p:sp>
          <p:nvSpPr>
            <p:cNvPr id="79" name="object 79"/>
            <p:cNvSpPr/>
            <p:nvPr/>
          </p:nvSpPr>
          <p:spPr>
            <a:xfrm>
              <a:off x="6092928" y="2193282"/>
              <a:ext cx="196850" cy="156322"/>
            </a:xfrm>
            <a:custGeom>
              <a:avLst/>
              <a:gdLst/>
              <a:ahLst/>
              <a:cxnLst/>
              <a:rect l="l" t="t" r="r" b="b"/>
              <a:pathLst>
                <a:path w="216534" h="177164">
                  <a:moveTo>
                    <a:pt x="0" y="176809"/>
                  </a:moveTo>
                  <a:lnTo>
                    <a:pt x="216470" y="176809"/>
                  </a:lnTo>
                  <a:lnTo>
                    <a:pt x="216470" y="0"/>
                  </a:lnTo>
                  <a:lnTo>
                    <a:pt x="0" y="0"/>
                  </a:lnTo>
                  <a:lnTo>
                    <a:pt x="0" y="176809"/>
                  </a:lnTo>
                  <a:close/>
                </a:path>
              </a:pathLst>
            </a:custGeom>
            <a:solidFill>
              <a:srgbClr val="0A31FF"/>
            </a:solidFill>
          </p:spPr>
          <p:txBody>
            <a:bodyPr wrap="square" lIns="0" tIns="0" rIns="0" bIns="0" rtlCol="0"/>
            <a:lstStyle/>
            <a:p>
              <a:endParaRPr/>
            </a:p>
          </p:txBody>
        </p:sp>
        <p:sp>
          <p:nvSpPr>
            <p:cNvPr id="80" name="object 80"/>
            <p:cNvSpPr/>
            <p:nvPr/>
          </p:nvSpPr>
          <p:spPr>
            <a:xfrm>
              <a:off x="6325751" y="2193282"/>
              <a:ext cx="116609" cy="156322"/>
            </a:xfrm>
            <a:custGeom>
              <a:avLst/>
              <a:gdLst/>
              <a:ahLst/>
              <a:cxnLst/>
              <a:rect l="l" t="t" r="r" b="b"/>
              <a:pathLst>
                <a:path w="128270" h="177164">
                  <a:moveTo>
                    <a:pt x="0" y="176809"/>
                  </a:moveTo>
                  <a:lnTo>
                    <a:pt x="128053" y="176809"/>
                  </a:lnTo>
                  <a:lnTo>
                    <a:pt x="128053" y="0"/>
                  </a:lnTo>
                  <a:lnTo>
                    <a:pt x="0" y="0"/>
                  </a:lnTo>
                  <a:lnTo>
                    <a:pt x="0" y="176809"/>
                  </a:lnTo>
                  <a:close/>
                </a:path>
              </a:pathLst>
            </a:custGeom>
            <a:solidFill>
              <a:srgbClr val="0A31FF"/>
            </a:solidFill>
          </p:spPr>
          <p:txBody>
            <a:bodyPr wrap="square" lIns="0" tIns="0" rIns="0" bIns="0" rtlCol="0"/>
            <a:lstStyle/>
            <a:p>
              <a:endParaRPr/>
            </a:p>
          </p:txBody>
        </p:sp>
        <p:sp>
          <p:nvSpPr>
            <p:cNvPr id="81" name="object 81"/>
            <p:cNvSpPr/>
            <p:nvPr/>
          </p:nvSpPr>
          <p:spPr>
            <a:xfrm>
              <a:off x="6478195" y="2193282"/>
              <a:ext cx="421409" cy="156322"/>
            </a:xfrm>
            <a:custGeom>
              <a:avLst/>
              <a:gdLst/>
              <a:ahLst/>
              <a:cxnLst/>
              <a:rect l="l" t="t" r="r" b="b"/>
              <a:pathLst>
                <a:path w="463550" h="177164">
                  <a:moveTo>
                    <a:pt x="0" y="176809"/>
                  </a:moveTo>
                  <a:lnTo>
                    <a:pt x="463429" y="176809"/>
                  </a:lnTo>
                  <a:lnTo>
                    <a:pt x="463429" y="0"/>
                  </a:lnTo>
                  <a:lnTo>
                    <a:pt x="0" y="0"/>
                  </a:lnTo>
                  <a:lnTo>
                    <a:pt x="0" y="176809"/>
                  </a:lnTo>
                  <a:close/>
                </a:path>
              </a:pathLst>
            </a:custGeom>
            <a:solidFill>
              <a:srgbClr val="FF2800"/>
            </a:solidFill>
          </p:spPr>
          <p:txBody>
            <a:bodyPr wrap="square" lIns="0" tIns="0" rIns="0" bIns="0" rtlCol="0"/>
            <a:lstStyle/>
            <a:p>
              <a:endParaRPr/>
            </a:p>
          </p:txBody>
        </p:sp>
        <p:sp>
          <p:nvSpPr>
            <p:cNvPr id="82" name="object 82"/>
            <p:cNvSpPr txBox="1"/>
            <p:nvPr/>
          </p:nvSpPr>
          <p:spPr>
            <a:xfrm>
              <a:off x="2134466" y="2197587"/>
              <a:ext cx="5104534" cy="169277"/>
            </a:xfrm>
            <a:prstGeom prst="rect">
              <a:avLst/>
            </a:prstGeom>
          </p:spPr>
          <p:txBody>
            <a:bodyPr vert="horz" wrap="square" lIns="0" tIns="0" rIns="0" bIns="0" rtlCol="0">
              <a:spAutoFit/>
            </a:bodyPr>
            <a:lstStyle/>
            <a:p>
              <a:pPr marL="11397"/>
              <a:r>
                <a:rPr sz="1100" spc="-4" dirty="0">
                  <a:latin typeface="Times New Roman"/>
                  <a:cs typeface="Times New Roman"/>
                </a:rPr>
                <a:t>th</a:t>
              </a:r>
              <a:r>
                <a:rPr sz="1100" spc="-9" dirty="0">
                  <a:latin typeface="Times New Roman"/>
                  <a:cs typeface="Times New Roman"/>
                </a:rPr>
                <a:t>e</a:t>
              </a:r>
              <a:r>
                <a:rPr sz="1100" spc="-4" dirty="0">
                  <a:latin typeface="Times New Roman"/>
                  <a:cs typeface="Times New Roman"/>
                </a:rPr>
                <a:t> </a:t>
              </a:r>
              <a:r>
                <a:rPr sz="1100" spc="-9" dirty="0">
                  <a:latin typeface="Times New Roman"/>
                  <a:cs typeface="Times New Roman"/>
                </a:rPr>
                <a:t>ear</a:t>
              </a:r>
              <a:r>
                <a:rPr sz="1100" spc="4" dirty="0">
                  <a:latin typeface="Times New Roman"/>
                  <a:cs typeface="Times New Roman"/>
                </a:rPr>
                <a:t>t</a:t>
              </a:r>
              <a:r>
                <a:rPr sz="1100" dirty="0">
                  <a:latin typeface="Times New Roman"/>
                  <a:cs typeface="Times New Roman"/>
                </a:rPr>
                <a:t>h</a:t>
              </a:r>
              <a:r>
                <a:rPr sz="1100" spc="-9"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a:t>
              </a:r>
              <a:r>
                <a:rPr sz="1100" spc="-13" dirty="0">
                  <a:latin typeface="Times New Roman"/>
                  <a:cs typeface="Times New Roman"/>
                </a:rPr>
                <a:t> </a:t>
              </a:r>
              <a:r>
                <a:rPr sz="1100" spc="-18" dirty="0">
                  <a:latin typeface="Times New Roman"/>
                  <a:cs typeface="Times New Roman"/>
                </a:rPr>
                <a:t>equa</a:t>
              </a:r>
              <a:r>
                <a:rPr sz="1100" spc="-4" dirty="0">
                  <a:latin typeface="Times New Roman"/>
                  <a:cs typeface="Times New Roman"/>
                </a:rPr>
                <a:t>l</a:t>
              </a:r>
              <a:r>
                <a:rPr sz="1100" spc="9" dirty="0">
                  <a:latin typeface="Times New Roman"/>
                  <a:cs typeface="Times New Roman"/>
                </a:rPr>
                <a:t> </a:t>
              </a:r>
              <a:r>
                <a:rPr sz="1100" spc="-18" dirty="0">
                  <a:latin typeface="Times New Roman"/>
                  <a:cs typeface="Times New Roman"/>
                </a:rPr>
                <a:t>a</a:t>
              </a:r>
              <a:r>
                <a:rPr sz="1100" spc="4" dirty="0">
                  <a:latin typeface="Times New Roman"/>
                  <a:cs typeface="Times New Roman"/>
                </a:rPr>
                <a:t>n</a:t>
              </a:r>
              <a:r>
                <a:rPr sz="1100" dirty="0">
                  <a:latin typeface="Times New Roman"/>
                  <a:cs typeface="Times New Roman"/>
                </a:rPr>
                <a:t>d</a:t>
              </a:r>
              <a:r>
                <a:rPr sz="1100" spc="-9" dirty="0">
                  <a:latin typeface="Times New Roman"/>
                  <a:cs typeface="Times New Roman"/>
                </a:rPr>
                <a:t> </a:t>
              </a:r>
              <a:r>
                <a:rPr sz="1100" spc="9" dirty="0">
                  <a:latin typeface="Times New Roman"/>
                  <a:cs typeface="Times New Roman"/>
                </a:rPr>
                <a:t>i</a:t>
              </a:r>
              <a:r>
                <a:rPr sz="1100" dirty="0">
                  <a:latin typeface="Times New Roman"/>
                  <a:cs typeface="Times New Roman"/>
                </a:rPr>
                <a:t>n</a:t>
              </a:r>
              <a:r>
                <a:rPr sz="1100" spc="-9" dirty="0">
                  <a:latin typeface="Times New Roman"/>
                  <a:cs typeface="Times New Roman"/>
                </a:rPr>
                <a:t>depe</a:t>
              </a:r>
              <a:r>
                <a:rPr sz="1100" spc="13" dirty="0">
                  <a:latin typeface="Times New Roman"/>
                  <a:cs typeface="Times New Roman"/>
                </a:rPr>
                <a:t>n</a:t>
              </a:r>
              <a:r>
                <a:rPr sz="1100" spc="-13" dirty="0">
                  <a:latin typeface="Times New Roman"/>
                  <a:cs typeface="Times New Roman"/>
                </a:rPr>
                <a:t>de</a:t>
              </a:r>
              <a:r>
                <a:rPr sz="1100" spc="18" dirty="0">
                  <a:latin typeface="Times New Roman"/>
                  <a:cs typeface="Times New Roman"/>
                </a:rPr>
                <a:t>n</a:t>
              </a:r>
              <a:r>
                <a:rPr sz="1100" spc="-4" dirty="0">
                  <a:latin typeface="Times New Roman"/>
                  <a:cs typeface="Times New Roman"/>
                </a:rPr>
                <a:t>t</a:t>
              </a:r>
              <a:r>
                <a:rPr sz="1100" spc="-9" dirty="0">
                  <a:latin typeface="Times New Roman"/>
                  <a:cs typeface="Times New Roman"/>
                </a:rPr>
                <a:t> s</a:t>
              </a:r>
              <a:r>
                <a:rPr sz="1100" spc="18" dirty="0">
                  <a:latin typeface="Times New Roman"/>
                  <a:cs typeface="Times New Roman"/>
                </a:rPr>
                <a:t>t</a:t>
              </a:r>
              <a:r>
                <a:rPr sz="1100" spc="-31" dirty="0">
                  <a:latin typeface="Times New Roman"/>
                  <a:cs typeface="Times New Roman"/>
                </a:rPr>
                <a:t>a</a:t>
              </a:r>
              <a:r>
                <a:rPr sz="1100" spc="9" dirty="0">
                  <a:latin typeface="Times New Roman"/>
                  <a:cs typeface="Times New Roman"/>
                </a:rPr>
                <a:t>t</a:t>
              </a:r>
              <a:r>
                <a:rPr sz="1100" spc="-4" dirty="0">
                  <a:latin typeface="Times New Roman"/>
                  <a:cs typeface="Times New Roman"/>
                </a:rPr>
                <a:t>i</a:t>
              </a:r>
              <a:r>
                <a:rPr sz="1100" dirty="0">
                  <a:latin typeface="Times New Roman"/>
                  <a:cs typeface="Times New Roman"/>
                </a:rPr>
                <a:t>on</a:t>
              </a:r>
              <a:r>
                <a:rPr sz="1100" spc="-31" dirty="0">
                  <a:latin typeface="Times New Roman"/>
                  <a:cs typeface="Times New Roman"/>
                </a:rPr>
                <a:t> </a:t>
              </a:r>
              <a:r>
                <a:rPr sz="1100" spc="9" dirty="0">
                  <a:latin typeface="Times New Roman"/>
                  <a:cs typeface="Times New Roman"/>
                </a:rPr>
                <a:t>t</a:t>
              </a:r>
              <a:r>
                <a:rPr sz="1100" dirty="0">
                  <a:latin typeface="Times New Roman"/>
                  <a:cs typeface="Times New Roman"/>
                </a:rPr>
                <a:t>o</a:t>
              </a:r>
              <a:r>
                <a:rPr sz="1100" spc="-9" dirty="0">
                  <a:latin typeface="Times New Roman"/>
                  <a:cs typeface="Times New Roman"/>
                </a:rPr>
                <a:t> w</a:t>
              </a:r>
              <a:r>
                <a:rPr sz="1100" spc="18" dirty="0">
                  <a:latin typeface="Times New Roman"/>
                  <a:cs typeface="Times New Roman"/>
                </a:rPr>
                <a:t>h</a:t>
              </a:r>
              <a:r>
                <a:rPr sz="1100" spc="-4" dirty="0">
                  <a:latin typeface="Times New Roman"/>
                  <a:cs typeface="Times New Roman"/>
                </a:rPr>
                <a:t>i</a:t>
              </a:r>
              <a:r>
                <a:rPr sz="1100" spc="-36" dirty="0">
                  <a:latin typeface="Times New Roman"/>
                  <a:cs typeface="Times New Roman"/>
                </a:rPr>
                <a:t>c</a:t>
              </a:r>
              <a:r>
                <a:rPr sz="1100" dirty="0">
                  <a:latin typeface="Times New Roman"/>
                  <a:cs typeface="Times New Roman"/>
                </a:rPr>
                <a:t>h</a:t>
              </a:r>
              <a:r>
                <a:rPr sz="1100" spc="-9"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a:t>
              </a:r>
              <a:r>
                <a:rPr sz="1100" spc="-13" dirty="0">
                  <a:latin typeface="Times New Roman"/>
                  <a:cs typeface="Times New Roman"/>
                </a:rPr>
                <a:t> </a:t>
              </a:r>
              <a:r>
                <a:rPr sz="1100" spc="9" dirty="0">
                  <a:latin typeface="Times New Roman"/>
                  <a:cs typeface="Times New Roman"/>
                </a:rPr>
                <a:t>l</a:t>
              </a:r>
              <a:r>
                <a:rPr sz="1100" spc="-9" dirty="0">
                  <a:latin typeface="Times New Roman"/>
                  <a:cs typeface="Times New Roman"/>
                </a:rPr>
                <a:t>aw</a:t>
              </a:r>
              <a:r>
                <a:rPr sz="1100" dirty="0">
                  <a:latin typeface="Times New Roman"/>
                  <a:cs typeface="Times New Roman"/>
                </a:rPr>
                <a:t>s</a:t>
              </a:r>
              <a:r>
                <a:rPr sz="1100" spc="-13" dirty="0">
                  <a:latin typeface="Times New Roman"/>
                  <a:cs typeface="Times New Roman"/>
                </a:rPr>
                <a:t> </a:t>
              </a:r>
              <a:r>
                <a:rPr sz="1100" spc="13" dirty="0">
                  <a:latin typeface="Times New Roman"/>
                  <a:cs typeface="Times New Roman"/>
                </a:rPr>
                <a:t>o</a:t>
              </a:r>
              <a:r>
                <a:rPr sz="1100" dirty="0">
                  <a:latin typeface="Times New Roman"/>
                  <a:cs typeface="Times New Roman"/>
                </a:rPr>
                <a:t>f</a:t>
              </a:r>
              <a:r>
                <a:rPr sz="1100" spc="-27" dirty="0">
                  <a:latin typeface="Times New Roman"/>
                  <a:cs typeface="Times New Roman"/>
                </a:rPr>
                <a:t> </a:t>
              </a:r>
              <a:r>
                <a:rPr sz="1100" spc="18" dirty="0">
                  <a:latin typeface="Times New Roman"/>
                  <a:cs typeface="Times New Roman"/>
                </a:rPr>
                <a:t>n</a:t>
              </a:r>
              <a:r>
                <a:rPr sz="1100" spc="-31" dirty="0">
                  <a:latin typeface="Times New Roman"/>
                  <a:cs typeface="Times New Roman"/>
                </a:rPr>
                <a:t>a</a:t>
              </a:r>
              <a:r>
                <a:rPr sz="1100" spc="9" dirty="0">
                  <a:latin typeface="Times New Roman"/>
                  <a:cs typeface="Times New Roman"/>
                </a:rPr>
                <a:t>t</a:t>
              </a:r>
              <a:r>
                <a:rPr sz="1100" spc="-4" dirty="0">
                  <a:latin typeface="Times New Roman"/>
                  <a:cs typeface="Times New Roman"/>
                </a:rPr>
                <a:t>ur</a:t>
              </a:r>
              <a:r>
                <a:rPr sz="1100" dirty="0">
                  <a:latin typeface="Times New Roman"/>
                  <a:cs typeface="Times New Roman"/>
                </a:rPr>
                <a:t>e</a:t>
              </a:r>
              <a:r>
                <a:rPr sz="1100" spc="-4" dirty="0">
                  <a:latin typeface="Times New Roman"/>
                  <a:cs typeface="Times New Roman"/>
                </a:rPr>
                <a:t> </a:t>
              </a:r>
              <a:r>
                <a:rPr sz="1100" spc="-13" dirty="0">
                  <a:latin typeface="Times New Roman"/>
                  <a:cs typeface="Times New Roman"/>
                </a:rPr>
                <a:t>a</a:t>
              </a:r>
              <a:r>
                <a:rPr sz="1100" dirty="0">
                  <a:latin typeface="Times New Roman"/>
                  <a:cs typeface="Times New Roman"/>
                </a:rPr>
                <a:t>nd</a:t>
              </a:r>
              <a:r>
                <a:rPr sz="1100" spc="-31" dirty="0">
                  <a:latin typeface="Times New Roman"/>
                  <a:cs typeface="Times New Roman"/>
                </a:rPr>
                <a:t> </a:t>
              </a:r>
              <a:r>
                <a:rPr sz="1100" spc="18" dirty="0">
                  <a:latin typeface="Times New Roman"/>
                  <a:cs typeface="Times New Roman"/>
                </a:rPr>
                <a:t>o</a:t>
              </a:r>
              <a:r>
                <a:rPr sz="1100" dirty="0">
                  <a:latin typeface="Times New Roman"/>
                  <a:cs typeface="Times New Roman"/>
                </a:rPr>
                <a:t>f</a:t>
              </a:r>
              <a:r>
                <a:rPr sz="1100" spc="-4" dirty="0">
                  <a:latin typeface="Times New Roman"/>
                  <a:cs typeface="Times New Roman"/>
                </a:rPr>
                <a:t> </a:t>
              </a:r>
              <a:r>
                <a:rPr sz="1100" spc="18" dirty="0">
                  <a:latin typeface="Times New Roman"/>
                  <a:cs typeface="Times New Roman"/>
                </a:rPr>
                <a:t>n</a:t>
              </a:r>
              <a:r>
                <a:rPr sz="1100" spc="-27" dirty="0">
                  <a:latin typeface="Times New Roman"/>
                  <a:cs typeface="Times New Roman"/>
                </a:rPr>
                <a:t>at</a:t>
              </a:r>
              <a:r>
                <a:rPr sz="1100" spc="4" dirty="0">
                  <a:latin typeface="Times New Roman"/>
                  <a:cs typeface="Times New Roman"/>
                </a:rPr>
                <a:t>u</a:t>
              </a:r>
              <a:r>
                <a:rPr sz="1100" spc="-9" dirty="0">
                  <a:latin typeface="Times New Roman"/>
                  <a:cs typeface="Times New Roman"/>
                </a:rPr>
                <a:t>re</a:t>
              </a:r>
              <a:r>
                <a:rPr sz="1100" spc="18" dirty="0">
                  <a:latin typeface="Times New Roman"/>
                  <a:cs typeface="Times New Roman"/>
                </a:rPr>
                <a:t>'</a:t>
              </a:r>
              <a:r>
                <a:rPr sz="1100" dirty="0">
                  <a:latin typeface="Times New Roman"/>
                  <a:cs typeface="Times New Roman"/>
                </a:rPr>
                <a:t>s</a:t>
              </a:r>
            </a:p>
          </p:txBody>
        </p:sp>
        <p:sp>
          <p:nvSpPr>
            <p:cNvPr id="83" name="object 83"/>
            <p:cNvSpPr/>
            <p:nvPr/>
          </p:nvSpPr>
          <p:spPr>
            <a:xfrm>
              <a:off x="2146012" y="2349290"/>
              <a:ext cx="208395" cy="153521"/>
            </a:xfrm>
            <a:custGeom>
              <a:avLst/>
              <a:gdLst/>
              <a:ahLst/>
              <a:cxnLst/>
              <a:rect l="l" t="t" r="r" b="b"/>
              <a:pathLst>
                <a:path w="229235" h="173989">
                  <a:moveTo>
                    <a:pt x="0" y="173761"/>
                  </a:moveTo>
                  <a:lnTo>
                    <a:pt x="228666" y="173761"/>
                  </a:lnTo>
                  <a:lnTo>
                    <a:pt x="228666" y="0"/>
                  </a:lnTo>
                  <a:lnTo>
                    <a:pt x="0" y="0"/>
                  </a:lnTo>
                  <a:lnTo>
                    <a:pt x="0" y="173761"/>
                  </a:lnTo>
                  <a:close/>
                </a:path>
              </a:pathLst>
            </a:custGeom>
            <a:solidFill>
              <a:srgbClr val="0A31FF"/>
            </a:solidFill>
          </p:spPr>
          <p:txBody>
            <a:bodyPr wrap="square" lIns="0" tIns="0" rIns="0" bIns="0" rtlCol="0"/>
            <a:lstStyle/>
            <a:p>
              <a:endParaRPr/>
            </a:p>
          </p:txBody>
        </p:sp>
        <p:sp>
          <p:nvSpPr>
            <p:cNvPr id="84" name="object 84"/>
            <p:cNvSpPr/>
            <p:nvPr/>
          </p:nvSpPr>
          <p:spPr>
            <a:xfrm>
              <a:off x="2389923" y="2349290"/>
              <a:ext cx="346941" cy="153521"/>
            </a:xfrm>
            <a:custGeom>
              <a:avLst/>
              <a:gdLst/>
              <a:ahLst/>
              <a:cxnLst/>
              <a:rect l="l" t="t" r="r" b="b"/>
              <a:pathLst>
                <a:path w="381635" h="173989">
                  <a:moveTo>
                    <a:pt x="0" y="173761"/>
                  </a:moveTo>
                  <a:lnTo>
                    <a:pt x="381110" y="173761"/>
                  </a:lnTo>
                  <a:lnTo>
                    <a:pt x="381110" y="0"/>
                  </a:lnTo>
                  <a:lnTo>
                    <a:pt x="0" y="0"/>
                  </a:lnTo>
                  <a:lnTo>
                    <a:pt x="0" y="173761"/>
                  </a:lnTo>
                  <a:close/>
                </a:path>
              </a:pathLst>
            </a:custGeom>
            <a:solidFill>
              <a:srgbClr val="FF2800"/>
            </a:solidFill>
          </p:spPr>
          <p:txBody>
            <a:bodyPr wrap="square" lIns="0" tIns="0" rIns="0" bIns="0" rtlCol="0"/>
            <a:lstStyle/>
            <a:p>
              <a:endParaRPr/>
            </a:p>
          </p:txBody>
        </p:sp>
        <p:sp>
          <p:nvSpPr>
            <p:cNvPr id="85" name="object 85"/>
            <p:cNvSpPr/>
            <p:nvPr/>
          </p:nvSpPr>
          <p:spPr>
            <a:xfrm>
              <a:off x="2772417" y="2349290"/>
              <a:ext cx="274782" cy="153521"/>
            </a:xfrm>
            <a:custGeom>
              <a:avLst/>
              <a:gdLst/>
              <a:ahLst/>
              <a:cxnLst/>
              <a:rect l="l" t="t" r="r" b="b"/>
              <a:pathLst>
                <a:path w="302260" h="173989">
                  <a:moveTo>
                    <a:pt x="0" y="173761"/>
                  </a:moveTo>
                  <a:lnTo>
                    <a:pt x="301839" y="173761"/>
                  </a:lnTo>
                  <a:lnTo>
                    <a:pt x="301839" y="0"/>
                  </a:lnTo>
                  <a:lnTo>
                    <a:pt x="0" y="0"/>
                  </a:lnTo>
                  <a:lnTo>
                    <a:pt x="0" y="173761"/>
                  </a:lnTo>
                  <a:close/>
                </a:path>
              </a:pathLst>
            </a:custGeom>
            <a:solidFill>
              <a:srgbClr val="0A31FF"/>
            </a:solidFill>
          </p:spPr>
          <p:txBody>
            <a:bodyPr wrap="square" lIns="0" tIns="0" rIns="0" bIns="0" rtlCol="0"/>
            <a:lstStyle/>
            <a:p>
              <a:endParaRPr/>
            </a:p>
          </p:txBody>
        </p:sp>
        <p:sp>
          <p:nvSpPr>
            <p:cNvPr id="86" name="object 86"/>
            <p:cNvSpPr/>
            <p:nvPr/>
          </p:nvSpPr>
          <p:spPr>
            <a:xfrm>
              <a:off x="3118882" y="2349290"/>
              <a:ext cx="61191" cy="153521"/>
            </a:xfrm>
            <a:custGeom>
              <a:avLst/>
              <a:gdLst/>
              <a:ahLst/>
              <a:cxnLst/>
              <a:rect l="l" t="t" r="r" b="b"/>
              <a:pathLst>
                <a:path w="67310" h="173989">
                  <a:moveTo>
                    <a:pt x="0" y="173761"/>
                  </a:moveTo>
                  <a:lnTo>
                    <a:pt x="67075" y="173761"/>
                  </a:lnTo>
                  <a:lnTo>
                    <a:pt x="67075" y="0"/>
                  </a:lnTo>
                  <a:lnTo>
                    <a:pt x="0" y="0"/>
                  </a:lnTo>
                  <a:lnTo>
                    <a:pt x="0" y="173761"/>
                  </a:lnTo>
                  <a:close/>
                </a:path>
              </a:pathLst>
            </a:custGeom>
            <a:solidFill>
              <a:srgbClr val="FF40FF"/>
            </a:solidFill>
          </p:spPr>
          <p:txBody>
            <a:bodyPr wrap="square" lIns="0" tIns="0" rIns="0" bIns="0" rtlCol="0"/>
            <a:lstStyle/>
            <a:p>
              <a:endParaRPr/>
            </a:p>
          </p:txBody>
        </p:sp>
        <p:sp>
          <p:nvSpPr>
            <p:cNvPr id="87" name="object 87"/>
            <p:cNvSpPr/>
            <p:nvPr/>
          </p:nvSpPr>
          <p:spPr>
            <a:xfrm>
              <a:off x="3215892" y="2349290"/>
              <a:ext cx="360795" cy="153521"/>
            </a:xfrm>
            <a:custGeom>
              <a:avLst/>
              <a:gdLst/>
              <a:ahLst/>
              <a:cxnLst/>
              <a:rect l="l" t="t" r="r" b="b"/>
              <a:pathLst>
                <a:path w="396875" h="173989">
                  <a:moveTo>
                    <a:pt x="0" y="173761"/>
                  </a:moveTo>
                  <a:lnTo>
                    <a:pt x="396354" y="173761"/>
                  </a:lnTo>
                  <a:lnTo>
                    <a:pt x="396354" y="0"/>
                  </a:lnTo>
                  <a:lnTo>
                    <a:pt x="0" y="0"/>
                  </a:lnTo>
                  <a:lnTo>
                    <a:pt x="0" y="173761"/>
                  </a:lnTo>
                  <a:close/>
                </a:path>
              </a:pathLst>
            </a:custGeom>
            <a:solidFill>
              <a:srgbClr val="FF2800"/>
            </a:solidFill>
          </p:spPr>
          <p:txBody>
            <a:bodyPr wrap="square" lIns="0" tIns="0" rIns="0" bIns="0" rtlCol="0"/>
            <a:lstStyle/>
            <a:p>
              <a:endParaRPr/>
            </a:p>
          </p:txBody>
        </p:sp>
        <p:sp>
          <p:nvSpPr>
            <p:cNvPr id="88" name="object 88"/>
            <p:cNvSpPr/>
            <p:nvPr/>
          </p:nvSpPr>
          <p:spPr>
            <a:xfrm>
              <a:off x="3609475" y="2349290"/>
              <a:ext cx="390814" cy="153521"/>
            </a:xfrm>
            <a:custGeom>
              <a:avLst/>
              <a:gdLst/>
              <a:ahLst/>
              <a:cxnLst/>
              <a:rect l="l" t="t" r="r" b="b"/>
              <a:pathLst>
                <a:path w="429895" h="173989">
                  <a:moveTo>
                    <a:pt x="0" y="173761"/>
                  </a:moveTo>
                  <a:lnTo>
                    <a:pt x="429892" y="173761"/>
                  </a:lnTo>
                  <a:lnTo>
                    <a:pt x="429892" y="0"/>
                  </a:lnTo>
                  <a:lnTo>
                    <a:pt x="0" y="0"/>
                  </a:lnTo>
                  <a:lnTo>
                    <a:pt x="0" y="173761"/>
                  </a:lnTo>
                  <a:close/>
                </a:path>
              </a:pathLst>
            </a:custGeom>
            <a:solidFill>
              <a:srgbClr val="FF2800"/>
            </a:solidFill>
          </p:spPr>
          <p:txBody>
            <a:bodyPr wrap="square" lIns="0" tIns="0" rIns="0" bIns="0" rtlCol="0"/>
            <a:lstStyle/>
            <a:p>
              <a:endParaRPr/>
            </a:p>
          </p:txBody>
        </p:sp>
        <p:sp>
          <p:nvSpPr>
            <p:cNvPr id="89" name="object 89"/>
            <p:cNvSpPr/>
            <p:nvPr/>
          </p:nvSpPr>
          <p:spPr>
            <a:xfrm>
              <a:off x="4036318" y="2349290"/>
              <a:ext cx="108527" cy="153521"/>
            </a:xfrm>
            <a:custGeom>
              <a:avLst/>
              <a:gdLst/>
              <a:ahLst/>
              <a:cxnLst/>
              <a:rect l="l" t="t" r="r" b="b"/>
              <a:pathLst>
                <a:path w="119379" h="173989">
                  <a:moveTo>
                    <a:pt x="0" y="173761"/>
                  </a:moveTo>
                  <a:lnTo>
                    <a:pt x="118906" y="173761"/>
                  </a:lnTo>
                  <a:lnTo>
                    <a:pt x="118906" y="0"/>
                  </a:lnTo>
                  <a:lnTo>
                    <a:pt x="0" y="0"/>
                  </a:lnTo>
                  <a:lnTo>
                    <a:pt x="0" y="173761"/>
                  </a:lnTo>
                  <a:close/>
                </a:path>
              </a:pathLst>
            </a:custGeom>
            <a:solidFill>
              <a:srgbClr val="0A31FF"/>
            </a:solidFill>
          </p:spPr>
          <p:txBody>
            <a:bodyPr wrap="square" lIns="0" tIns="0" rIns="0" bIns="0" rtlCol="0"/>
            <a:lstStyle/>
            <a:p>
              <a:endParaRPr/>
            </a:p>
          </p:txBody>
        </p:sp>
        <p:sp>
          <p:nvSpPr>
            <p:cNvPr id="90" name="object 90"/>
            <p:cNvSpPr/>
            <p:nvPr/>
          </p:nvSpPr>
          <p:spPr>
            <a:xfrm>
              <a:off x="4180448" y="2349290"/>
              <a:ext cx="169141" cy="153521"/>
            </a:xfrm>
            <a:custGeom>
              <a:avLst/>
              <a:gdLst/>
              <a:ahLst/>
              <a:cxnLst/>
              <a:rect l="l" t="t" r="r" b="b"/>
              <a:pathLst>
                <a:path w="186054" h="173989">
                  <a:moveTo>
                    <a:pt x="0" y="173761"/>
                  </a:moveTo>
                  <a:lnTo>
                    <a:pt x="185981" y="173761"/>
                  </a:lnTo>
                  <a:lnTo>
                    <a:pt x="185981" y="0"/>
                  </a:lnTo>
                  <a:lnTo>
                    <a:pt x="0" y="0"/>
                  </a:lnTo>
                  <a:lnTo>
                    <a:pt x="0" y="173761"/>
                  </a:lnTo>
                  <a:close/>
                </a:path>
              </a:pathLst>
            </a:custGeom>
            <a:solidFill>
              <a:srgbClr val="0A31FF"/>
            </a:solidFill>
          </p:spPr>
          <p:txBody>
            <a:bodyPr wrap="square" lIns="0" tIns="0" rIns="0" bIns="0" rtlCol="0"/>
            <a:lstStyle/>
            <a:p>
              <a:endParaRPr/>
            </a:p>
          </p:txBody>
        </p:sp>
        <p:sp>
          <p:nvSpPr>
            <p:cNvPr id="91" name="object 91"/>
            <p:cNvSpPr/>
            <p:nvPr/>
          </p:nvSpPr>
          <p:spPr>
            <a:xfrm>
              <a:off x="4385554" y="2349290"/>
              <a:ext cx="474518" cy="153521"/>
            </a:xfrm>
            <a:custGeom>
              <a:avLst/>
              <a:gdLst/>
              <a:ahLst/>
              <a:cxnLst/>
              <a:rect l="l" t="t" r="r" b="b"/>
              <a:pathLst>
                <a:path w="521970" h="173989">
                  <a:moveTo>
                    <a:pt x="0" y="173761"/>
                  </a:moveTo>
                  <a:lnTo>
                    <a:pt x="521358" y="173761"/>
                  </a:lnTo>
                  <a:lnTo>
                    <a:pt x="521358" y="0"/>
                  </a:lnTo>
                  <a:lnTo>
                    <a:pt x="0" y="0"/>
                  </a:lnTo>
                  <a:lnTo>
                    <a:pt x="0" y="173761"/>
                  </a:lnTo>
                  <a:close/>
                </a:path>
              </a:pathLst>
            </a:custGeom>
            <a:solidFill>
              <a:srgbClr val="FF2800"/>
            </a:solidFill>
          </p:spPr>
          <p:txBody>
            <a:bodyPr wrap="square" lIns="0" tIns="0" rIns="0" bIns="0" rtlCol="0"/>
            <a:lstStyle/>
            <a:p>
              <a:endParaRPr/>
            </a:p>
          </p:txBody>
        </p:sp>
        <p:sp>
          <p:nvSpPr>
            <p:cNvPr id="92" name="object 92"/>
            <p:cNvSpPr/>
            <p:nvPr/>
          </p:nvSpPr>
          <p:spPr>
            <a:xfrm>
              <a:off x="4895549" y="2349290"/>
              <a:ext cx="113723" cy="153521"/>
            </a:xfrm>
            <a:custGeom>
              <a:avLst/>
              <a:gdLst/>
              <a:ahLst/>
              <a:cxnLst/>
              <a:rect l="l" t="t" r="r" b="b"/>
              <a:pathLst>
                <a:path w="125095" h="173989">
                  <a:moveTo>
                    <a:pt x="0" y="173761"/>
                  </a:moveTo>
                  <a:lnTo>
                    <a:pt x="125004" y="173761"/>
                  </a:lnTo>
                  <a:lnTo>
                    <a:pt x="125004" y="0"/>
                  </a:lnTo>
                  <a:lnTo>
                    <a:pt x="0" y="0"/>
                  </a:lnTo>
                  <a:lnTo>
                    <a:pt x="0" y="173761"/>
                  </a:lnTo>
                  <a:close/>
                </a:path>
              </a:pathLst>
            </a:custGeom>
            <a:solidFill>
              <a:srgbClr val="0A31FF"/>
            </a:solidFill>
          </p:spPr>
          <p:txBody>
            <a:bodyPr wrap="square" lIns="0" tIns="0" rIns="0" bIns="0" rtlCol="0"/>
            <a:lstStyle/>
            <a:p>
              <a:endParaRPr/>
            </a:p>
          </p:txBody>
        </p:sp>
        <p:sp>
          <p:nvSpPr>
            <p:cNvPr id="93" name="object 93"/>
            <p:cNvSpPr/>
            <p:nvPr/>
          </p:nvSpPr>
          <p:spPr>
            <a:xfrm>
              <a:off x="5045221" y="2349290"/>
              <a:ext cx="485486" cy="153521"/>
            </a:xfrm>
            <a:custGeom>
              <a:avLst/>
              <a:gdLst/>
              <a:ahLst/>
              <a:cxnLst/>
              <a:rect l="l" t="t" r="r" b="b"/>
              <a:pathLst>
                <a:path w="534035" h="173989">
                  <a:moveTo>
                    <a:pt x="0" y="173761"/>
                  </a:moveTo>
                  <a:lnTo>
                    <a:pt x="533554" y="173761"/>
                  </a:lnTo>
                  <a:lnTo>
                    <a:pt x="533554" y="0"/>
                  </a:lnTo>
                  <a:lnTo>
                    <a:pt x="0" y="0"/>
                  </a:lnTo>
                  <a:lnTo>
                    <a:pt x="0" y="173761"/>
                  </a:lnTo>
                  <a:close/>
                </a:path>
              </a:pathLst>
            </a:custGeom>
            <a:solidFill>
              <a:srgbClr val="FF2800"/>
            </a:solidFill>
          </p:spPr>
          <p:txBody>
            <a:bodyPr wrap="square" lIns="0" tIns="0" rIns="0" bIns="0" rtlCol="0"/>
            <a:lstStyle/>
            <a:p>
              <a:endParaRPr/>
            </a:p>
          </p:txBody>
        </p:sp>
        <p:sp>
          <p:nvSpPr>
            <p:cNvPr id="94" name="object 94"/>
            <p:cNvSpPr/>
            <p:nvPr/>
          </p:nvSpPr>
          <p:spPr>
            <a:xfrm>
              <a:off x="5563530" y="2349290"/>
              <a:ext cx="446809" cy="153521"/>
            </a:xfrm>
            <a:custGeom>
              <a:avLst/>
              <a:gdLst/>
              <a:ahLst/>
              <a:cxnLst/>
              <a:rect l="l" t="t" r="r" b="b"/>
              <a:pathLst>
                <a:path w="491490" h="173989">
                  <a:moveTo>
                    <a:pt x="0" y="173761"/>
                  </a:moveTo>
                  <a:lnTo>
                    <a:pt x="490869" y="173761"/>
                  </a:lnTo>
                  <a:lnTo>
                    <a:pt x="490869" y="0"/>
                  </a:lnTo>
                  <a:lnTo>
                    <a:pt x="0" y="0"/>
                  </a:lnTo>
                  <a:lnTo>
                    <a:pt x="0" y="173761"/>
                  </a:lnTo>
                  <a:close/>
                </a:path>
              </a:pathLst>
            </a:custGeom>
            <a:solidFill>
              <a:srgbClr val="FF2800"/>
            </a:solidFill>
          </p:spPr>
          <p:txBody>
            <a:bodyPr wrap="square" lIns="0" tIns="0" rIns="0" bIns="0" rtlCol="0"/>
            <a:lstStyle/>
            <a:p>
              <a:endParaRPr/>
            </a:p>
          </p:txBody>
        </p:sp>
        <p:sp>
          <p:nvSpPr>
            <p:cNvPr id="95" name="object 95"/>
            <p:cNvSpPr/>
            <p:nvPr/>
          </p:nvSpPr>
          <p:spPr>
            <a:xfrm>
              <a:off x="6045809" y="2349290"/>
              <a:ext cx="208395" cy="153521"/>
            </a:xfrm>
            <a:custGeom>
              <a:avLst/>
              <a:gdLst/>
              <a:ahLst/>
              <a:cxnLst/>
              <a:rect l="l" t="t" r="r" b="b"/>
              <a:pathLst>
                <a:path w="229234" h="173989">
                  <a:moveTo>
                    <a:pt x="0" y="173761"/>
                  </a:moveTo>
                  <a:lnTo>
                    <a:pt x="228666" y="173761"/>
                  </a:lnTo>
                  <a:lnTo>
                    <a:pt x="228666" y="0"/>
                  </a:lnTo>
                  <a:lnTo>
                    <a:pt x="0" y="0"/>
                  </a:lnTo>
                  <a:lnTo>
                    <a:pt x="0" y="173761"/>
                  </a:lnTo>
                  <a:close/>
                </a:path>
              </a:pathLst>
            </a:custGeom>
            <a:solidFill>
              <a:srgbClr val="0A31FF"/>
            </a:solidFill>
          </p:spPr>
          <p:txBody>
            <a:bodyPr wrap="square" lIns="0" tIns="0" rIns="0" bIns="0" rtlCol="0"/>
            <a:lstStyle/>
            <a:p>
              <a:endParaRPr/>
            </a:p>
          </p:txBody>
        </p:sp>
        <p:sp>
          <p:nvSpPr>
            <p:cNvPr id="96" name="object 96"/>
            <p:cNvSpPr/>
            <p:nvPr/>
          </p:nvSpPr>
          <p:spPr>
            <a:xfrm>
              <a:off x="6286948" y="2349290"/>
              <a:ext cx="238414" cy="153521"/>
            </a:xfrm>
            <a:custGeom>
              <a:avLst/>
              <a:gdLst/>
              <a:ahLst/>
              <a:cxnLst/>
              <a:rect l="l" t="t" r="r" b="b"/>
              <a:pathLst>
                <a:path w="262254" h="173989">
                  <a:moveTo>
                    <a:pt x="0" y="173761"/>
                  </a:moveTo>
                  <a:lnTo>
                    <a:pt x="262203" y="173761"/>
                  </a:lnTo>
                  <a:lnTo>
                    <a:pt x="262203" y="0"/>
                  </a:lnTo>
                  <a:lnTo>
                    <a:pt x="0" y="0"/>
                  </a:lnTo>
                  <a:lnTo>
                    <a:pt x="0" y="173761"/>
                  </a:lnTo>
                  <a:close/>
                </a:path>
              </a:pathLst>
            </a:custGeom>
            <a:solidFill>
              <a:srgbClr val="0A31FF"/>
            </a:solidFill>
          </p:spPr>
          <p:txBody>
            <a:bodyPr wrap="square" lIns="0" tIns="0" rIns="0" bIns="0" rtlCol="0"/>
            <a:lstStyle/>
            <a:p>
              <a:endParaRPr/>
            </a:p>
          </p:txBody>
        </p:sp>
        <p:sp>
          <p:nvSpPr>
            <p:cNvPr id="97" name="object 97"/>
            <p:cNvSpPr/>
            <p:nvPr/>
          </p:nvSpPr>
          <p:spPr>
            <a:xfrm>
              <a:off x="6561347" y="2349290"/>
              <a:ext cx="368877" cy="153521"/>
            </a:xfrm>
            <a:custGeom>
              <a:avLst/>
              <a:gdLst/>
              <a:ahLst/>
              <a:cxnLst/>
              <a:rect l="l" t="t" r="r" b="b"/>
              <a:pathLst>
                <a:path w="405765" h="173989">
                  <a:moveTo>
                    <a:pt x="0" y="173761"/>
                  </a:moveTo>
                  <a:lnTo>
                    <a:pt x="405501" y="173761"/>
                  </a:lnTo>
                  <a:lnTo>
                    <a:pt x="405501" y="0"/>
                  </a:lnTo>
                  <a:lnTo>
                    <a:pt x="0" y="0"/>
                  </a:lnTo>
                  <a:lnTo>
                    <a:pt x="0" y="173761"/>
                  </a:lnTo>
                  <a:close/>
                </a:path>
              </a:pathLst>
            </a:custGeom>
            <a:solidFill>
              <a:srgbClr val="FF2800"/>
            </a:solidFill>
          </p:spPr>
          <p:txBody>
            <a:bodyPr wrap="square" lIns="0" tIns="0" rIns="0" bIns="0" rtlCol="0"/>
            <a:lstStyle/>
            <a:p>
              <a:endParaRPr/>
            </a:p>
          </p:txBody>
        </p:sp>
        <p:sp>
          <p:nvSpPr>
            <p:cNvPr id="98" name="object 98"/>
            <p:cNvSpPr txBox="1"/>
            <p:nvPr/>
          </p:nvSpPr>
          <p:spPr>
            <a:xfrm>
              <a:off x="2134466" y="2353596"/>
              <a:ext cx="5104534" cy="169277"/>
            </a:xfrm>
            <a:prstGeom prst="rect">
              <a:avLst/>
            </a:prstGeom>
          </p:spPr>
          <p:txBody>
            <a:bodyPr vert="horz" wrap="square" lIns="0" tIns="0" rIns="0" bIns="0" rtlCol="0">
              <a:spAutoFit/>
            </a:bodyPr>
            <a:lstStyle/>
            <a:p>
              <a:pPr marL="11397"/>
              <a:r>
                <a:rPr sz="1100" spc="-22" dirty="0">
                  <a:latin typeface="Times New Roman"/>
                  <a:cs typeface="Times New Roman"/>
                </a:rPr>
                <a:t>g</a:t>
              </a:r>
              <a:r>
                <a:rPr sz="1100" spc="18" dirty="0">
                  <a:latin typeface="Times New Roman"/>
                  <a:cs typeface="Times New Roman"/>
                </a:rPr>
                <a:t>o</a:t>
              </a:r>
              <a:r>
                <a:rPr sz="1100" dirty="0">
                  <a:latin typeface="Times New Roman"/>
                  <a:cs typeface="Times New Roman"/>
                </a:rPr>
                <a:t>d</a:t>
              </a:r>
              <a:r>
                <a:rPr sz="1100" spc="-9" dirty="0">
                  <a:latin typeface="Times New Roman"/>
                  <a:cs typeface="Times New Roman"/>
                </a:rPr>
                <a:t> </a:t>
              </a:r>
              <a:r>
                <a:rPr sz="1100" spc="-13" dirty="0">
                  <a:latin typeface="Times New Roman"/>
                  <a:cs typeface="Times New Roman"/>
                </a:rPr>
                <a:t>e</a:t>
              </a:r>
              <a:r>
                <a:rPr sz="1100" spc="4" dirty="0">
                  <a:latin typeface="Times New Roman"/>
                  <a:cs typeface="Times New Roman"/>
                </a:rPr>
                <a:t>n</a:t>
              </a:r>
              <a:r>
                <a:rPr sz="1100" spc="-4" dirty="0">
                  <a:latin typeface="Times New Roman"/>
                  <a:cs typeface="Times New Roman"/>
                </a:rPr>
                <a:t>title</a:t>
              </a:r>
              <a:r>
                <a:rPr sz="1100" spc="-13"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54" dirty="0">
                  <a:latin typeface="Times New Roman"/>
                  <a:cs typeface="Times New Roman"/>
                </a:rPr>
                <a:t>e</a:t>
              </a:r>
              <a:r>
                <a:rPr sz="1100" spc="4" dirty="0">
                  <a:latin typeface="Times New Roman"/>
                  <a:cs typeface="Times New Roman"/>
                </a:rPr>
                <a:t>m</a:t>
              </a:r>
              <a:r>
                <a:rPr sz="1100" dirty="0">
                  <a:latin typeface="Times New Roman"/>
                  <a:cs typeface="Times New Roman"/>
                </a:rPr>
                <a:t>, </a:t>
              </a:r>
              <a:r>
                <a:rPr sz="1100" spc="-9" dirty="0">
                  <a:latin typeface="Times New Roman"/>
                  <a:cs typeface="Times New Roman"/>
                </a:rPr>
                <a:t>a</a:t>
              </a:r>
              <a:r>
                <a:rPr sz="1100" dirty="0">
                  <a:latin typeface="Times New Roman"/>
                  <a:cs typeface="Times New Roman"/>
                </a:rPr>
                <a:t> </a:t>
              </a:r>
              <a:r>
                <a:rPr sz="1100" spc="-9" dirty="0">
                  <a:latin typeface="Times New Roman"/>
                  <a:cs typeface="Times New Roman"/>
                </a:rPr>
                <a:t>dece</a:t>
              </a:r>
              <a:r>
                <a:rPr sz="1100" dirty="0">
                  <a:latin typeface="Times New Roman"/>
                  <a:cs typeface="Times New Roman"/>
                </a:rPr>
                <a:t>n</a:t>
              </a:r>
              <a:r>
                <a:rPr sz="1100" spc="-4" dirty="0">
                  <a:latin typeface="Times New Roman"/>
                  <a:cs typeface="Times New Roman"/>
                </a:rPr>
                <a:t>t </a:t>
              </a:r>
              <a:r>
                <a:rPr sz="1100" spc="-18" dirty="0">
                  <a:latin typeface="Times New Roman"/>
                  <a:cs typeface="Times New Roman"/>
                </a:rPr>
                <a:t>respec</a:t>
              </a:r>
              <a:r>
                <a:rPr sz="1100" spc="-4" dirty="0">
                  <a:latin typeface="Times New Roman"/>
                  <a:cs typeface="Times New Roman"/>
                </a:rPr>
                <a:t>t</a:t>
              </a:r>
              <a:r>
                <a:rPr sz="1100" spc="9" dirty="0">
                  <a:latin typeface="Times New Roman"/>
                  <a:cs typeface="Times New Roman"/>
                </a:rPr>
                <a:t> </a:t>
              </a:r>
              <a:r>
                <a:rPr sz="1100" spc="-9" dirty="0">
                  <a:latin typeface="Times New Roman"/>
                  <a:cs typeface="Times New Roman"/>
                </a:rPr>
                <a:t>to</a:t>
              </a:r>
              <a:r>
                <a:rPr sz="1100" spc="9" dirty="0">
                  <a:latin typeface="Times New Roman"/>
                  <a:cs typeface="Times New Roman"/>
                </a:rPr>
                <a:t> t</a:t>
              </a:r>
              <a:r>
                <a:rPr sz="1100" dirty="0">
                  <a:latin typeface="Times New Roman"/>
                  <a:cs typeface="Times New Roman"/>
                </a:rPr>
                <a:t>h</a:t>
              </a:r>
              <a:r>
                <a:rPr sz="1100" spc="-9" dirty="0">
                  <a:latin typeface="Times New Roman"/>
                  <a:cs typeface="Times New Roman"/>
                </a:rPr>
                <a:t>e</a:t>
              </a:r>
              <a:r>
                <a:rPr sz="1100" spc="-22" dirty="0">
                  <a:latin typeface="Times New Roman"/>
                  <a:cs typeface="Times New Roman"/>
                </a:rPr>
                <a:t> </a:t>
              </a:r>
              <a:r>
                <a:rPr sz="1100" spc="-13" dirty="0">
                  <a:latin typeface="Times New Roman"/>
                  <a:cs typeface="Times New Roman"/>
                </a:rPr>
                <a:t>o</a:t>
              </a:r>
              <a:r>
                <a:rPr sz="1100" spc="13" dirty="0">
                  <a:latin typeface="Times New Roman"/>
                  <a:cs typeface="Times New Roman"/>
                </a:rPr>
                <a:t>p</a:t>
              </a:r>
              <a:r>
                <a:rPr sz="1100" spc="-4" dirty="0">
                  <a:latin typeface="Times New Roman"/>
                  <a:cs typeface="Times New Roman"/>
                </a:rPr>
                <a:t>i</a:t>
              </a:r>
              <a:r>
                <a:rPr sz="1100" dirty="0">
                  <a:latin typeface="Times New Roman"/>
                  <a:cs typeface="Times New Roman"/>
                </a:rPr>
                <a:t>n</a:t>
              </a:r>
              <a:r>
                <a:rPr sz="1100" spc="-4" dirty="0">
                  <a:latin typeface="Times New Roman"/>
                  <a:cs typeface="Times New Roman"/>
                </a:rPr>
                <a:t>i</a:t>
              </a:r>
              <a:r>
                <a:rPr sz="1100" dirty="0">
                  <a:latin typeface="Times New Roman"/>
                  <a:cs typeface="Times New Roman"/>
                </a:rPr>
                <a:t>ons</a:t>
              </a:r>
              <a:r>
                <a:rPr sz="1100" spc="-40" dirty="0">
                  <a:latin typeface="Times New Roman"/>
                  <a:cs typeface="Times New Roman"/>
                </a:rPr>
                <a:t> </a:t>
              </a:r>
              <a:r>
                <a:rPr sz="1100" spc="18" dirty="0">
                  <a:latin typeface="Times New Roman"/>
                  <a:cs typeface="Times New Roman"/>
                </a:rPr>
                <a:t>o</a:t>
              </a:r>
              <a:r>
                <a:rPr sz="1100" dirty="0">
                  <a:latin typeface="Times New Roman"/>
                  <a:cs typeface="Times New Roman"/>
                </a:rPr>
                <a:t>f </a:t>
              </a:r>
              <a:r>
                <a:rPr sz="1100" spc="4" dirty="0">
                  <a:latin typeface="Times New Roman"/>
                  <a:cs typeface="Times New Roman"/>
                </a:rPr>
                <a:t>m</a:t>
              </a:r>
              <a:r>
                <a:rPr sz="1100" spc="-36" dirty="0">
                  <a:latin typeface="Times New Roman"/>
                  <a:cs typeface="Times New Roman"/>
                </a:rPr>
                <a:t>a</a:t>
              </a:r>
              <a:r>
                <a:rPr sz="1100" spc="4" dirty="0">
                  <a:latin typeface="Times New Roman"/>
                  <a:cs typeface="Times New Roman"/>
                </a:rPr>
                <a:t>n</a:t>
              </a:r>
              <a:r>
                <a:rPr sz="1100" spc="-31" dirty="0">
                  <a:latin typeface="Times New Roman"/>
                  <a:cs typeface="Times New Roman"/>
                </a:rPr>
                <a:t>k</a:t>
              </a:r>
              <a:r>
                <a:rPr sz="1100" spc="9" dirty="0">
                  <a:latin typeface="Times New Roman"/>
                  <a:cs typeface="Times New Roman"/>
                </a:rPr>
                <a:t>i</a:t>
              </a:r>
              <a:r>
                <a:rPr sz="1100" dirty="0">
                  <a:latin typeface="Times New Roman"/>
                  <a:cs typeface="Times New Roman"/>
                </a:rPr>
                <a:t>nd</a:t>
              </a:r>
              <a:r>
                <a:rPr sz="1100" spc="-9" dirty="0">
                  <a:latin typeface="Times New Roman"/>
                  <a:cs typeface="Times New Roman"/>
                </a:rPr>
                <a:t> </a:t>
              </a:r>
              <a:r>
                <a:rPr sz="1100" spc="-13" dirty="0">
                  <a:latin typeface="Times New Roman"/>
                  <a:cs typeface="Times New Roman"/>
                </a:rPr>
                <a:t>requ</a:t>
              </a:r>
              <a:r>
                <a:rPr sz="1100" spc="4" dirty="0">
                  <a:latin typeface="Times New Roman"/>
                  <a:cs typeface="Times New Roman"/>
                </a:rPr>
                <a:t>i</a:t>
              </a:r>
              <a:r>
                <a:rPr sz="1100" spc="-9" dirty="0">
                  <a:latin typeface="Times New Roman"/>
                  <a:cs typeface="Times New Roman"/>
                </a:rPr>
                <a:t>re</a:t>
              </a:r>
              <a:r>
                <a:rPr sz="1100" dirty="0">
                  <a:latin typeface="Times New Roman"/>
                  <a:cs typeface="Times New Roman"/>
                </a:rPr>
                <a:t>s</a:t>
              </a:r>
              <a:r>
                <a:rPr sz="1100" spc="-4" dirty="0">
                  <a:latin typeface="Times New Roman"/>
                  <a:cs typeface="Times New Roman"/>
                </a:rPr>
                <a:t> </a:t>
              </a:r>
              <a:r>
                <a:rPr sz="1100" spc="4" dirty="0">
                  <a:latin typeface="Times New Roman"/>
                  <a:cs typeface="Times New Roman"/>
                </a:rPr>
                <a:t>t</a:t>
              </a:r>
              <a:r>
                <a:rPr sz="1100" dirty="0">
                  <a:latin typeface="Times New Roman"/>
                  <a:cs typeface="Times New Roman"/>
                </a:rPr>
                <a:t>h</a:t>
              </a:r>
              <a:r>
                <a:rPr sz="1100" spc="-31" dirty="0">
                  <a:latin typeface="Times New Roman"/>
                  <a:cs typeface="Times New Roman"/>
                </a:rPr>
                <a:t>a</a:t>
              </a:r>
              <a:r>
                <a:rPr sz="1100" spc="-4" dirty="0">
                  <a:latin typeface="Times New Roman"/>
                  <a:cs typeface="Times New Roman"/>
                </a:rPr>
                <a:t>t</a:t>
              </a:r>
              <a:r>
                <a:rPr sz="1100" spc="-9"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36" dirty="0">
                  <a:latin typeface="Times New Roman"/>
                  <a:cs typeface="Times New Roman"/>
                </a:rPr>
                <a:t>e</a:t>
              </a:r>
              <a:r>
                <a:rPr sz="1100" spc="-9" dirty="0">
                  <a:latin typeface="Times New Roman"/>
                  <a:cs typeface="Times New Roman"/>
                </a:rPr>
                <a:t>y</a:t>
              </a:r>
              <a:r>
                <a:rPr sz="1100" spc="9" dirty="0">
                  <a:latin typeface="Times New Roman"/>
                  <a:cs typeface="Times New Roman"/>
                </a:rPr>
                <a:t> </a:t>
              </a:r>
              <a:r>
                <a:rPr sz="1100" spc="-9" dirty="0">
                  <a:latin typeface="Times New Roman"/>
                  <a:cs typeface="Times New Roman"/>
                </a:rPr>
                <a:t>s</a:t>
              </a:r>
              <a:r>
                <a:rPr sz="1100" spc="18" dirty="0">
                  <a:latin typeface="Times New Roman"/>
                  <a:cs typeface="Times New Roman"/>
                </a:rPr>
                <a:t>h</a:t>
              </a:r>
              <a:r>
                <a:rPr sz="1100" dirty="0">
                  <a:latin typeface="Times New Roman"/>
                  <a:cs typeface="Times New Roman"/>
                </a:rPr>
                <a:t>o</a:t>
              </a:r>
              <a:r>
                <a:rPr sz="1100" spc="-31" dirty="0">
                  <a:latin typeface="Times New Roman"/>
                  <a:cs typeface="Times New Roman"/>
                </a:rPr>
                <a:t>u</a:t>
              </a:r>
              <a:r>
                <a:rPr sz="1100" spc="9" dirty="0">
                  <a:latin typeface="Times New Roman"/>
                  <a:cs typeface="Times New Roman"/>
                </a:rPr>
                <a:t>l</a:t>
              </a:r>
              <a:r>
                <a:rPr sz="1100" dirty="0">
                  <a:latin typeface="Times New Roman"/>
                  <a:cs typeface="Times New Roman"/>
                </a:rPr>
                <a:t>d</a:t>
              </a:r>
            </a:p>
          </p:txBody>
        </p:sp>
        <p:sp>
          <p:nvSpPr>
            <p:cNvPr id="99" name="object 99"/>
            <p:cNvSpPr/>
            <p:nvPr/>
          </p:nvSpPr>
          <p:spPr>
            <a:xfrm>
              <a:off x="2146011" y="2502610"/>
              <a:ext cx="399473" cy="156322"/>
            </a:xfrm>
            <a:custGeom>
              <a:avLst/>
              <a:gdLst/>
              <a:ahLst/>
              <a:cxnLst/>
              <a:rect l="l" t="t" r="r" b="b"/>
              <a:pathLst>
                <a:path w="439419" h="177164">
                  <a:moveTo>
                    <a:pt x="0" y="176809"/>
                  </a:moveTo>
                  <a:lnTo>
                    <a:pt x="439038" y="176809"/>
                  </a:lnTo>
                  <a:lnTo>
                    <a:pt x="439038" y="0"/>
                  </a:lnTo>
                  <a:lnTo>
                    <a:pt x="0" y="0"/>
                  </a:lnTo>
                  <a:lnTo>
                    <a:pt x="0" y="176809"/>
                  </a:lnTo>
                  <a:close/>
                </a:path>
              </a:pathLst>
            </a:custGeom>
            <a:solidFill>
              <a:srgbClr val="FF2800"/>
            </a:solidFill>
          </p:spPr>
          <p:txBody>
            <a:bodyPr wrap="square" lIns="0" tIns="0" rIns="0" bIns="0" rtlCol="0"/>
            <a:lstStyle/>
            <a:p>
              <a:endParaRPr/>
            </a:p>
          </p:txBody>
        </p:sp>
        <p:sp>
          <p:nvSpPr>
            <p:cNvPr id="100" name="object 100"/>
            <p:cNvSpPr/>
            <p:nvPr/>
          </p:nvSpPr>
          <p:spPr>
            <a:xfrm>
              <a:off x="2581170" y="2502610"/>
              <a:ext cx="169141" cy="156322"/>
            </a:xfrm>
            <a:custGeom>
              <a:avLst/>
              <a:gdLst/>
              <a:ahLst/>
              <a:cxnLst/>
              <a:rect l="l" t="t" r="r" b="b"/>
              <a:pathLst>
                <a:path w="186055" h="177164">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a:p>
          </p:txBody>
        </p:sp>
        <p:sp>
          <p:nvSpPr>
            <p:cNvPr id="101" name="object 101"/>
            <p:cNvSpPr/>
            <p:nvPr/>
          </p:nvSpPr>
          <p:spPr>
            <a:xfrm>
              <a:off x="2786276" y="2502610"/>
              <a:ext cx="357909" cy="156322"/>
            </a:xfrm>
            <a:custGeom>
              <a:avLst/>
              <a:gdLst/>
              <a:ahLst/>
              <a:cxnLst/>
              <a:rect l="l" t="t" r="r" b="b"/>
              <a:pathLst>
                <a:path w="393700" h="177164">
                  <a:moveTo>
                    <a:pt x="0" y="176809"/>
                  </a:moveTo>
                  <a:lnTo>
                    <a:pt x="393305" y="176809"/>
                  </a:lnTo>
                  <a:lnTo>
                    <a:pt x="393305" y="0"/>
                  </a:lnTo>
                  <a:lnTo>
                    <a:pt x="0" y="0"/>
                  </a:lnTo>
                  <a:lnTo>
                    <a:pt x="0" y="176809"/>
                  </a:lnTo>
                  <a:close/>
                </a:path>
              </a:pathLst>
            </a:custGeom>
            <a:solidFill>
              <a:srgbClr val="FF2800"/>
            </a:solidFill>
          </p:spPr>
          <p:txBody>
            <a:bodyPr wrap="square" lIns="0" tIns="0" rIns="0" bIns="0" rtlCol="0"/>
            <a:lstStyle/>
            <a:p>
              <a:endParaRPr/>
            </a:p>
          </p:txBody>
        </p:sp>
        <p:sp>
          <p:nvSpPr>
            <p:cNvPr id="102" name="object 102"/>
            <p:cNvSpPr/>
            <p:nvPr/>
          </p:nvSpPr>
          <p:spPr>
            <a:xfrm>
              <a:off x="3179859" y="2502610"/>
              <a:ext cx="338282" cy="156322"/>
            </a:xfrm>
            <a:custGeom>
              <a:avLst/>
              <a:gdLst/>
              <a:ahLst/>
              <a:cxnLst/>
              <a:rect l="l" t="t" r="r" b="b"/>
              <a:pathLst>
                <a:path w="372110" h="177164">
                  <a:moveTo>
                    <a:pt x="0" y="176809"/>
                  </a:moveTo>
                  <a:lnTo>
                    <a:pt x="371963" y="176809"/>
                  </a:lnTo>
                  <a:lnTo>
                    <a:pt x="371963" y="0"/>
                  </a:lnTo>
                  <a:lnTo>
                    <a:pt x="0" y="0"/>
                  </a:lnTo>
                  <a:lnTo>
                    <a:pt x="0" y="176809"/>
                  </a:lnTo>
                  <a:close/>
                </a:path>
              </a:pathLst>
            </a:custGeom>
            <a:solidFill>
              <a:srgbClr val="FF2800"/>
            </a:solidFill>
          </p:spPr>
          <p:txBody>
            <a:bodyPr wrap="square" lIns="0" tIns="0" rIns="0" bIns="0" rtlCol="0"/>
            <a:lstStyle/>
            <a:p>
              <a:endParaRPr/>
            </a:p>
          </p:txBody>
        </p:sp>
        <p:sp>
          <p:nvSpPr>
            <p:cNvPr id="103" name="object 103"/>
            <p:cNvSpPr/>
            <p:nvPr/>
          </p:nvSpPr>
          <p:spPr>
            <a:xfrm>
              <a:off x="3554040" y="2502610"/>
              <a:ext cx="316345" cy="156322"/>
            </a:xfrm>
            <a:custGeom>
              <a:avLst/>
              <a:gdLst/>
              <a:ahLst/>
              <a:cxnLst/>
              <a:rect l="l" t="t" r="r" b="b"/>
              <a:pathLst>
                <a:path w="347979" h="177164">
                  <a:moveTo>
                    <a:pt x="0" y="176809"/>
                  </a:moveTo>
                  <a:lnTo>
                    <a:pt x="347572" y="176809"/>
                  </a:lnTo>
                  <a:lnTo>
                    <a:pt x="347572" y="0"/>
                  </a:lnTo>
                  <a:lnTo>
                    <a:pt x="0" y="0"/>
                  </a:lnTo>
                  <a:lnTo>
                    <a:pt x="0" y="176809"/>
                  </a:lnTo>
                  <a:close/>
                </a:path>
              </a:pathLst>
            </a:custGeom>
            <a:solidFill>
              <a:srgbClr val="FF2800"/>
            </a:solidFill>
          </p:spPr>
          <p:txBody>
            <a:bodyPr wrap="square" lIns="0" tIns="0" rIns="0" bIns="0" rtlCol="0"/>
            <a:lstStyle/>
            <a:p>
              <a:endParaRPr/>
            </a:p>
          </p:txBody>
        </p:sp>
        <p:sp>
          <p:nvSpPr>
            <p:cNvPr id="104" name="object 104"/>
            <p:cNvSpPr/>
            <p:nvPr/>
          </p:nvSpPr>
          <p:spPr>
            <a:xfrm>
              <a:off x="3906048" y="2502610"/>
              <a:ext cx="277668" cy="156322"/>
            </a:xfrm>
            <a:custGeom>
              <a:avLst/>
              <a:gdLst/>
              <a:ahLst/>
              <a:cxnLst/>
              <a:rect l="l" t="t" r="r" b="b"/>
              <a:pathLst>
                <a:path w="305435" h="177164">
                  <a:moveTo>
                    <a:pt x="0" y="176809"/>
                  </a:moveTo>
                  <a:lnTo>
                    <a:pt x="304888" y="176809"/>
                  </a:lnTo>
                  <a:lnTo>
                    <a:pt x="304888" y="0"/>
                  </a:lnTo>
                  <a:lnTo>
                    <a:pt x="0" y="0"/>
                  </a:lnTo>
                  <a:lnTo>
                    <a:pt x="0" y="176809"/>
                  </a:lnTo>
                  <a:close/>
                </a:path>
              </a:pathLst>
            </a:custGeom>
            <a:solidFill>
              <a:srgbClr val="0A31FF"/>
            </a:solidFill>
          </p:spPr>
          <p:txBody>
            <a:bodyPr wrap="square" lIns="0" tIns="0" rIns="0" bIns="0" rtlCol="0"/>
            <a:lstStyle/>
            <a:p>
              <a:endParaRPr/>
            </a:p>
          </p:txBody>
        </p:sp>
        <p:sp>
          <p:nvSpPr>
            <p:cNvPr id="105" name="object 105"/>
            <p:cNvSpPr/>
            <p:nvPr/>
          </p:nvSpPr>
          <p:spPr>
            <a:xfrm>
              <a:off x="4219251" y="2502610"/>
              <a:ext cx="105641" cy="156322"/>
            </a:xfrm>
            <a:custGeom>
              <a:avLst/>
              <a:gdLst/>
              <a:ahLst/>
              <a:cxnLst/>
              <a:rect l="l" t="t" r="r" b="b"/>
              <a:pathLst>
                <a:path w="116204" h="177164">
                  <a:moveTo>
                    <a:pt x="0" y="176809"/>
                  </a:moveTo>
                  <a:lnTo>
                    <a:pt x="115857" y="176809"/>
                  </a:lnTo>
                  <a:lnTo>
                    <a:pt x="115857" y="0"/>
                  </a:lnTo>
                  <a:lnTo>
                    <a:pt x="0" y="0"/>
                  </a:lnTo>
                  <a:lnTo>
                    <a:pt x="0" y="176809"/>
                  </a:lnTo>
                  <a:close/>
                </a:path>
              </a:pathLst>
            </a:custGeom>
            <a:solidFill>
              <a:srgbClr val="0A31FF"/>
            </a:solidFill>
          </p:spPr>
          <p:txBody>
            <a:bodyPr wrap="square" lIns="0" tIns="0" rIns="0" bIns="0" rtlCol="0"/>
            <a:lstStyle/>
            <a:p>
              <a:endParaRPr/>
            </a:p>
          </p:txBody>
        </p:sp>
        <p:sp>
          <p:nvSpPr>
            <p:cNvPr id="106" name="object 106"/>
            <p:cNvSpPr/>
            <p:nvPr/>
          </p:nvSpPr>
          <p:spPr>
            <a:xfrm>
              <a:off x="4360609" y="2502610"/>
              <a:ext cx="169141" cy="156322"/>
            </a:xfrm>
            <a:custGeom>
              <a:avLst/>
              <a:gdLst/>
              <a:ahLst/>
              <a:cxnLst/>
              <a:rect l="l" t="t" r="r" b="b"/>
              <a:pathLst>
                <a:path w="186054" h="177164">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a:p>
          </p:txBody>
        </p:sp>
        <p:sp>
          <p:nvSpPr>
            <p:cNvPr id="107" name="object 107"/>
            <p:cNvSpPr/>
            <p:nvPr/>
          </p:nvSpPr>
          <p:spPr>
            <a:xfrm>
              <a:off x="4565715" y="2502610"/>
              <a:ext cx="388505" cy="156322"/>
            </a:xfrm>
            <a:custGeom>
              <a:avLst/>
              <a:gdLst/>
              <a:ahLst/>
              <a:cxnLst/>
              <a:rect l="l" t="t" r="r" b="b"/>
              <a:pathLst>
                <a:path w="427354" h="177164">
                  <a:moveTo>
                    <a:pt x="0" y="176809"/>
                  </a:moveTo>
                  <a:lnTo>
                    <a:pt x="426843" y="176809"/>
                  </a:lnTo>
                  <a:lnTo>
                    <a:pt x="426843" y="0"/>
                  </a:lnTo>
                  <a:lnTo>
                    <a:pt x="0" y="0"/>
                  </a:lnTo>
                  <a:lnTo>
                    <a:pt x="0" y="176809"/>
                  </a:lnTo>
                  <a:close/>
                </a:path>
              </a:pathLst>
            </a:custGeom>
            <a:solidFill>
              <a:srgbClr val="FF2800"/>
            </a:solidFill>
          </p:spPr>
          <p:txBody>
            <a:bodyPr wrap="square" lIns="0" tIns="0" rIns="0" bIns="0" rtlCol="0"/>
            <a:lstStyle/>
            <a:p>
              <a:endParaRPr/>
            </a:p>
          </p:txBody>
        </p:sp>
        <p:sp>
          <p:nvSpPr>
            <p:cNvPr id="108" name="object 108"/>
            <p:cNvSpPr txBox="1"/>
            <p:nvPr/>
          </p:nvSpPr>
          <p:spPr>
            <a:xfrm>
              <a:off x="2134465" y="2506914"/>
              <a:ext cx="2865582" cy="338554"/>
            </a:xfrm>
            <a:prstGeom prst="rect">
              <a:avLst/>
            </a:prstGeom>
          </p:spPr>
          <p:txBody>
            <a:bodyPr vert="horz" wrap="square" lIns="0" tIns="0" rIns="0" bIns="0" rtlCol="0">
              <a:spAutoFit/>
            </a:bodyPr>
            <a:lstStyle/>
            <a:p>
              <a:pPr marL="11397"/>
              <a:r>
                <a:rPr sz="1100" spc="-18" dirty="0">
                  <a:latin typeface="Times New Roman"/>
                  <a:cs typeface="Times New Roman"/>
                </a:rPr>
                <a:t>dec</a:t>
              </a:r>
              <a:r>
                <a:rPr sz="1100" spc="9" dirty="0">
                  <a:latin typeface="Times New Roman"/>
                  <a:cs typeface="Times New Roman"/>
                </a:rPr>
                <a:t>l</a:t>
              </a:r>
              <a:r>
                <a:rPr sz="1100" spc="-9" dirty="0">
                  <a:latin typeface="Times New Roman"/>
                  <a:cs typeface="Times New Roman"/>
                </a:rPr>
                <a:t>are</a:t>
              </a:r>
              <a:r>
                <a:rPr sz="1100" spc="-4" dirty="0">
                  <a:latin typeface="Times New Roman"/>
                  <a:cs typeface="Times New Roman"/>
                </a:rPr>
                <a:t> </a:t>
              </a:r>
              <a:r>
                <a:rPr sz="1100" spc="4" dirty="0">
                  <a:latin typeface="Times New Roman"/>
                  <a:cs typeface="Times New Roman"/>
                </a:rPr>
                <a:t>t</a:t>
              </a:r>
              <a:r>
                <a:rPr sz="1100" dirty="0">
                  <a:latin typeface="Times New Roman"/>
                  <a:cs typeface="Times New Roman"/>
                </a:rPr>
                <a:t>h</a:t>
              </a:r>
              <a:r>
                <a:rPr sz="1100" spc="-9" dirty="0">
                  <a:latin typeface="Times New Roman"/>
                  <a:cs typeface="Times New Roman"/>
                </a:rPr>
                <a:t>e </a:t>
              </a:r>
              <a:r>
                <a:rPr sz="1100" spc="-4" dirty="0">
                  <a:latin typeface="Times New Roman"/>
                  <a:cs typeface="Times New Roman"/>
                </a:rPr>
                <a:t>cause</a:t>
              </a:r>
              <a:r>
                <a:rPr sz="1100" dirty="0">
                  <a:latin typeface="Times New Roman"/>
                  <a:cs typeface="Times New Roman"/>
                </a:rPr>
                <a:t>s</a:t>
              </a:r>
              <a:r>
                <a:rPr sz="1100" spc="-9" dirty="0">
                  <a:latin typeface="Times New Roman"/>
                  <a:cs typeface="Times New Roman"/>
                </a:rPr>
                <a:t> </a:t>
              </a:r>
              <a:r>
                <a:rPr sz="1100" spc="-4" dirty="0">
                  <a:latin typeface="Times New Roman"/>
                  <a:cs typeface="Times New Roman"/>
                </a:rPr>
                <a:t>w</a:t>
              </a:r>
              <a:r>
                <a:rPr sz="1100" spc="9" dirty="0">
                  <a:latin typeface="Times New Roman"/>
                  <a:cs typeface="Times New Roman"/>
                </a:rPr>
                <a:t>h</a:t>
              </a:r>
              <a:r>
                <a:rPr sz="1100" spc="-4" dirty="0">
                  <a:latin typeface="Times New Roman"/>
                  <a:cs typeface="Times New Roman"/>
                </a:rPr>
                <a:t>i</a:t>
              </a:r>
              <a:r>
                <a:rPr sz="1100" spc="-36" dirty="0">
                  <a:latin typeface="Times New Roman"/>
                  <a:cs typeface="Times New Roman"/>
                </a:rPr>
                <a:t>c</a:t>
              </a:r>
              <a:r>
                <a:rPr sz="1100" spc="-9" dirty="0">
                  <a:latin typeface="Times New Roman"/>
                  <a:cs typeface="Times New Roman"/>
                </a:rPr>
                <a:t>h</a:t>
              </a:r>
              <a:r>
                <a:rPr sz="1100" spc="9" dirty="0">
                  <a:latin typeface="Times New Roman"/>
                  <a:cs typeface="Times New Roman"/>
                </a:rPr>
                <a:t> i</a:t>
              </a:r>
              <a:r>
                <a:rPr sz="1100" spc="-9" dirty="0">
                  <a:latin typeface="Times New Roman"/>
                  <a:cs typeface="Times New Roman"/>
                </a:rPr>
                <a:t>m</a:t>
              </a:r>
              <a:r>
                <a:rPr sz="1100" spc="-22" dirty="0">
                  <a:latin typeface="Times New Roman"/>
                  <a:cs typeface="Times New Roman"/>
                </a:rPr>
                <a:t>pe</a:t>
              </a:r>
              <a:r>
                <a:rPr sz="1100" spc="-4" dirty="0">
                  <a:latin typeface="Times New Roman"/>
                  <a:cs typeface="Times New Roman"/>
                </a:rPr>
                <a:t>l</a:t>
              </a:r>
              <a:r>
                <a:rPr sz="1100" spc="9" dirty="0">
                  <a:latin typeface="Times New Roman"/>
                  <a:cs typeface="Times New Roman"/>
                </a:rPr>
                <a:t> t</a:t>
              </a:r>
              <a:r>
                <a:rPr sz="1100" dirty="0">
                  <a:latin typeface="Times New Roman"/>
                  <a:cs typeface="Times New Roman"/>
                </a:rPr>
                <a:t>h</a:t>
              </a:r>
              <a:r>
                <a:rPr sz="1100" spc="-31" dirty="0">
                  <a:latin typeface="Times New Roman"/>
                  <a:cs typeface="Times New Roman"/>
                </a:rPr>
                <a:t>e</a:t>
              </a:r>
              <a:r>
                <a:rPr sz="1100" spc="-9" dirty="0">
                  <a:latin typeface="Times New Roman"/>
                  <a:cs typeface="Times New Roman"/>
                </a:rPr>
                <a:t>m</a:t>
              </a:r>
              <a:r>
                <a:rPr sz="1100" spc="9" dirty="0">
                  <a:latin typeface="Times New Roman"/>
                  <a:cs typeface="Times New Roman"/>
                </a:rPr>
                <a:t> t</a:t>
              </a:r>
              <a:r>
                <a:rPr sz="1100" dirty="0">
                  <a:latin typeface="Times New Roman"/>
                  <a:cs typeface="Times New Roman"/>
                </a:rPr>
                <a:t>o</a:t>
              </a:r>
              <a:r>
                <a:rPr sz="1100" spc="-31"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a:t>
              </a:r>
              <a:r>
                <a:rPr sz="1100" spc="-13" dirty="0">
                  <a:latin typeface="Times New Roman"/>
                  <a:cs typeface="Times New Roman"/>
                </a:rPr>
                <a:t> </a:t>
              </a:r>
              <a:r>
                <a:rPr sz="1100" spc="-18" dirty="0">
                  <a:latin typeface="Times New Roman"/>
                  <a:cs typeface="Times New Roman"/>
                </a:rPr>
                <a:t>c</a:t>
              </a:r>
              <a:r>
                <a:rPr sz="1100" spc="4" dirty="0">
                  <a:latin typeface="Times New Roman"/>
                  <a:cs typeface="Times New Roman"/>
                </a:rPr>
                <a:t>h</a:t>
              </a:r>
              <a:r>
                <a:rPr sz="1100" spc="-36" dirty="0">
                  <a:latin typeface="Times New Roman"/>
                  <a:cs typeface="Times New Roman"/>
                </a:rPr>
                <a:t>a</a:t>
              </a:r>
              <a:r>
                <a:rPr sz="1100" spc="4" dirty="0">
                  <a:latin typeface="Times New Roman"/>
                  <a:cs typeface="Times New Roman"/>
                </a:rPr>
                <a:t>n</a:t>
              </a:r>
              <a:r>
                <a:rPr sz="1100" spc="-58" dirty="0">
                  <a:latin typeface="Times New Roman"/>
                  <a:cs typeface="Times New Roman"/>
                </a:rPr>
                <a:t>g</a:t>
              </a:r>
              <a:r>
                <a:rPr sz="1100" spc="4" dirty="0">
                  <a:latin typeface="Times New Roman"/>
                  <a:cs typeface="Times New Roman"/>
                </a:rPr>
                <a:t>e</a:t>
              </a:r>
              <a:r>
                <a:rPr sz="1100" dirty="0">
                  <a:latin typeface="Times New Roman"/>
                  <a:cs typeface="Times New Roman"/>
                </a:rPr>
                <a:t>.</a:t>
              </a:r>
            </a:p>
          </p:txBody>
        </p:sp>
        <p:sp>
          <p:nvSpPr>
            <p:cNvPr id="109" name="object 109"/>
            <p:cNvSpPr/>
            <p:nvPr/>
          </p:nvSpPr>
          <p:spPr>
            <a:xfrm>
              <a:off x="2146011" y="2658617"/>
              <a:ext cx="191655" cy="153521"/>
            </a:xfrm>
            <a:custGeom>
              <a:avLst/>
              <a:gdLst/>
              <a:ahLst/>
              <a:cxnLst/>
              <a:rect l="l" t="t" r="r" b="b"/>
              <a:pathLst>
                <a:path w="210819" h="173989">
                  <a:moveTo>
                    <a:pt x="0" y="173761"/>
                  </a:moveTo>
                  <a:lnTo>
                    <a:pt x="210372" y="173761"/>
                  </a:lnTo>
                  <a:lnTo>
                    <a:pt x="210372" y="0"/>
                  </a:lnTo>
                  <a:lnTo>
                    <a:pt x="0" y="0"/>
                  </a:lnTo>
                  <a:lnTo>
                    <a:pt x="0" y="173761"/>
                  </a:lnTo>
                  <a:close/>
                </a:path>
              </a:pathLst>
            </a:custGeom>
            <a:solidFill>
              <a:srgbClr val="0A31FF"/>
            </a:solidFill>
          </p:spPr>
          <p:txBody>
            <a:bodyPr wrap="square" lIns="0" tIns="0" rIns="0" bIns="0" rtlCol="0"/>
            <a:lstStyle/>
            <a:p>
              <a:endParaRPr/>
            </a:p>
          </p:txBody>
        </p:sp>
        <p:sp>
          <p:nvSpPr>
            <p:cNvPr id="110" name="object 110"/>
            <p:cNvSpPr/>
            <p:nvPr/>
          </p:nvSpPr>
          <p:spPr>
            <a:xfrm>
              <a:off x="2373291" y="2658617"/>
              <a:ext cx="247073" cy="153521"/>
            </a:xfrm>
            <a:custGeom>
              <a:avLst/>
              <a:gdLst/>
              <a:ahLst/>
              <a:cxnLst/>
              <a:rect l="l" t="t" r="r" b="b"/>
              <a:pathLst>
                <a:path w="271780" h="173989">
                  <a:moveTo>
                    <a:pt x="0" y="173761"/>
                  </a:moveTo>
                  <a:lnTo>
                    <a:pt x="271350" y="173761"/>
                  </a:lnTo>
                  <a:lnTo>
                    <a:pt x="271350" y="0"/>
                  </a:lnTo>
                  <a:lnTo>
                    <a:pt x="0" y="0"/>
                  </a:lnTo>
                  <a:lnTo>
                    <a:pt x="0" y="173761"/>
                  </a:lnTo>
                  <a:close/>
                </a:path>
              </a:pathLst>
            </a:custGeom>
            <a:solidFill>
              <a:srgbClr val="0A31FF"/>
            </a:solidFill>
          </p:spPr>
          <p:txBody>
            <a:bodyPr wrap="square" lIns="0" tIns="0" rIns="0" bIns="0" rtlCol="0"/>
            <a:lstStyle/>
            <a:p>
              <a:endParaRPr/>
            </a:p>
          </p:txBody>
        </p:sp>
        <p:sp>
          <p:nvSpPr>
            <p:cNvPr id="111" name="object 111"/>
            <p:cNvSpPr/>
            <p:nvPr/>
          </p:nvSpPr>
          <p:spPr>
            <a:xfrm>
              <a:off x="2656006" y="2658617"/>
              <a:ext cx="282864" cy="153521"/>
            </a:xfrm>
            <a:custGeom>
              <a:avLst/>
              <a:gdLst/>
              <a:ahLst/>
              <a:cxnLst/>
              <a:rect l="l" t="t" r="r" b="b"/>
              <a:pathLst>
                <a:path w="311150" h="173989">
                  <a:moveTo>
                    <a:pt x="0" y="173761"/>
                  </a:moveTo>
                  <a:lnTo>
                    <a:pt x="310985" y="173761"/>
                  </a:lnTo>
                  <a:lnTo>
                    <a:pt x="310985" y="0"/>
                  </a:lnTo>
                  <a:lnTo>
                    <a:pt x="0" y="0"/>
                  </a:lnTo>
                  <a:lnTo>
                    <a:pt x="0" y="173761"/>
                  </a:lnTo>
                  <a:close/>
                </a:path>
              </a:pathLst>
            </a:custGeom>
            <a:solidFill>
              <a:srgbClr val="FF2800"/>
            </a:solidFill>
          </p:spPr>
          <p:txBody>
            <a:bodyPr wrap="square" lIns="0" tIns="0" rIns="0" bIns="0" rtlCol="0"/>
            <a:lstStyle/>
            <a:p>
              <a:endParaRPr/>
            </a:p>
          </p:txBody>
        </p:sp>
        <p:sp>
          <p:nvSpPr>
            <p:cNvPr id="112" name="object 112"/>
            <p:cNvSpPr/>
            <p:nvPr/>
          </p:nvSpPr>
          <p:spPr>
            <a:xfrm>
              <a:off x="2974753" y="2658617"/>
              <a:ext cx="316345" cy="153521"/>
            </a:xfrm>
            <a:custGeom>
              <a:avLst/>
              <a:gdLst/>
              <a:ahLst/>
              <a:cxnLst/>
              <a:rect l="l" t="t" r="r" b="b"/>
              <a:pathLst>
                <a:path w="347979" h="173989">
                  <a:moveTo>
                    <a:pt x="0" y="173761"/>
                  </a:moveTo>
                  <a:lnTo>
                    <a:pt x="347572" y="173761"/>
                  </a:lnTo>
                  <a:lnTo>
                    <a:pt x="347572" y="0"/>
                  </a:lnTo>
                  <a:lnTo>
                    <a:pt x="0" y="0"/>
                  </a:lnTo>
                  <a:lnTo>
                    <a:pt x="0" y="173761"/>
                  </a:lnTo>
                  <a:close/>
                </a:path>
              </a:pathLst>
            </a:custGeom>
            <a:solidFill>
              <a:srgbClr val="FF2800"/>
            </a:solidFill>
          </p:spPr>
          <p:txBody>
            <a:bodyPr wrap="square" lIns="0" tIns="0" rIns="0" bIns="0" rtlCol="0"/>
            <a:lstStyle/>
            <a:p>
              <a:endParaRPr/>
            </a:p>
          </p:txBody>
        </p:sp>
        <p:sp>
          <p:nvSpPr>
            <p:cNvPr id="113" name="object 113"/>
            <p:cNvSpPr/>
            <p:nvPr/>
          </p:nvSpPr>
          <p:spPr>
            <a:xfrm>
              <a:off x="3326760" y="2658617"/>
              <a:ext cx="105641" cy="153521"/>
            </a:xfrm>
            <a:custGeom>
              <a:avLst/>
              <a:gdLst/>
              <a:ahLst/>
              <a:cxnLst/>
              <a:rect l="l" t="t" r="r" b="b"/>
              <a:pathLst>
                <a:path w="116204" h="173989">
                  <a:moveTo>
                    <a:pt x="0" y="173761"/>
                  </a:moveTo>
                  <a:lnTo>
                    <a:pt x="115857" y="173761"/>
                  </a:lnTo>
                  <a:lnTo>
                    <a:pt x="115857" y="0"/>
                  </a:lnTo>
                  <a:lnTo>
                    <a:pt x="0" y="0"/>
                  </a:lnTo>
                  <a:lnTo>
                    <a:pt x="0" y="173761"/>
                  </a:lnTo>
                  <a:close/>
                </a:path>
              </a:pathLst>
            </a:custGeom>
            <a:solidFill>
              <a:srgbClr val="0A31FF"/>
            </a:solidFill>
          </p:spPr>
          <p:txBody>
            <a:bodyPr wrap="square" lIns="0" tIns="0" rIns="0" bIns="0" rtlCol="0"/>
            <a:lstStyle/>
            <a:p>
              <a:endParaRPr/>
            </a:p>
          </p:txBody>
        </p:sp>
        <p:sp>
          <p:nvSpPr>
            <p:cNvPr id="114" name="object 114"/>
            <p:cNvSpPr/>
            <p:nvPr/>
          </p:nvSpPr>
          <p:spPr>
            <a:xfrm>
              <a:off x="3468118" y="2658617"/>
              <a:ext cx="130464" cy="153521"/>
            </a:xfrm>
            <a:custGeom>
              <a:avLst/>
              <a:gdLst/>
              <a:ahLst/>
              <a:cxnLst/>
              <a:rect l="l" t="t" r="r" b="b"/>
              <a:pathLst>
                <a:path w="143510" h="173989">
                  <a:moveTo>
                    <a:pt x="0" y="173761"/>
                  </a:moveTo>
                  <a:lnTo>
                    <a:pt x="143297" y="173761"/>
                  </a:lnTo>
                  <a:lnTo>
                    <a:pt x="143297" y="0"/>
                  </a:lnTo>
                  <a:lnTo>
                    <a:pt x="0" y="0"/>
                  </a:lnTo>
                  <a:lnTo>
                    <a:pt x="0" y="173761"/>
                  </a:lnTo>
                  <a:close/>
                </a:path>
              </a:pathLst>
            </a:custGeom>
            <a:solidFill>
              <a:srgbClr val="0A31FF"/>
            </a:solidFill>
          </p:spPr>
          <p:txBody>
            <a:bodyPr wrap="square" lIns="0" tIns="0" rIns="0" bIns="0" rtlCol="0"/>
            <a:lstStyle/>
            <a:p>
              <a:endParaRPr/>
            </a:p>
          </p:txBody>
        </p:sp>
        <p:sp>
          <p:nvSpPr>
            <p:cNvPr id="115" name="object 115"/>
            <p:cNvSpPr/>
            <p:nvPr/>
          </p:nvSpPr>
          <p:spPr>
            <a:xfrm>
              <a:off x="3634420" y="2658617"/>
              <a:ext cx="654627" cy="153521"/>
            </a:xfrm>
            <a:custGeom>
              <a:avLst/>
              <a:gdLst/>
              <a:ahLst/>
              <a:cxnLst/>
              <a:rect l="l" t="t" r="r" b="b"/>
              <a:pathLst>
                <a:path w="720089" h="173989">
                  <a:moveTo>
                    <a:pt x="0" y="173761"/>
                  </a:moveTo>
                  <a:lnTo>
                    <a:pt x="719536" y="173761"/>
                  </a:lnTo>
                  <a:lnTo>
                    <a:pt x="719536" y="0"/>
                  </a:lnTo>
                  <a:lnTo>
                    <a:pt x="0" y="0"/>
                  </a:lnTo>
                  <a:lnTo>
                    <a:pt x="0" y="173761"/>
                  </a:lnTo>
                  <a:close/>
                </a:path>
              </a:pathLst>
            </a:custGeom>
            <a:solidFill>
              <a:srgbClr val="FFFC00"/>
            </a:solidFill>
          </p:spPr>
          <p:txBody>
            <a:bodyPr wrap="square" lIns="0" tIns="0" rIns="0" bIns="0" rtlCol="0"/>
            <a:lstStyle/>
            <a:p>
              <a:endParaRPr/>
            </a:p>
          </p:txBody>
        </p:sp>
        <p:sp>
          <p:nvSpPr>
            <p:cNvPr id="116" name="object 116"/>
            <p:cNvSpPr/>
            <p:nvPr/>
          </p:nvSpPr>
          <p:spPr>
            <a:xfrm>
              <a:off x="4360609" y="2658617"/>
              <a:ext cx="208395" cy="153521"/>
            </a:xfrm>
            <a:custGeom>
              <a:avLst/>
              <a:gdLst/>
              <a:ahLst/>
              <a:cxnLst/>
              <a:rect l="l" t="t" r="r" b="b"/>
              <a:pathLst>
                <a:path w="229235" h="173989">
                  <a:moveTo>
                    <a:pt x="0" y="173761"/>
                  </a:moveTo>
                  <a:lnTo>
                    <a:pt x="228666" y="173761"/>
                  </a:lnTo>
                  <a:lnTo>
                    <a:pt x="228666" y="0"/>
                  </a:lnTo>
                  <a:lnTo>
                    <a:pt x="0" y="0"/>
                  </a:lnTo>
                  <a:lnTo>
                    <a:pt x="0" y="173761"/>
                  </a:lnTo>
                  <a:close/>
                </a:path>
              </a:pathLst>
            </a:custGeom>
            <a:solidFill>
              <a:srgbClr val="0A31FF"/>
            </a:solidFill>
          </p:spPr>
          <p:txBody>
            <a:bodyPr wrap="square" lIns="0" tIns="0" rIns="0" bIns="0" rtlCol="0"/>
            <a:lstStyle/>
            <a:p>
              <a:endParaRPr/>
            </a:p>
          </p:txBody>
        </p:sp>
        <p:sp>
          <p:nvSpPr>
            <p:cNvPr id="117" name="object 117"/>
            <p:cNvSpPr/>
            <p:nvPr/>
          </p:nvSpPr>
          <p:spPr>
            <a:xfrm>
              <a:off x="4604518" y="2658617"/>
              <a:ext cx="136236" cy="153521"/>
            </a:xfrm>
            <a:custGeom>
              <a:avLst/>
              <a:gdLst/>
              <a:ahLst/>
              <a:cxnLst/>
              <a:rect l="l" t="t" r="r" b="b"/>
              <a:pathLst>
                <a:path w="149860" h="173989">
                  <a:moveTo>
                    <a:pt x="0" y="173761"/>
                  </a:moveTo>
                  <a:lnTo>
                    <a:pt x="149395" y="173761"/>
                  </a:lnTo>
                  <a:lnTo>
                    <a:pt x="149395" y="0"/>
                  </a:lnTo>
                  <a:lnTo>
                    <a:pt x="0" y="0"/>
                  </a:lnTo>
                  <a:lnTo>
                    <a:pt x="0" y="173761"/>
                  </a:lnTo>
                  <a:close/>
                </a:path>
              </a:pathLst>
            </a:custGeom>
            <a:solidFill>
              <a:srgbClr val="0A31FF"/>
            </a:solidFill>
          </p:spPr>
          <p:txBody>
            <a:bodyPr wrap="square" lIns="0" tIns="0" rIns="0" bIns="0" rtlCol="0"/>
            <a:lstStyle/>
            <a:p>
              <a:endParaRPr/>
            </a:p>
          </p:txBody>
        </p:sp>
        <p:sp>
          <p:nvSpPr>
            <p:cNvPr id="118" name="object 118"/>
            <p:cNvSpPr/>
            <p:nvPr/>
          </p:nvSpPr>
          <p:spPr>
            <a:xfrm>
              <a:off x="4776365" y="2658617"/>
              <a:ext cx="236105" cy="153521"/>
            </a:xfrm>
            <a:custGeom>
              <a:avLst/>
              <a:gdLst/>
              <a:ahLst/>
              <a:cxnLst/>
              <a:rect l="l" t="t" r="r" b="b"/>
              <a:pathLst>
                <a:path w="259714" h="173989">
                  <a:moveTo>
                    <a:pt x="0" y="173761"/>
                  </a:moveTo>
                  <a:lnTo>
                    <a:pt x="259154" y="173761"/>
                  </a:lnTo>
                  <a:lnTo>
                    <a:pt x="259154" y="0"/>
                  </a:lnTo>
                  <a:lnTo>
                    <a:pt x="0" y="0"/>
                  </a:lnTo>
                  <a:lnTo>
                    <a:pt x="0" y="173761"/>
                  </a:lnTo>
                  <a:close/>
                </a:path>
              </a:pathLst>
            </a:custGeom>
            <a:solidFill>
              <a:srgbClr val="0A31FF"/>
            </a:solidFill>
          </p:spPr>
          <p:txBody>
            <a:bodyPr wrap="square" lIns="0" tIns="0" rIns="0" bIns="0" rtlCol="0"/>
            <a:lstStyle/>
            <a:p>
              <a:endParaRPr/>
            </a:p>
          </p:txBody>
        </p:sp>
        <p:sp>
          <p:nvSpPr>
            <p:cNvPr id="119" name="object 119"/>
            <p:cNvSpPr/>
            <p:nvPr/>
          </p:nvSpPr>
          <p:spPr>
            <a:xfrm>
              <a:off x="5047992" y="2658617"/>
              <a:ext cx="169141" cy="153521"/>
            </a:xfrm>
            <a:custGeom>
              <a:avLst/>
              <a:gdLst/>
              <a:ahLst/>
              <a:cxnLst/>
              <a:rect l="l" t="t" r="r" b="b"/>
              <a:pathLst>
                <a:path w="186054" h="173989">
                  <a:moveTo>
                    <a:pt x="0" y="173761"/>
                  </a:moveTo>
                  <a:lnTo>
                    <a:pt x="185981" y="173761"/>
                  </a:lnTo>
                  <a:lnTo>
                    <a:pt x="185981" y="0"/>
                  </a:lnTo>
                  <a:lnTo>
                    <a:pt x="0" y="0"/>
                  </a:lnTo>
                  <a:lnTo>
                    <a:pt x="0" y="173761"/>
                  </a:lnTo>
                  <a:close/>
                </a:path>
              </a:pathLst>
            </a:custGeom>
            <a:solidFill>
              <a:srgbClr val="0A31FF"/>
            </a:solidFill>
          </p:spPr>
          <p:txBody>
            <a:bodyPr wrap="square" lIns="0" tIns="0" rIns="0" bIns="0" rtlCol="0"/>
            <a:lstStyle/>
            <a:p>
              <a:endParaRPr/>
            </a:p>
          </p:txBody>
        </p:sp>
        <p:sp>
          <p:nvSpPr>
            <p:cNvPr id="120" name="object 120"/>
            <p:cNvSpPr/>
            <p:nvPr/>
          </p:nvSpPr>
          <p:spPr>
            <a:xfrm>
              <a:off x="5253099" y="2658617"/>
              <a:ext cx="399473" cy="153521"/>
            </a:xfrm>
            <a:custGeom>
              <a:avLst/>
              <a:gdLst/>
              <a:ahLst/>
              <a:cxnLst/>
              <a:rect l="l" t="t" r="r" b="b"/>
              <a:pathLst>
                <a:path w="439420" h="173989">
                  <a:moveTo>
                    <a:pt x="0" y="173761"/>
                  </a:moveTo>
                  <a:lnTo>
                    <a:pt x="439038" y="173761"/>
                  </a:lnTo>
                  <a:lnTo>
                    <a:pt x="439038" y="0"/>
                  </a:lnTo>
                  <a:lnTo>
                    <a:pt x="0" y="0"/>
                  </a:lnTo>
                  <a:lnTo>
                    <a:pt x="0" y="173761"/>
                  </a:lnTo>
                  <a:close/>
                </a:path>
              </a:pathLst>
            </a:custGeom>
            <a:solidFill>
              <a:srgbClr val="FF2800"/>
            </a:solidFill>
          </p:spPr>
          <p:txBody>
            <a:bodyPr wrap="square" lIns="0" tIns="0" rIns="0" bIns="0" rtlCol="0"/>
            <a:lstStyle/>
            <a:p>
              <a:endParaRPr/>
            </a:p>
          </p:txBody>
        </p:sp>
        <p:sp>
          <p:nvSpPr>
            <p:cNvPr id="121" name="object 121"/>
            <p:cNvSpPr/>
            <p:nvPr/>
          </p:nvSpPr>
          <p:spPr>
            <a:xfrm>
              <a:off x="5688257" y="2658617"/>
              <a:ext cx="299605" cy="153521"/>
            </a:xfrm>
            <a:custGeom>
              <a:avLst/>
              <a:gdLst/>
              <a:ahLst/>
              <a:cxnLst/>
              <a:rect l="l" t="t" r="r" b="b"/>
              <a:pathLst>
                <a:path w="329565" h="173989">
                  <a:moveTo>
                    <a:pt x="0" y="173761"/>
                  </a:moveTo>
                  <a:lnTo>
                    <a:pt x="329278" y="173761"/>
                  </a:lnTo>
                  <a:lnTo>
                    <a:pt x="329278" y="0"/>
                  </a:lnTo>
                  <a:lnTo>
                    <a:pt x="0" y="0"/>
                  </a:lnTo>
                  <a:lnTo>
                    <a:pt x="0" y="173761"/>
                  </a:lnTo>
                  <a:close/>
                </a:path>
              </a:pathLst>
            </a:custGeom>
            <a:solidFill>
              <a:srgbClr val="FF2800"/>
            </a:solidFill>
          </p:spPr>
          <p:txBody>
            <a:bodyPr wrap="square" lIns="0" tIns="0" rIns="0" bIns="0" rtlCol="0"/>
            <a:lstStyle/>
            <a:p>
              <a:endParaRPr/>
            </a:p>
          </p:txBody>
        </p:sp>
        <p:sp>
          <p:nvSpPr>
            <p:cNvPr id="122" name="object 122"/>
            <p:cNvSpPr/>
            <p:nvPr/>
          </p:nvSpPr>
          <p:spPr>
            <a:xfrm>
              <a:off x="6023634" y="2658617"/>
              <a:ext cx="196850" cy="153521"/>
            </a:xfrm>
            <a:custGeom>
              <a:avLst/>
              <a:gdLst/>
              <a:ahLst/>
              <a:cxnLst/>
              <a:rect l="l" t="t" r="r" b="b"/>
              <a:pathLst>
                <a:path w="216534" h="173989">
                  <a:moveTo>
                    <a:pt x="0" y="173761"/>
                  </a:moveTo>
                  <a:lnTo>
                    <a:pt x="216470" y="173761"/>
                  </a:lnTo>
                  <a:lnTo>
                    <a:pt x="216470" y="0"/>
                  </a:lnTo>
                  <a:lnTo>
                    <a:pt x="0" y="0"/>
                  </a:lnTo>
                  <a:lnTo>
                    <a:pt x="0" y="173761"/>
                  </a:lnTo>
                  <a:close/>
                </a:path>
              </a:pathLst>
            </a:custGeom>
            <a:solidFill>
              <a:srgbClr val="0A31FF"/>
            </a:solidFill>
          </p:spPr>
          <p:txBody>
            <a:bodyPr wrap="square" lIns="0" tIns="0" rIns="0" bIns="0" rtlCol="0"/>
            <a:lstStyle/>
            <a:p>
              <a:endParaRPr/>
            </a:p>
          </p:txBody>
        </p:sp>
        <p:sp>
          <p:nvSpPr>
            <p:cNvPr id="123" name="object 123"/>
            <p:cNvSpPr/>
            <p:nvPr/>
          </p:nvSpPr>
          <p:spPr>
            <a:xfrm>
              <a:off x="6256457" y="2658617"/>
              <a:ext cx="676564" cy="153521"/>
            </a:xfrm>
            <a:custGeom>
              <a:avLst/>
              <a:gdLst/>
              <a:ahLst/>
              <a:cxnLst/>
              <a:rect l="l" t="t" r="r" b="b"/>
              <a:pathLst>
                <a:path w="744220" h="173989">
                  <a:moveTo>
                    <a:pt x="0" y="173761"/>
                  </a:moveTo>
                  <a:lnTo>
                    <a:pt x="743927" y="173761"/>
                  </a:lnTo>
                  <a:lnTo>
                    <a:pt x="743927" y="0"/>
                  </a:lnTo>
                  <a:lnTo>
                    <a:pt x="0" y="0"/>
                  </a:lnTo>
                  <a:lnTo>
                    <a:pt x="0" y="173761"/>
                  </a:lnTo>
                  <a:close/>
                </a:path>
              </a:pathLst>
            </a:custGeom>
            <a:solidFill>
              <a:srgbClr val="FFFC00"/>
            </a:solidFill>
          </p:spPr>
          <p:txBody>
            <a:bodyPr wrap="square" lIns="0" tIns="0" rIns="0" bIns="0" rtlCol="0"/>
            <a:lstStyle/>
            <a:p>
              <a:endParaRPr/>
            </a:p>
          </p:txBody>
        </p:sp>
        <p:sp>
          <p:nvSpPr>
            <p:cNvPr id="124" name="object 124"/>
            <p:cNvSpPr txBox="1"/>
            <p:nvPr/>
          </p:nvSpPr>
          <p:spPr>
            <a:xfrm>
              <a:off x="2134466" y="2662922"/>
              <a:ext cx="5104534" cy="169277"/>
            </a:xfrm>
            <a:prstGeom prst="rect">
              <a:avLst/>
            </a:prstGeom>
          </p:spPr>
          <p:txBody>
            <a:bodyPr vert="horz" wrap="square" lIns="0" tIns="0" rIns="0" bIns="0" rtlCol="0">
              <a:spAutoFit/>
            </a:bodyPr>
            <a:lstStyle/>
            <a:p>
              <a:pPr marL="11397"/>
              <a:r>
                <a:rPr sz="1100" spc="-18" dirty="0">
                  <a:latin typeface="Times New Roman"/>
                  <a:cs typeface="Times New Roman"/>
                </a:rPr>
                <a:t>W</a:t>
              </a:r>
              <a:r>
                <a:rPr sz="1100" spc="-9" dirty="0">
                  <a:latin typeface="Times New Roman"/>
                  <a:cs typeface="Times New Roman"/>
                </a:rPr>
                <a:t>e</a:t>
              </a:r>
              <a:r>
                <a:rPr sz="1100" spc="-13" dirty="0">
                  <a:latin typeface="Times New Roman"/>
                  <a:cs typeface="Times New Roman"/>
                </a:rPr>
                <a:t> </a:t>
              </a:r>
              <a:r>
                <a:rPr sz="1100" spc="18" dirty="0">
                  <a:latin typeface="Times New Roman"/>
                  <a:cs typeface="Times New Roman"/>
                </a:rPr>
                <a:t>h</a:t>
              </a:r>
              <a:r>
                <a:rPr sz="1100" dirty="0">
                  <a:latin typeface="Times New Roman"/>
                  <a:cs typeface="Times New Roman"/>
                </a:rPr>
                <a:t>o</a:t>
              </a:r>
              <a:r>
                <a:rPr sz="1100" spc="-4" dirty="0">
                  <a:latin typeface="Times New Roman"/>
                  <a:cs typeface="Times New Roman"/>
                </a:rPr>
                <a:t>l</a:t>
              </a:r>
              <a:r>
                <a:rPr sz="1100" dirty="0">
                  <a:latin typeface="Times New Roman"/>
                  <a:cs typeface="Times New Roman"/>
                </a:rPr>
                <a:t>d</a:t>
              </a:r>
              <a:r>
                <a:rPr sz="1100" spc="-9"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es</a:t>
              </a:r>
              <a:r>
                <a:rPr sz="1100" dirty="0">
                  <a:latin typeface="Times New Roman"/>
                  <a:cs typeface="Times New Roman"/>
                </a:rPr>
                <a:t>e</a:t>
              </a:r>
              <a:r>
                <a:rPr sz="1100" spc="-13" dirty="0">
                  <a:latin typeface="Times New Roman"/>
                  <a:cs typeface="Times New Roman"/>
                </a:rPr>
                <a:t> </a:t>
              </a:r>
              <a:r>
                <a:rPr sz="1100" spc="4" dirty="0">
                  <a:latin typeface="Times New Roman"/>
                  <a:cs typeface="Times New Roman"/>
                </a:rPr>
                <a:t>t</a:t>
              </a:r>
              <a:r>
                <a:rPr sz="1100" spc="-4" dirty="0">
                  <a:latin typeface="Times New Roman"/>
                  <a:cs typeface="Times New Roman"/>
                </a:rPr>
                <a:t>ru</a:t>
              </a:r>
              <a:r>
                <a:rPr sz="1100" spc="18" dirty="0">
                  <a:latin typeface="Times New Roman"/>
                  <a:cs typeface="Times New Roman"/>
                </a:rPr>
                <a:t>t</a:t>
              </a:r>
              <a:r>
                <a:rPr sz="1100" dirty="0">
                  <a:latin typeface="Times New Roman"/>
                  <a:cs typeface="Times New Roman"/>
                </a:rPr>
                <a:t>hs</a:t>
              </a:r>
              <a:r>
                <a:rPr sz="1100" spc="-18" dirty="0">
                  <a:latin typeface="Times New Roman"/>
                  <a:cs typeface="Times New Roman"/>
                </a:rPr>
                <a:t> </a:t>
              </a:r>
              <a:r>
                <a:rPr sz="1100" spc="9" dirty="0">
                  <a:latin typeface="Times New Roman"/>
                  <a:cs typeface="Times New Roman"/>
                </a:rPr>
                <a:t>t</a:t>
              </a:r>
              <a:r>
                <a:rPr sz="1100" dirty="0">
                  <a:latin typeface="Times New Roman"/>
                  <a:cs typeface="Times New Roman"/>
                </a:rPr>
                <a:t>o</a:t>
              </a:r>
              <a:r>
                <a:rPr sz="1100" spc="-31" dirty="0">
                  <a:latin typeface="Times New Roman"/>
                  <a:cs typeface="Times New Roman"/>
                </a:rPr>
                <a:t> </a:t>
              </a:r>
              <a:r>
                <a:rPr sz="1100" spc="18" dirty="0">
                  <a:latin typeface="Times New Roman"/>
                  <a:cs typeface="Times New Roman"/>
                </a:rPr>
                <a:t>b</a:t>
              </a:r>
              <a:r>
                <a:rPr sz="1100" spc="-9" dirty="0">
                  <a:latin typeface="Times New Roman"/>
                  <a:cs typeface="Times New Roman"/>
                </a:rPr>
                <a:t>e </a:t>
              </a:r>
              <a:r>
                <a:rPr sz="1100" spc="-4" dirty="0">
                  <a:latin typeface="Times New Roman"/>
                  <a:cs typeface="Times New Roman"/>
                </a:rPr>
                <a:t>s</a:t>
              </a:r>
              <a:r>
                <a:rPr sz="1100" spc="-9" dirty="0">
                  <a:latin typeface="Times New Roman"/>
                  <a:cs typeface="Times New Roman"/>
                </a:rPr>
                <a:t>el</a:t>
              </a:r>
              <a:r>
                <a:rPr sz="1100" spc="4" dirty="0">
                  <a:latin typeface="Times New Roman"/>
                  <a:cs typeface="Times New Roman"/>
                </a:rPr>
                <a:t>f</a:t>
              </a:r>
              <a:r>
                <a:rPr sz="1100" spc="-13" dirty="0">
                  <a:latin typeface="Times New Roman"/>
                  <a:cs typeface="Times New Roman"/>
                </a:rPr>
                <a:t>-e</a:t>
              </a:r>
              <a:r>
                <a:rPr sz="1100" spc="18" dirty="0">
                  <a:latin typeface="Times New Roman"/>
                  <a:cs typeface="Times New Roman"/>
                </a:rPr>
                <a:t>v</a:t>
              </a:r>
              <a:r>
                <a:rPr sz="1100" spc="-4" dirty="0">
                  <a:latin typeface="Times New Roman"/>
                  <a:cs typeface="Times New Roman"/>
                </a:rPr>
                <a:t>i</a:t>
              </a:r>
              <a:r>
                <a:rPr sz="1100" spc="-13" dirty="0">
                  <a:latin typeface="Times New Roman"/>
                  <a:cs typeface="Times New Roman"/>
                </a:rPr>
                <a:t>de</a:t>
              </a:r>
              <a:r>
                <a:rPr sz="1100" spc="18" dirty="0">
                  <a:latin typeface="Times New Roman"/>
                  <a:cs typeface="Times New Roman"/>
                </a:rPr>
                <a:t>n</a:t>
              </a:r>
              <a:r>
                <a:rPr sz="1100" spc="-4" dirty="0">
                  <a:latin typeface="Times New Roman"/>
                  <a:cs typeface="Times New Roman"/>
                </a:rPr>
                <a:t>t;</a:t>
              </a:r>
              <a:r>
                <a:rPr sz="1100" spc="-27"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31" dirty="0">
                  <a:latin typeface="Times New Roman"/>
                  <a:cs typeface="Times New Roman"/>
                </a:rPr>
                <a:t>a</a:t>
              </a:r>
              <a:r>
                <a:rPr sz="1100" spc="-4" dirty="0">
                  <a:latin typeface="Times New Roman"/>
                  <a:cs typeface="Times New Roman"/>
                </a:rPr>
                <a:t>t</a:t>
              </a:r>
              <a:r>
                <a:rPr sz="1100" spc="13" dirty="0">
                  <a:latin typeface="Times New Roman"/>
                  <a:cs typeface="Times New Roman"/>
                </a:rPr>
                <a:t> </a:t>
              </a:r>
              <a:r>
                <a:rPr sz="1100" spc="-18" dirty="0">
                  <a:latin typeface="Times New Roman"/>
                  <a:cs typeface="Times New Roman"/>
                </a:rPr>
                <a:t>a</a:t>
              </a:r>
              <a:r>
                <a:rPr sz="1100" spc="9" dirty="0">
                  <a:latin typeface="Times New Roman"/>
                  <a:cs typeface="Times New Roman"/>
                </a:rPr>
                <a:t>l</a:t>
              </a:r>
              <a:r>
                <a:rPr sz="1100" spc="-4" dirty="0">
                  <a:latin typeface="Times New Roman"/>
                  <a:cs typeface="Times New Roman"/>
                </a:rPr>
                <a:t>l</a:t>
              </a:r>
              <a:r>
                <a:rPr sz="1100" spc="-27" dirty="0">
                  <a:latin typeface="Times New Roman"/>
                  <a:cs typeface="Times New Roman"/>
                </a:rPr>
                <a:t> </a:t>
              </a:r>
              <a:r>
                <a:rPr sz="1100" spc="4" dirty="0">
                  <a:latin typeface="Times New Roman"/>
                  <a:cs typeface="Times New Roman"/>
                </a:rPr>
                <a:t>m</a:t>
              </a:r>
              <a:r>
                <a:rPr sz="1100" spc="-36" dirty="0">
                  <a:latin typeface="Times New Roman"/>
                  <a:cs typeface="Times New Roman"/>
                </a:rPr>
                <a:t>e</a:t>
              </a:r>
              <a:r>
                <a:rPr sz="1100" dirty="0">
                  <a:latin typeface="Times New Roman"/>
                  <a:cs typeface="Times New Roman"/>
                </a:rPr>
                <a:t>n </a:t>
              </a:r>
              <a:r>
                <a:rPr sz="1100" spc="-4" dirty="0">
                  <a:latin typeface="Times New Roman"/>
                  <a:cs typeface="Times New Roman"/>
                </a:rPr>
                <a:t>are crea</a:t>
              </a:r>
              <a:r>
                <a:rPr sz="1100" spc="4" dirty="0">
                  <a:latin typeface="Times New Roman"/>
                  <a:cs typeface="Times New Roman"/>
                </a:rPr>
                <a:t>t</a:t>
              </a:r>
              <a:r>
                <a:rPr sz="1100" spc="-13" dirty="0">
                  <a:latin typeface="Times New Roman"/>
                  <a:cs typeface="Times New Roman"/>
                </a:rPr>
                <a:t>e</a:t>
              </a:r>
              <a:r>
                <a:rPr sz="1100" spc="-9" dirty="0">
                  <a:latin typeface="Times New Roman"/>
                  <a:cs typeface="Times New Roman"/>
                </a:rPr>
                <a:t>d</a:t>
              </a:r>
              <a:r>
                <a:rPr sz="1100" spc="-4" dirty="0">
                  <a:latin typeface="Times New Roman"/>
                  <a:cs typeface="Times New Roman"/>
                </a:rPr>
                <a:t> </a:t>
              </a:r>
              <a:r>
                <a:rPr sz="1100" spc="-13" dirty="0">
                  <a:latin typeface="Times New Roman"/>
                  <a:cs typeface="Times New Roman"/>
                </a:rPr>
                <a:t>equa</a:t>
              </a:r>
              <a:r>
                <a:rPr sz="1100" spc="-4" dirty="0">
                  <a:latin typeface="Times New Roman"/>
                  <a:cs typeface="Times New Roman"/>
                </a:rPr>
                <a:t>l</a:t>
              </a:r>
              <a:r>
                <a:rPr sz="1100" spc="4" dirty="0">
                  <a:latin typeface="Times New Roman"/>
                  <a:cs typeface="Times New Roman"/>
                </a:rPr>
                <a:t> </a:t>
              </a:r>
              <a:r>
                <a:rPr sz="1100" spc="-18" dirty="0">
                  <a:latin typeface="Times New Roman"/>
                  <a:cs typeface="Times New Roman"/>
                </a:rPr>
                <a:t>a</a:t>
              </a:r>
              <a:r>
                <a:rPr sz="1100" spc="4" dirty="0">
                  <a:latin typeface="Times New Roman"/>
                  <a:cs typeface="Times New Roman"/>
                </a:rPr>
                <a:t>n</a:t>
              </a:r>
              <a:r>
                <a:rPr sz="1100" dirty="0">
                  <a:latin typeface="Times New Roman"/>
                  <a:cs typeface="Times New Roman"/>
                </a:rPr>
                <a:t>d</a:t>
              </a:r>
              <a:r>
                <a:rPr sz="1100" spc="-31" dirty="0">
                  <a:latin typeface="Times New Roman"/>
                  <a:cs typeface="Times New Roman"/>
                </a:rPr>
                <a:t> </a:t>
              </a:r>
              <a:r>
                <a:rPr sz="1100" spc="9" dirty="0">
                  <a:latin typeface="Times New Roman"/>
                  <a:cs typeface="Times New Roman"/>
                </a:rPr>
                <a:t>i</a:t>
              </a:r>
              <a:r>
                <a:rPr sz="1100" dirty="0">
                  <a:latin typeface="Times New Roman"/>
                  <a:cs typeface="Times New Roman"/>
                </a:rPr>
                <a:t>n</a:t>
              </a:r>
              <a:r>
                <a:rPr sz="1100" spc="-9" dirty="0">
                  <a:latin typeface="Times New Roman"/>
                  <a:cs typeface="Times New Roman"/>
                </a:rPr>
                <a:t>depe</a:t>
              </a:r>
              <a:r>
                <a:rPr sz="1100" spc="13" dirty="0">
                  <a:latin typeface="Times New Roman"/>
                  <a:cs typeface="Times New Roman"/>
                </a:rPr>
                <a:t>n</a:t>
              </a:r>
              <a:r>
                <a:rPr sz="1100" spc="-13" dirty="0">
                  <a:latin typeface="Times New Roman"/>
                  <a:cs typeface="Times New Roman"/>
                </a:rPr>
                <a:t>de</a:t>
              </a:r>
              <a:r>
                <a:rPr sz="1100" spc="18" dirty="0">
                  <a:latin typeface="Times New Roman"/>
                  <a:cs typeface="Times New Roman"/>
                </a:rPr>
                <a:t>n</a:t>
              </a:r>
              <a:r>
                <a:rPr sz="1100" spc="-4" dirty="0">
                  <a:latin typeface="Times New Roman"/>
                  <a:cs typeface="Times New Roman"/>
                </a:rPr>
                <a:t>t;</a:t>
              </a:r>
              <a:endParaRPr sz="1100" dirty="0">
                <a:latin typeface="Times New Roman"/>
                <a:cs typeface="Times New Roman"/>
              </a:endParaRPr>
            </a:p>
          </p:txBody>
        </p:sp>
        <p:sp>
          <p:nvSpPr>
            <p:cNvPr id="125" name="object 125"/>
            <p:cNvSpPr/>
            <p:nvPr/>
          </p:nvSpPr>
          <p:spPr>
            <a:xfrm>
              <a:off x="2146012" y="2811937"/>
              <a:ext cx="208395" cy="156322"/>
            </a:xfrm>
            <a:custGeom>
              <a:avLst/>
              <a:gdLst/>
              <a:ahLst/>
              <a:cxnLst/>
              <a:rect l="l" t="t" r="r" b="b"/>
              <a:pathLst>
                <a:path w="229235" h="177164">
                  <a:moveTo>
                    <a:pt x="0" y="176809"/>
                  </a:moveTo>
                  <a:lnTo>
                    <a:pt x="228666" y="176809"/>
                  </a:lnTo>
                  <a:lnTo>
                    <a:pt x="228666" y="0"/>
                  </a:lnTo>
                  <a:lnTo>
                    <a:pt x="0" y="0"/>
                  </a:lnTo>
                  <a:lnTo>
                    <a:pt x="0" y="176809"/>
                  </a:lnTo>
                  <a:close/>
                </a:path>
              </a:pathLst>
            </a:custGeom>
            <a:solidFill>
              <a:srgbClr val="0A31FF"/>
            </a:solidFill>
          </p:spPr>
          <p:txBody>
            <a:bodyPr wrap="square" lIns="0" tIns="0" rIns="0" bIns="0" rtlCol="0"/>
            <a:lstStyle/>
            <a:p>
              <a:endParaRPr/>
            </a:p>
          </p:txBody>
        </p:sp>
        <p:sp>
          <p:nvSpPr>
            <p:cNvPr id="126" name="object 126"/>
            <p:cNvSpPr/>
            <p:nvPr/>
          </p:nvSpPr>
          <p:spPr>
            <a:xfrm>
              <a:off x="2389923" y="2811937"/>
              <a:ext cx="269009" cy="156322"/>
            </a:xfrm>
            <a:custGeom>
              <a:avLst/>
              <a:gdLst/>
              <a:ahLst/>
              <a:cxnLst/>
              <a:rect l="l" t="t" r="r" b="b"/>
              <a:pathLst>
                <a:path w="295910" h="177164">
                  <a:moveTo>
                    <a:pt x="0" y="176809"/>
                  </a:moveTo>
                  <a:lnTo>
                    <a:pt x="295741" y="176809"/>
                  </a:lnTo>
                  <a:lnTo>
                    <a:pt x="295741" y="0"/>
                  </a:lnTo>
                  <a:lnTo>
                    <a:pt x="0" y="0"/>
                  </a:lnTo>
                  <a:lnTo>
                    <a:pt x="0" y="176809"/>
                  </a:lnTo>
                  <a:close/>
                </a:path>
              </a:pathLst>
            </a:custGeom>
            <a:solidFill>
              <a:srgbClr val="0A31FF"/>
            </a:solidFill>
          </p:spPr>
          <p:txBody>
            <a:bodyPr wrap="square" lIns="0" tIns="0" rIns="0" bIns="0" rtlCol="0"/>
            <a:lstStyle/>
            <a:p>
              <a:endParaRPr/>
            </a:p>
          </p:txBody>
        </p:sp>
        <p:sp>
          <p:nvSpPr>
            <p:cNvPr id="127" name="object 127"/>
            <p:cNvSpPr/>
            <p:nvPr/>
          </p:nvSpPr>
          <p:spPr>
            <a:xfrm>
              <a:off x="2694811" y="2811937"/>
              <a:ext cx="208395" cy="156322"/>
            </a:xfrm>
            <a:custGeom>
              <a:avLst/>
              <a:gdLst/>
              <a:ahLst/>
              <a:cxnLst/>
              <a:rect l="l" t="t" r="r" b="b"/>
              <a:pathLst>
                <a:path w="229235" h="177164">
                  <a:moveTo>
                    <a:pt x="0" y="176809"/>
                  </a:moveTo>
                  <a:lnTo>
                    <a:pt x="228666" y="176809"/>
                  </a:lnTo>
                  <a:lnTo>
                    <a:pt x="228666" y="0"/>
                  </a:lnTo>
                  <a:lnTo>
                    <a:pt x="0" y="0"/>
                  </a:lnTo>
                  <a:lnTo>
                    <a:pt x="0" y="176809"/>
                  </a:lnTo>
                  <a:close/>
                </a:path>
              </a:pathLst>
            </a:custGeom>
            <a:solidFill>
              <a:srgbClr val="0A31FF"/>
            </a:solidFill>
          </p:spPr>
          <p:txBody>
            <a:bodyPr wrap="square" lIns="0" tIns="0" rIns="0" bIns="0" rtlCol="0"/>
            <a:lstStyle/>
            <a:p>
              <a:endParaRPr/>
            </a:p>
          </p:txBody>
        </p:sp>
        <p:sp>
          <p:nvSpPr>
            <p:cNvPr id="128" name="object 128"/>
            <p:cNvSpPr/>
            <p:nvPr/>
          </p:nvSpPr>
          <p:spPr>
            <a:xfrm>
              <a:off x="2938721" y="2811937"/>
              <a:ext cx="296718" cy="156322"/>
            </a:xfrm>
            <a:custGeom>
              <a:avLst/>
              <a:gdLst/>
              <a:ahLst/>
              <a:cxnLst/>
              <a:rect l="l" t="t" r="r" b="b"/>
              <a:pathLst>
                <a:path w="326389" h="177164">
                  <a:moveTo>
                    <a:pt x="0" y="176809"/>
                  </a:moveTo>
                  <a:lnTo>
                    <a:pt x="326230" y="176809"/>
                  </a:lnTo>
                  <a:lnTo>
                    <a:pt x="326230" y="0"/>
                  </a:lnTo>
                  <a:lnTo>
                    <a:pt x="0" y="0"/>
                  </a:lnTo>
                  <a:lnTo>
                    <a:pt x="0" y="176809"/>
                  </a:lnTo>
                  <a:close/>
                </a:path>
              </a:pathLst>
            </a:custGeom>
            <a:solidFill>
              <a:srgbClr val="FF2800"/>
            </a:solidFill>
          </p:spPr>
          <p:txBody>
            <a:bodyPr wrap="square" lIns="0" tIns="0" rIns="0" bIns="0" rtlCol="0"/>
            <a:lstStyle/>
            <a:p>
              <a:endParaRPr/>
            </a:p>
          </p:txBody>
        </p:sp>
        <p:sp>
          <p:nvSpPr>
            <p:cNvPr id="129" name="object 129"/>
            <p:cNvSpPr/>
            <p:nvPr/>
          </p:nvSpPr>
          <p:spPr>
            <a:xfrm>
              <a:off x="3271326" y="2811937"/>
              <a:ext cx="446809" cy="156322"/>
            </a:xfrm>
            <a:custGeom>
              <a:avLst/>
              <a:gdLst/>
              <a:ahLst/>
              <a:cxnLst/>
              <a:rect l="l" t="t" r="r" b="b"/>
              <a:pathLst>
                <a:path w="491489" h="177164">
                  <a:moveTo>
                    <a:pt x="0" y="176809"/>
                  </a:moveTo>
                  <a:lnTo>
                    <a:pt x="490869" y="176809"/>
                  </a:lnTo>
                  <a:lnTo>
                    <a:pt x="490869" y="0"/>
                  </a:lnTo>
                  <a:lnTo>
                    <a:pt x="0" y="0"/>
                  </a:lnTo>
                  <a:lnTo>
                    <a:pt x="0" y="176809"/>
                  </a:lnTo>
                  <a:close/>
                </a:path>
              </a:pathLst>
            </a:custGeom>
            <a:solidFill>
              <a:srgbClr val="FF2800"/>
            </a:solidFill>
          </p:spPr>
          <p:txBody>
            <a:bodyPr wrap="square" lIns="0" tIns="0" rIns="0" bIns="0" rtlCol="0"/>
            <a:lstStyle/>
            <a:p>
              <a:endParaRPr/>
            </a:p>
          </p:txBody>
        </p:sp>
        <p:sp>
          <p:nvSpPr>
            <p:cNvPr id="130" name="object 130"/>
            <p:cNvSpPr/>
            <p:nvPr/>
          </p:nvSpPr>
          <p:spPr>
            <a:xfrm>
              <a:off x="3753604" y="2811937"/>
              <a:ext cx="236105" cy="156322"/>
            </a:xfrm>
            <a:custGeom>
              <a:avLst/>
              <a:gdLst/>
              <a:ahLst/>
              <a:cxnLst/>
              <a:rect l="l" t="t" r="r" b="b"/>
              <a:pathLst>
                <a:path w="259714" h="177164">
                  <a:moveTo>
                    <a:pt x="0" y="176809"/>
                  </a:moveTo>
                  <a:lnTo>
                    <a:pt x="259154" y="176809"/>
                  </a:lnTo>
                  <a:lnTo>
                    <a:pt x="259154" y="0"/>
                  </a:lnTo>
                  <a:lnTo>
                    <a:pt x="0" y="0"/>
                  </a:lnTo>
                  <a:lnTo>
                    <a:pt x="0" y="176809"/>
                  </a:lnTo>
                  <a:close/>
                </a:path>
              </a:pathLst>
            </a:custGeom>
            <a:solidFill>
              <a:srgbClr val="0A31FF"/>
            </a:solidFill>
          </p:spPr>
          <p:txBody>
            <a:bodyPr wrap="square" lIns="0" tIns="0" rIns="0" bIns="0" rtlCol="0"/>
            <a:lstStyle/>
            <a:p>
              <a:endParaRPr/>
            </a:p>
          </p:txBody>
        </p:sp>
        <p:sp>
          <p:nvSpPr>
            <p:cNvPr id="131" name="object 131"/>
            <p:cNvSpPr/>
            <p:nvPr/>
          </p:nvSpPr>
          <p:spPr>
            <a:xfrm>
              <a:off x="4025231" y="2811937"/>
              <a:ext cx="346941" cy="156322"/>
            </a:xfrm>
            <a:custGeom>
              <a:avLst/>
              <a:gdLst/>
              <a:ahLst/>
              <a:cxnLst/>
              <a:rect l="l" t="t" r="r" b="b"/>
              <a:pathLst>
                <a:path w="381635" h="177164">
                  <a:moveTo>
                    <a:pt x="0" y="176809"/>
                  </a:moveTo>
                  <a:lnTo>
                    <a:pt x="381110" y="176809"/>
                  </a:lnTo>
                  <a:lnTo>
                    <a:pt x="381110" y="0"/>
                  </a:lnTo>
                  <a:lnTo>
                    <a:pt x="0" y="0"/>
                  </a:lnTo>
                  <a:lnTo>
                    <a:pt x="0" y="176809"/>
                  </a:lnTo>
                  <a:close/>
                </a:path>
              </a:pathLst>
            </a:custGeom>
            <a:solidFill>
              <a:srgbClr val="FF2800"/>
            </a:solidFill>
          </p:spPr>
          <p:txBody>
            <a:bodyPr wrap="square" lIns="0" tIns="0" rIns="0" bIns="0" rtlCol="0"/>
            <a:lstStyle/>
            <a:p>
              <a:endParaRPr/>
            </a:p>
          </p:txBody>
        </p:sp>
        <p:sp>
          <p:nvSpPr>
            <p:cNvPr id="132" name="object 132"/>
            <p:cNvSpPr/>
            <p:nvPr/>
          </p:nvSpPr>
          <p:spPr>
            <a:xfrm>
              <a:off x="4404956" y="2811937"/>
              <a:ext cx="316345" cy="156322"/>
            </a:xfrm>
            <a:custGeom>
              <a:avLst/>
              <a:gdLst/>
              <a:ahLst/>
              <a:cxnLst/>
              <a:rect l="l" t="t" r="r" b="b"/>
              <a:pathLst>
                <a:path w="347979" h="177164">
                  <a:moveTo>
                    <a:pt x="0" y="176809"/>
                  </a:moveTo>
                  <a:lnTo>
                    <a:pt x="347572" y="176809"/>
                  </a:lnTo>
                  <a:lnTo>
                    <a:pt x="347572" y="0"/>
                  </a:lnTo>
                  <a:lnTo>
                    <a:pt x="0" y="0"/>
                  </a:lnTo>
                  <a:lnTo>
                    <a:pt x="0" y="176809"/>
                  </a:lnTo>
                  <a:close/>
                </a:path>
              </a:pathLst>
            </a:custGeom>
            <a:solidFill>
              <a:srgbClr val="FF2800"/>
            </a:solidFill>
          </p:spPr>
          <p:txBody>
            <a:bodyPr wrap="square" lIns="0" tIns="0" rIns="0" bIns="0" rtlCol="0"/>
            <a:lstStyle/>
            <a:p>
              <a:endParaRPr/>
            </a:p>
          </p:txBody>
        </p:sp>
        <p:sp>
          <p:nvSpPr>
            <p:cNvPr id="133" name="object 133"/>
            <p:cNvSpPr/>
            <p:nvPr/>
          </p:nvSpPr>
          <p:spPr>
            <a:xfrm>
              <a:off x="4756962" y="2811937"/>
              <a:ext cx="452005" cy="156322"/>
            </a:xfrm>
            <a:custGeom>
              <a:avLst/>
              <a:gdLst/>
              <a:ahLst/>
              <a:cxnLst/>
              <a:rect l="l" t="t" r="r" b="b"/>
              <a:pathLst>
                <a:path w="497204" h="177164">
                  <a:moveTo>
                    <a:pt x="0" y="176809"/>
                  </a:moveTo>
                  <a:lnTo>
                    <a:pt x="496967" y="176809"/>
                  </a:lnTo>
                  <a:lnTo>
                    <a:pt x="496967" y="0"/>
                  </a:lnTo>
                  <a:lnTo>
                    <a:pt x="0" y="0"/>
                  </a:lnTo>
                  <a:lnTo>
                    <a:pt x="0" y="176809"/>
                  </a:lnTo>
                  <a:close/>
                </a:path>
              </a:pathLst>
            </a:custGeom>
            <a:solidFill>
              <a:srgbClr val="FF2800"/>
            </a:solidFill>
          </p:spPr>
          <p:txBody>
            <a:bodyPr wrap="square" lIns="0" tIns="0" rIns="0" bIns="0" rtlCol="0"/>
            <a:lstStyle/>
            <a:p>
              <a:endParaRPr/>
            </a:p>
          </p:txBody>
        </p:sp>
        <p:sp>
          <p:nvSpPr>
            <p:cNvPr id="134" name="object 134"/>
            <p:cNvSpPr/>
            <p:nvPr/>
          </p:nvSpPr>
          <p:spPr>
            <a:xfrm>
              <a:off x="5244784" y="2811937"/>
              <a:ext cx="199736" cy="156322"/>
            </a:xfrm>
            <a:custGeom>
              <a:avLst/>
              <a:gdLst/>
              <a:ahLst/>
              <a:cxnLst/>
              <a:rect l="l" t="t" r="r" b="b"/>
              <a:pathLst>
                <a:path w="219710" h="177164">
                  <a:moveTo>
                    <a:pt x="0" y="176809"/>
                  </a:moveTo>
                  <a:lnTo>
                    <a:pt x="219519" y="176809"/>
                  </a:lnTo>
                  <a:lnTo>
                    <a:pt x="219519" y="0"/>
                  </a:lnTo>
                  <a:lnTo>
                    <a:pt x="0" y="0"/>
                  </a:lnTo>
                  <a:lnTo>
                    <a:pt x="0" y="176809"/>
                  </a:lnTo>
                  <a:close/>
                </a:path>
              </a:pathLst>
            </a:custGeom>
            <a:solidFill>
              <a:srgbClr val="0A31FF"/>
            </a:solidFill>
          </p:spPr>
          <p:txBody>
            <a:bodyPr wrap="square" lIns="0" tIns="0" rIns="0" bIns="0" rtlCol="0"/>
            <a:lstStyle/>
            <a:p>
              <a:endParaRPr/>
            </a:p>
          </p:txBody>
        </p:sp>
        <p:sp>
          <p:nvSpPr>
            <p:cNvPr id="135" name="object 135"/>
            <p:cNvSpPr/>
            <p:nvPr/>
          </p:nvSpPr>
          <p:spPr>
            <a:xfrm>
              <a:off x="5480380" y="2811937"/>
              <a:ext cx="607291" cy="156322"/>
            </a:xfrm>
            <a:custGeom>
              <a:avLst/>
              <a:gdLst/>
              <a:ahLst/>
              <a:cxnLst/>
              <a:rect l="l" t="t" r="r" b="b"/>
              <a:pathLst>
                <a:path w="668020" h="177164">
                  <a:moveTo>
                    <a:pt x="0" y="176809"/>
                  </a:moveTo>
                  <a:lnTo>
                    <a:pt x="667705" y="176809"/>
                  </a:lnTo>
                  <a:lnTo>
                    <a:pt x="667705" y="0"/>
                  </a:lnTo>
                  <a:lnTo>
                    <a:pt x="0" y="0"/>
                  </a:lnTo>
                  <a:lnTo>
                    <a:pt x="0" y="176809"/>
                  </a:lnTo>
                  <a:close/>
                </a:path>
              </a:pathLst>
            </a:custGeom>
            <a:solidFill>
              <a:srgbClr val="FFFC00"/>
            </a:solidFill>
          </p:spPr>
          <p:txBody>
            <a:bodyPr wrap="square" lIns="0" tIns="0" rIns="0" bIns="0" rtlCol="0"/>
            <a:lstStyle/>
            <a:p>
              <a:endParaRPr/>
            </a:p>
          </p:txBody>
        </p:sp>
        <p:sp>
          <p:nvSpPr>
            <p:cNvPr id="136" name="object 136"/>
            <p:cNvSpPr/>
            <p:nvPr/>
          </p:nvSpPr>
          <p:spPr>
            <a:xfrm>
              <a:off x="6156677" y="2811937"/>
              <a:ext cx="376959" cy="156322"/>
            </a:xfrm>
            <a:custGeom>
              <a:avLst/>
              <a:gdLst/>
              <a:ahLst/>
              <a:cxnLst/>
              <a:rect l="l" t="t" r="r" b="b"/>
              <a:pathLst>
                <a:path w="414654" h="177164">
                  <a:moveTo>
                    <a:pt x="0" y="176809"/>
                  </a:moveTo>
                  <a:lnTo>
                    <a:pt x="414647" y="176809"/>
                  </a:lnTo>
                  <a:lnTo>
                    <a:pt x="414647" y="0"/>
                  </a:lnTo>
                  <a:lnTo>
                    <a:pt x="0" y="0"/>
                  </a:lnTo>
                  <a:lnTo>
                    <a:pt x="0" y="176809"/>
                  </a:lnTo>
                  <a:close/>
                </a:path>
              </a:pathLst>
            </a:custGeom>
            <a:solidFill>
              <a:srgbClr val="FF2800"/>
            </a:solidFill>
          </p:spPr>
          <p:txBody>
            <a:bodyPr wrap="square" lIns="0" tIns="0" rIns="0" bIns="0" rtlCol="0"/>
            <a:lstStyle/>
            <a:p>
              <a:endParaRPr/>
            </a:p>
          </p:txBody>
        </p:sp>
        <p:sp>
          <p:nvSpPr>
            <p:cNvPr id="137" name="object 137"/>
            <p:cNvSpPr/>
            <p:nvPr/>
          </p:nvSpPr>
          <p:spPr>
            <a:xfrm>
              <a:off x="6569661" y="2811937"/>
              <a:ext cx="338282" cy="156322"/>
            </a:xfrm>
            <a:custGeom>
              <a:avLst/>
              <a:gdLst/>
              <a:ahLst/>
              <a:cxnLst/>
              <a:rect l="l" t="t" r="r" b="b"/>
              <a:pathLst>
                <a:path w="372109" h="177164">
                  <a:moveTo>
                    <a:pt x="0" y="176809"/>
                  </a:moveTo>
                  <a:lnTo>
                    <a:pt x="371963" y="176809"/>
                  </a:lnTo>
                  <a:lnTo>
                    <a:pt x="371963" y="0"/>
                  </a:lnTo>
                  <a:lnTo>
                    <a:pt x="0" y="0"/>
                  </a:lnTo>
                  <a:lnTo>
                    <a:pt x="0" y="176809"/>
                  </a:lnTo>
                  <a:close/>
                </a:path>
              </a:pathLst>
            </a:custGeom>
            <a:solidFill>
              <a:srgbClr val="FF2800"/>
            </a:solidFill>
          </p:spPr>
          <p:txBody>
            <a:bodyPr wrap="square" lIns="0" tIns="0" rIns="0" bIns="0" rtlCol="0"/>
            <a:lstStyle/>
            <a:p>
              <a:endParaRPr/>
            </a:p>
          </p:txBody>
        </p:sp>
        <p:sp>
          <p:nvSpPr>
            <p:cNvPr id="138" name="object 138"/>
            <p:cNvSpPr/>
            <p:nvPr/>
          </p:nvSpPr>
          <p:spPr>
            <a:xfrm>
              <a:off x="6943842" y="2811937"/>
              <a:ext cx="166832" cy="156322"/>
            </a:xfrm>
            <a:custGeom>
              <a:avLst/>
              <a:gdLst/>
              <a:ahLst/>
              <a:cxnLst/>
              <a:rect l="l" t="t" r="r" b="b"/>
              <a:pathLst>
                <a:path w="183515" h="177164">
                  <a:moveTo>
                    <a:pt x="0" y="176809"/>
                  </a:moveTo>
                  <a:lnTo>
                    <a:pt x="182932" y="176809"/>
                  </a:lnTo>
                  <a:lnTo>
                    <a:pt x="182932" y="0"/>
                  </a:lnTo>
                  <a:lnTo>
                    <a:pt x="0" y="0"/>
                  </a:lnTo>
                  <a:lnTo>
                    <a:pt x="0" y="176809"/>
                  </a:lnTo>
                  <a:close/>
                </a:path>
              </a:pathLst>
            </a:custGeom>
            <a:solidFill>
              <a:srgbClr val="0A31FF"/>
            </a:solidFill>
          </p:spPr>
          <p:txBody>
            <a:bodyPr wrap="square" lIns="0" tIns="0" rIns="0" bIns="0" rtlCol="0"/>
            <a:lstStyle/>
            <a:p>
              <a:endParaRPr/>
            </a:p>
          </p:txBody>
        </p:sp>
        <p:sp>
          <p:nvSpPr>
            <p:cNvPr id="139" name="object 139"/>
            <p:cNvSpPr txBox="1"/>
            <p:nvPr/>
          </p:nvSpPr>
          <p:spPr>
            <a:xfrm>
              <a:off x="2134464" y="2816241"/>
              <a:ext cx="5104535" cy="169277"/>
            </a:xfrm>
            <a:prstGeom prst="rect">
              <a:avLst/>
            </a:prstGeom>
          </p:spPr>
          <p:txBody>
            <a:bodyPr vert="horz" wrap="square" lIns="0" tIns="0" rIns="0" bIns="0" rtlCol="0">
              <a:spAutoFit/>
            </a:bodyPr>
            <a:lstStyle/>
            <a:p>
              <a:pPr marL="11397"/>
              <a:r>
                <a:rPr sz="1100" spc="-4" dirty="0">
                  <a:latin typeface="Times New Roman"/>
                  <a:cs typeface="Times New Roman"/>
                </a:rPr>
                <a:t>th</a:t>
              </a:r>
              <a:r>
                <a:rPr sz="1100" spc="-31" dirty="0">
                  <a:latin typeface="Times New Roman"/>
                  <a:cs typeface="Times New Roman"/>
                </a:rPr>
                <a:t>a</a:t>
              </a:r>
              <a:r>
                <a:rPr sz="1100" spc="-4" dirty="0">
                  <a:latin typeface="Times New Roman"/>
                  <a:cs typeface="Times New Roman"/>
                </a:rPr>
                <a:t>t</a:t>
              </a:r>
              <a:r>
                <a:rPr sz="1100" spc="18" dirty="0">
                  <a:latin typeface="Times New Roman"/>
                  <a:cs typeface="Times New Roman"/>
                </a:rPr>
                <a:t> f</a:t>
              </a:r>
              <a:r>
                <a:rPr sz="1100" spc="-13" dirty="0">
                  <a:latin typeface="Times New Roman"/>
                  <a:cs typeface="Times New Roman"/>
                </a:rPr>
                <a:t>r</a:t>
              </a:r>
              <a:r>
                <a:rPr sz="1100" spc="18" dirty="0">
                  <a:latin typeface="Times New Roman"/>
                  <a:cs typeface="Times New Roman"/>
                </a:rPr>
                <a:t>o</a:t>
              </a:r>
              <a:r>
                <a:rPr sz="1100" spc="-9" dirty="0">
                  <a:latin typeface="Times New Roman"/>
                  <a:cs typeface="Times New Roman"/>
                </a:rPr>
                <a:t>m</a:t>
              </a:r>
              <a:r>
                <a:rPr sz="1100" spc="-27"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31" dirty="0">
                  <a:latin typeface="Times New Roman"/>
                  <a:cs typeface="Times New Roman"/>
                </a:rPr>
                <a:t>a</a:t>
              </a:r>
              <a:r>
                <a:rPr sz="1100" spc="-4" dirty="0">
                  <a:latin typeface="Times New Roman"/>
                  <a:cs typeface="Times New Roman"/>
                </a:rPr>
                <a:t>t</a:t>
              </a:r>
              <a:r>
                <a:rPr sz="1100" spc="13" dirty="0">
                  <a:latin typeface="Times New Roman"/>
                  <a:cs typeface="Times New Roman"/>
                </a:rPr>
                <a:t> </a:t>
              </a:r>
              <a:r>
                <a:rPr sz="1100" spc="-18" dirty="0">
                  <a:latin typeface="Times New Roman"/>
                  <a:cs typeface="Times New Roman"/>
                </a:rPr>
                <a:t>equa</a:t>
              </a:r>
              <a:r>
                <a:rPr sz="1100" spc="-4" dirty="0">
                  <a:latin typeface="Times New Roman"/>
                  <a:cs typeface="Times New Roman"/>
                </a:rPr>
                <a:t>l</a:t>
              </a:r>
              <a:r>
                <a:rPr sz="1100" spc="13" dirty="0">
                  <a:latin typeface="Times New Roman"/>
                  <a:cs typeface="Times New Roman"/>
                </a:rPr>
                <a:t> </a:t>
              </a:r>
              <a:r>
                <a:rPr sz="1100" spc="-9" dirty="0">
                  <a:latin typeface="Times New Roman"/>
                  <a:cs typeface="Times New Roman"/>
                </a:rPr>
                <a:t>crea</a:t>
              </a:r>
              <a:r>
                <a:rPr sz="1100" spc="4" dirty="0">
                  <a:latin typeface="Times New Roman"/>
                  <a:cs typeface="Times New Roman"/>
                </a:rPr>
                <a:t>t</a:t>
              </a:r>
              <a:r>
                <a:rPr sz="1100" spc="-4" dirty="0">
                  <a:latin typeface="Times New Roman"/>
                  <a:cs typeface="Times New Roman"/>
                </a:rPr>
                <a:t>i</a:t>
              </a:r>
              <a:r>
                <a:rPr sz="1100" dirty="0">
                  <a:latin typeface="Times New Roman"/>
                  <a:cs typeface="Times New Roman"/>
                </a:rPr>
                <a:t>on</a:t>
              </a:r>
              <a:r>
                <a:rPr sz="1100" spc="-9"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58" dirty="0">
                  <a:latin typeface="Times New Roman"/>
                  <a:cs typeface="Times New Roman"/>
                </a:rPr>
                <a:t>e</a:t>
              </a:r>
              <a:r>
                <a:rPr sz="1100" spc="-9" dirty="0">
                  <a:latin typeface="Times New Roman"/>
                  <a:cs typeface="Times New Roman"/>
                </a:rPr>
                <a:t>y</a:t>
              </a:r>
              <a:r>
                <a:rPr sz="1100" spc="18" dirty="0">
                  <a:latin typeface="Times New Roman"/>
                  <a:cs typeface="Times New Roman"/>
                </a:rPr>
                <a:t> </a:t>
              </a:r>
              <a:r>
                <a:rPr sz="1100" spc="-9" dirty="0">
                  <a:latin typeface="Times New Roman"/>
                  <a:cs typeface="Times New Roman"/>
                </a:rPr>
                <a:t>der</a:t>
              </a:r>
              <a:r>
                <a:rPr sz="1100" spc="4" dirty="0">
                  <a:latin typeface="Times New Roman"/>
                  <a:cs typeface="Times New Roman"/>
                </a:rPr>
                <a:t>i</a:t>
              </a:r>
              <a:r>
                <a:rPr sz="1100" dirty="0">
                  <a:latin typeface="Times New Roman"/>
                  <a:cs typeface="Times New Roman"/>
                </a:rPr>
                <a:t>v</a:t>
              </a:r>
              <a:r>
                <a:rPr sz="1100" spc="-9" dirty="0">
                  <a:latin typeface="Times New Roman"/>
                  <a:cs typeface="Times New Roman"/>
                </a:rPr>
                <a:t>e</a:t>
              </a:r>
              <a:r>
                <a:rPr sz="1100" spc="-18" dirty="0">
                  <a:latin typeface="Times New Roman"/>
                  <a:cs typeface="Times New Roman"/>
                </a:rPr>
                <a:t> </a:t>
              </a:r>
              <a:r>
                <a:rPr sz="1100" spc="-13" dirty="0">
                  <a:latin typeface="Times New Roman"/>
                  <a:cs typeface="Times New Roman"/>
                </a:rPr>
                <a:t>r</a:t>
              </a:r>
              <a:r>
                <a:rPr sz="1100" spc="4" dirty="0">
                  <a:latin typeface="Times New Roman"/>
                  <a:cs typeface="Times New Roman"/>
                </a:rPr>
                <a:t>i</a:t>
              </a:r>
              <a:r>
                <a:rPr sz="1100" spc="-22" dirty="0">
                  <a:latin typeface="Times New Roman"/>
                  <a:cs typeface="Times New Roman"/>
                </a:rPr>
                <a:t>g</a:t>
              </a:r>
              <a:r>
                <a:rPr sz="1100" spc="18" dirty="0">
                  <a:latin typeface="Times New Roman"/>
                  <a:cs typeface="Times New Roman"/>
                </a:rPr>
                <a:t>h</a:t>
              </a:r>
              <a:r>
                <a:rPr sz="1100" spc="-4" dirty="0">
                  <a:latin typeface="Times New Roman"/>
                  <a:cs typeface="Times New Roman"/>
                </a:rPr>
                <a:t>t</a:t>
              </a:r>
              <a:r>
                <a:rPr sz="1100" dirty="0">
                  <a:latin typeface="Times New Roman"/>
                  <a:cs typeface="Times New Roman"/>
                </a:rPr>
                <a:t>s</a:t>
              </a:r>
              <a:r>
                <a:rPr sz="1100" spc="-18" dirty="0">
                  <a:latin typeface="Times New Roman"/>
                  <a:cs typeface="Times New Roman"/>
                </a:rPr>
                <a:t> </a:t>
              </a:r>
              <a:r>
                <a:rPr sz="1100" spc="9" dirty="0">
                  <a:latin typeface="Times New Roman"/>
                  <a:cs typeface="Times New Roman"/>
                </a:rPr>
                <a:t>i</a:t>
              </a:r>
              <a:r>
                <a:rPr sz="1100" dirty="0">
                  <a:latin typeface="Times New Roman"/>
                  <a:cs typeface="Times New Roman"/>
                </a:rPr>
                <a:t>n</a:t>
              </a:r>
              <a:r>
                <a:rPr sz="1100" spc="-13" dirty="0">
                  <a:latin typeface="Times New Roman"/>
                  <a:cs typeface="Times New Roman"/>
                </a:rPr>
                <a:t>here</a:t>
              </a:r>
              <a:r>
                <a:rPr sz="1100" spc="13" dirty="0">
                  <a:latin typeface="Times New Roman"/>
                  <a:cs typeface="Times New Roman"/>
                </a:rPr>
                <a:t>n</a:t>
              </a:r>
              <a:r>
                <a:rPr sz="1100" spc="-4" dirty="0">
                  <a:latin typeface="Times New Roman"/>
                  <a:cs typeface="Times New Roman"/>
                </a:rPr>
                <a:t>t </a:t>
              </a:r>
              <a:r>
                <a:rPr sz="1100" spc="-18" dirty="0">
                  <a:latin typeface="Times New Roman"/>
                  <a:cs typeface="Times New Roman"/>
                </a:rPr>
                <a:t>a</a:t>
              </a:r>
              <a:r>
                <a:rPr sz="1100" spc="4" dirty="0">
                  <a:latin typeface="Times New Roman"/>
                  <a:cs typeface="Times New Roman"/>
                </a:rPr>
                <a:t>n</a:t>
              </a:r>
              <a:r>
                <a:rPr sz="1100" dirty="0">
                  <a:latin typeface="Times New Roman"/>
                  <a:cs typeface="Times New Roman"/>
                </a:rPr>
                <a:t>d</a:t>
              </a:r>
              <a:r>
                <a:rPr sz="1100" spc="-9" dirty="0">
                  <a:latin typeface="Times New Roman"/>
                  <a:cs typeface="Times New Roman"/>
                </a:rPr>
                <a:t> </a:t>
              </a:r>
              <a:r>
                <a:rPr sz="1100" spc="9" dirty="0">
                  <a:latin typeface="Times New Roman"/>
                  <a:cs typeface="Times New Roman"/>
                </a:rPr>
                <a:t>i</a:t>
              </a:r>
              <a:r>
                <a:rPr sz="1100" dirty="0">
                  <a:latin typeface="Times New Roman"/>
                  <a:cs typeface="Times New Roman"/>
                </a:rPr>
                <a:t>n</a:t>
              </a:r>
              <a:r>
                <a:rPr sz="1100" spc="-18" dirty="0">
                  <a:latin typeface="Times New Roman"/>
                  <a:cs typeface="Times New Roman"/>
                </a:rPr>
                <a:t>al</a:t>
              </a:r>
              <a:r>
                <a:rPr sz="1100" spc="9" dirty="0">
                  <a:latin typeface="Times New Roman"/>
                  <a:cs typeface="Times New Roman"/>
                </a:rPr>
                <a:t>i</a:t>
              </a:r>
              <a:r>
                <a:rPr sz="1100" spc="-36" dirty="0">
                  <a:latin typeface="Times New Roman"/>
                  <a:cs typeface="Times New Roman"/>
                </a:rPr>
                <a:t>e</a:t>
              </a:r>
              <a:r>
                <a:rPr sz="1100" spc="4" dirty="0">
                  <a:latin typeface="Times New Roman"/>
                  <a:cs typeface="Times New Roman"/>
                </a:rPr>
                <a:t>n</a:t>
              </a:r>
              <a:r>
                <a:rPr sz="1100" spc="-36" dirty="0">
                  <a:latin typeface="Times New Roman"/>
                  <a:cs typeface="Times New Roman"/>
                </a:rPr>
                <a:t>a</a:t>
              </a:r>
              <a:r>
                <a:rPr sz="1100" spc="4" dirty="0">
                  <a:latin typeface="Times New Roman"/>
                  <a:cs typeface="Times New Roman"/>
                </a:rPr>
                <a:t>b</a:t>
              </a:r>
              <a:r>
                <a:rPr sz="1100" spc="-4" dirty="0">
                  <a:latin typeface="Times New Roman"/>
                  <a:cs typeface="Times New Roman"/>
                </a:rPr>
                <a:t>l</a:t>
              </a:r>
              <a:r>
                <a:rPr sz="1100" spc="-45" dirty="0">
                  <a:latin typeface="Times New Roman"/>
                  <a:cs typeface="Times New Roman"/>
                </a:rPr>
                <a:t>e</a:t>
              </a:r>
              <a:r>
                <a:rPr sz="1100" spc="-4" dirty="0">
                  <a:latin typeface="Times New Roman"/>
                  <a:cs typeface="Times New Roman"/>
                </a:rPr>
                <a:t>,</a:t>
              </a:r>
              <a:r>
                <a:rPr sz="1100" spc="13" dirty="0">
                  <a:latin typeface="Times New Roman"/>
                  <a:cs typeface="Times New Roman"/>
                </a:rPr>
                <a:t> </a:t>
              </a:r>
              <a:r>
                <a:rPr sz="1100" spc="-18" dirty="0">
                  <a:latin typeface="Times New Roman"/>
                  <a:cs typeface="Times New Roman"/>
                </a:rPr>
                <a:t>a</a:t>
              </a:r>
              <a:r>
                <a:rPr sz="1100" spc="4" dirty="0">
                  <a:latin typeface="Times New Roman"/>
                  <a:cs typeface="Times New Roman"/>
                </a:rPr>
                <a:t>m</a:t>
              </a:r>
              <a:r>
                <a:rPr sz="1100" dirty="0">
                  <a:latin typeface="Times New Roman"/>
                  <a:cs typeface="Times New Roman"/>
                </a:rPr>
                <a:t>ong</a:t>
              </a:r>
              <a:r>
                <a:rPr sz="1100" spc="-9" dirty="0">
                  <a:latin typeface="Times New Roman"/>
                  <a:cs typeface="Times New Roman"/>
                </a:rPr>
                <a:t> </a:t>
              </a:r>
              <a:r>
                <a:rPr sz="1100" spc="-4" dirty="0">
                  <a:latin typeface="Times New Roman"/>
                  <a:cs typeface="Times New Roman"/>
                </a:rPr>
                <a:t>w</a:t>
              </a:r>
              <a:r>
                <a:rPr sz="1100" spc="18" dirty="0">
                  <a:latin typeface="Times New Roman"/>
                  <a:cs typeface="Times New Roman"/>
                </a:rPr>
                <a:t>h</a:t>
              </a:r>
              <a:r>
                <a:rPr sz="1100" spc="-4" dirty="0">
                  <a:latin typeface="Times New Roman"/>
                  <a:cs typeface="Times New Roman"/>
                </a:rPr>
                <a:t>i</a:t>
              </a:r>
              <a:r>
                <a:rPr sz="1100" spc="-36" dirty="0">
                  <a:latin typeface="Times New Roman"/>
                  <a:cs typeface="Times New Roman"/>
                </a:rPr>
                <a:t>c</a:t>
              </a:r>
              <a:r>
                <a:rPr sz="1100" spc="-9" dirty="0">
                  <a:latin typeface="Times New Roman"/>
                  <a:cs typeface="Times New Roman"/>
                </a:rPr>
                <a:t>h</a:t>
              </a:r>
              <a:r>
                <a:rPr sz="1100" spc="-18" dirty="0">
                  <a:latin typeface="Times New Roman"/>
                  <a:cs typeface="Times New Roman"/>
                </a:rPr>
                <a:t> </a:t>
              </a:r>
              <a:r>
                <a:rPr sz="1100" spc="4" dirty="0">
                  <a:latin typeface="Times New Roman"/>
                  <a:cs typeface="Times New Roman"/>
                </a:rPr>
                <a:t>a</a:t>
              </a:r>
              <a:r>
                <a:rPr sz="1100" spc="-9" dirty="0">
                  <a:latin typeface="Times New Roman"/>
                  <a:cs typeface="Times New Roman"/>
                </a:rPr>
                <a:t>re</a:t>
              </a:r>
              <a:endParaRPr sz="1100" dirty="0">
                <a:latin typeface="Times New Roman"/>
                <a:cs typeface="Times New Roman"/>
              </a:endParaRPr>
            </a:p>
          </p:txBody>
        </p:sp>
        <p:sp>
          <p:nvSpPr>
            <p:cNvPr id="140" name="object 140"/>
            <p:cNvSpPr/>
            <p:nvPr/>
          </p:nvSpPr>
          <p:spPr>
            <a:xfrm>
              <a:off x="2146011" y="2967945"/>
              <a:ext cx="169141" cy="153521"/>
            </a:xfrm>
            <a:custGeom>
              <a:avLst/>
              <a:gdLst/>
              <a:ahLst/>
              <a:cxnLst/>
              <a:rect l="l" t="t" r="r" b="b"/>
              <a:pathLst>
                <a:path w="186055" h="173989">
                  <a:moveTo>
                    <a:pt x="0" y="173761"/>
                  </a:moveTo>
                  <a:lnTo>
                    <a:pt x="185981" y="173761"/>
                  </a:lnTo>
                  <a:lnTo>
                    <a:pt x="185981" y="0"/>
                  </a:lnTo>
                  <a:lnTo>
                    <a:pt x="0" y="0"/>
                  </a:lnTo>
                  <a:lnTo>
                    <a:pt x="0" y="173761"/>
                  </a:lnTo>
                  <a:close/>
                </a:path>
              </a:pathLst>
            </a:custGeom>
            <a:solidFill>
              <a:srgbClr val="0A31FF"/>
            </a:solidFill>
          </p:spPr>
          <p:txBody>
            <a:bodyPr wrap="square" lIns="0" tIns="0" rIns="0" bIns="0" rtlCol="0"/>
            <a:lstStyle/>
            <a:p>
              <a:endParaRPr/>
            </a:p>
          </p:txBody>
        </p:sp>
        <p:sp>
          <p:nvSpPr>
            <p:cNvPr id="141" name="object 141"/>
            <p:cNvSpPr/>
            <p:nvPr/>
          </p:nvSpPr>
          <p:spPr>
            <a:xfrm>
              <a:off x="2351118" y="2967945"/>
              <a:ext cx="684645" cy="153521"/>
            </a:xfrm>
            <a:custGeom>
              <a:avLst/>
              <a:gdLst/>
              <a:ahLst/>
              <a:cxnLst/>
              <a:rect l="l" t="t" r="r" b="b"/>
              <a:pathLst>
                <a:path w="753110" h="173989">
                  <a:moveTo>
                    <a:pt x="0" y="173761"/>
                  </a:moveTo>
                  <a:lnTo>
                    <a:pt x="753073" y="173761"/>
                  </a:lnTo>
                  <a:lnTo>
                    <a:pt x="753073" y="0"/>
                  </a:lnTo>
                  <a:lnTo>
                    <a:pt x="0" y="0"/>
                  </a:lnTo>
                  <a:lnTo>
                    <a:pt x="0" y="173761"/>
                  </a:lnTo>
                  <a:close/>
                </a:path>
              </a:pathLst>
            </a:custGeom>
            <a:solidFill>
              <a:srgbClr val="FFFC00"/>
            </a:solidFill>
          </p:spPr>
          <p:txBody>
            <a:bodyPr wrap="square" lIns="0" tIns="0" rIns="0" bIns="0" rtlCol="0"/>
            <a:lstStyle/>
            <a:p>
              <a:endParaRPr/>
            </a:p>
          </p:txBody>
        </p:sp>
        <p:sp>
          <p:nvSpPr>
            <p:cNvPr id="142" name="object 142"/>
            <p:cNvSpPr/>
            <p:nvPr/>
          </p:nvSpPr>
          <p:spPr>
            <a:xfrm>
              <a:off x="3071763" y="2967945"/>
              <a:ext cx="113723" cy="153521"/>
            </a:xfrm>
            <a:custGeom>
              <a:avLst/>
              <a:gdLst/>
              <a:ahLst/>
              <a:cxnLst/>
              <a:rect l="l" t="t" r="r" b="b"/>
              <a:pathLst>
                <a:path w="125095" h="173989">
                  <a:moveTo>
                    <a:pt x="0" y="173761"/>
                  </a:moveTo>
                  <a:lnTo>
                    <a:pt x="125004" y="173761"/>
                  </a:lnTo>
                  <a:lnTo>
                    <a:pt x="125004" y="0"/>
                  </a:lnTo>
                  <a:lnTo>
                    <a:pt x="0" y="0"/>
                  </a:lnTo>
                  <a:lnTo>
                    <a:pt x="0" y="173761"/>
                  </a:lnTo>
                  <a:close/>
                </a:path>
              </a:pathLst>
            </a:custGeom>
            <a:solidFill>
              <a:srgbClr val="0A31FF"/>
            </a:solidFill>
          </p:spPr>
          <p:txBody>
            <a:bodyPr wrap="square" lIns="0" tIns="0" rIns="0" bIns="0" rtlCol="0"/>
            <a:lstStyle/>
            <a:p>
              <a:endParaRPr/>
            </a:p>
          </p:txBody>
        </p:sp>
        <p:sp>
          <p:nvSpPr>
            <p:cNvPr id="143" name="object 143"/>
            <p:cNvSpPr/>
            <p:nvPr/>
          </p:nvSpPr>
          <p:spPr>
            <a:xfrm>
              <a:off x="3221436" y="2967945"/>
              <a:ext cx="182995" cy="153521"/>
            </a:xfrm>
            <a:custGeom>
              <a:avLst/>
              <a:gdLst/>
              <a:ahLst/>
              <a:cxnLst/>
              <a:rect l="l" t="t" r="r" b="b"/>
              <a:pathLst>
                <a:path w="201295" h="173989">
                  <a:moveTo>
                    <a:pt x="0" y="173761"/>
                  </a:moveTo>
                  <a:lnTo>
                    <a:pt x="201226" y="173761"/>
                  </a:lnTo>
                  <a:lnTo>
                    <a:pt x="201226" y="0"/>
                  </a:lnTo>
                  <a:lnTo>
                    <a:pt x="0" y="0"/>
                  </a:lnTo>
                  <a:lnTo>
                    <a:pt x="0" y="173761"/>
                  </a:lnTo>
                  <a:close/>
                </a:path>
              </a:pathLst>
            </a:custGeom>
            <a:solidFill>
              <a:srgbClr val="0A31FF"/>
            </a:solidFill>
          </p:spPr>
          <p:txBody>
            <a:bodyPr wrap="square" lIns="0" tIns="0" rIns="0" bIns="0" rtlCol="0"/>
            <a:lstStyle/>
            <a:p>
              <a:endParaRPr/>
            </a:p>
          </p:txBody>
        </p:sp>
        <p:sp>
          <p:nvSpPr>
            <p:cNvPr id="144" name="object 144"/>
            <p:cNvSpPr/>
            <p:nvPr/>
          </p:nvSpPr>
          <p:spPr>
            <a:xfrm>
              <a:off x="3476433" y="2967945"/>
              <a:ext cx="199736" cy="153521"/>
            </a:xfrm>
            <a:custGeom>
              <a:avLst/>
              <a:gdLst/>
              <a:ahLst/>
              <a:cxnLst/>
              <a:rect l="l" t="t" r="r" b="b"/>
              <a:pathLst>
                <a:path w="219710" h="173989">
                  <a:moveTo>
                    <a:pt x="0" y="173761"/>
                  </a:moveTo>
                  <a:lnTo>
                    <a:pt x="219519" y="173761"/>
                  </a:lnTo>
                  <a:lnTo>
                    <a:pt x="219519" y="0"/>
                  </a:lnTo>
                  <a:lnTo>
                    <a:pt x="0" y="0"/>
                  </a:lnTo>
                  <a:lnTo>
                    <a:pt x="0" y="173761"/>
                  </a:lnTo>
                  <a:close/>
                </a:path>
              </a:pathLst>
            </a:custGeom>
            <a:solidFill>
              <a:srgbClr val="0A31FF"/>
            </a:solidFill>
          </p:spPr>
          <p:txBody>
            <a:bodyPr wrap="square" lIns="0" tIns="0" rIns="0" bIns="0" rtlCol="0"/>
            <a:lstStyle/>
            <a:p>
              <a:endParaRPr/>
            </a:p>
          </p:txBody>
        </p:sp>
        <p:sp>
          <p:nvSpPr>
            <p:cNvPr id="145" name="object 145"/>
            <p:cNvSpPr/>
            <p:nvPr/>
          </p:nvSpPr>
          <p:spPr>
            <a:xfrm>
              <a:off x="3712029" y="2967945"/>
              <a:ext cx="360795" cy="153521"/>
            </a:xfrm>
            <a:custGeom>
              <a:avLst/>
              <a:gdLst/>
              <a:ahLst/>
              <a:cxnLst/>
              <a:rect l="l" t="t" r="r" b="b"/>
              <a:pathLst>
                <a:path w="396875" h="173989">
                  <a:moveTo>
                    <a:pt x="0" y="173761"/>
                  </a:moveTo>
                  <a:lnTo>
                    <a:pt x="396354" y="173761"/>
                  </a:lnTo>
                  <a:lnTo>
                    <a:pt x="396354" y="0"/>
                  </a:lnTo>
                  <a:lnTo>
                    <a:pt x="0" y="0"/>
                  </a:lnTo>
                  <a:lnTo>
                    <a:pt x="0" y="173761"/>
                  </a:lnTo>
                  <a:close/>
                </a:path>
              </a:pathLst>
            </a:custGeom>
            <a:solidFill>
              <a:srgbClr val="FF2800"/>
            </a:solidFill>
          </p:spPr>
          <p:txBody>
            <a:bodyPr wrap="square" lIns="0" tIns="0" rIns="0" bIns="0" rtlCol="0"/>
            <a:lstStyle/>
            <a:p>
              <a:endParaRPr/>
            </a:p>
          </p:txBody>
        </p:sp>
        <p:sp>
          <p:nvSpPr>
            <p:cNvPr id="146" name="object 146"/>
            <p:cNvSpPr/>
            <p:nvPr/>
          </p:nvSpPr>
          <p:spPr>
            <a:xfrm>
              <a:off x="4141643" y="2967945"/>
              <a:ext cx="199736" cy="153521"/>
            </a:xfrm>
            <a:custGeom>
              <a:avLst/>
              <a:gdLst/>
              <a:ahLst/>
              <a:cxnLst/>
              <a:rect l="l" t="t" r="r" b="b"/>
              <a:pathLst>
                <a:path w="219710" h="173989">
                  <a:moveTo>
                    <a:pt x="0" y="173761"/>
                  </a:moveTo>
                  <a:lnTo>
                    <a:pt x="219519" y="173761"/>
                  </a:lnTo>
                  <a:lnTo>
                    <a:pt x="219519" y="0"/>
                  </a:lnTo>
                  <a:lnTo>
                    <a:pt x="0" y="0"/>
                  </a:lnTo>
                  <a:lnTo>
                    <a:pt x="0" y="173761"/>
                  </a:lnTo>
                  <a:close/>
                </a:path>
              </a:pathLst>
            </a:custGeom>
            <a:solidFill>
              <a:srgbClr val="0A31FF"/>
            </a:solidFill>
          </p:spPr>
          <p:txBody>
            <a:bodyPr wrap="square" lIns="0" tIns="0" rIns="0" bIns="0" rtlCol="0"/>
            <a:lstStyle/>
            <a:p>
              <a:endParaRPr/>
            </a:p>
          </p:txBody>
        </p:sp>
        <p:sp>
          <p:nvSpPr>
            <p:cNvPr id="147" name="object 147"/>
            <p:cNvSpPr/>
            <p:nvPr/>
          </p:nvSpPr>
          <p:spPr>
            <a:xfrm>
              <a:off x="4377239" y="2967945"/>
              <a:ext cx="166832" cy="153521"/>
            </a:xfrm>
            <a:custGeom>
              <a:avLst/>
              <a:gdLst/>
              <a:ahLst/>
              <a:cxnLst/>
              <a:rect l="l" t="t" r="r" b="b"/>
              <a:pathLst>
                <a:path w="183514" h="173989">
                  <a:moveTo>
                    <a:pt x="0" y="173761"/>
                  </a:moveTo>
                  <a:lnTo>
                    <a:pt x="182932" y="173761"/>
                  </a:lnTo>
                  <a:lnTo>
                    <a:pt x="182932" y="0"/>
                  </a:lnTo>
                  <a:lnTo>
                    <a:pt x="0" y="0"/>
                  </a:lnTo>
                  <a:lnTo>
                    <a:pt x="0" y="173761"/>
                  </a:lnTo>
                  <a:close/>
                </a:path>
              </a:pathLst>
            </a:custGeom>
            <a:solidFill>
              <a:srgbClr val="0A31FF"/>
            </a:solidFill>
          </p:spPr>
          <p:txBody>
            <a:bodyPr wrap="square" lIns="0" tIns="0" rIns="0" bIns="0" rtlCol="0"/>
            <a:lstStyle/>
            <a:p>
              <a:endParaRPr/>
            </a:p>
          </p:txBody>
        </p:sp>
        <p:sp>
          <p:nvSpPr>
            <p:cNvPr id="148" name="object 148"/>
            <p:cNvSpPr/>
            <p:nvPr/>
          </p:nvSpPr>
          <p:spPr>
            <a:xfrm>
              <a:off x="4579574" y="2967945"/>
              <a:ext cx="382732" cy="153521"/>
            </a:xfrm>
            <a:custGeom>
              <a:avLst/>
              <a:gdLst/>
              <a:ahLst/>
              <a:cxnLst/>
              <a:rect l="l" t="t" r="r" b="b"/>
              <a:pathLst>
                <a:path w="421004" h="173989">
                  <a:moveTo>
                    <a:pt x="0" y="173761"/>
                  </a:moveTo>
                  <a:lnTo>
                    <a:pt x="420745" y="173761"/>
                  </a:lnTo>
                  <a:lnTo>
                    <a:pt x="420745" y="0"/>
                  </a:lnTo>
                  <a:lnTo>
                    <a:pt x="0" y="0"/>
                  </a:lnTo>
                  <a:lnTo>
                    <a:pt x="0" y="173761"/>
                  </a:lnTo>
                  <a:close/>
                </a:path>
              </a:pathLst>
            </a:custGeom>
            <a:solidFill>
              <a:srgbClr val="FF2800"/>
            </a:solidFill>
          </p:spPr>
          <p:txBody>
            <a:bodyPr wrap="square" lIns="0" tIns="0" rIns="0" bIns="0" rtlCol="0"/>
            <a:lstStyle/>
            <a:p>
              <a:endParaRPr/>
            </a:p>
          </p:txBody>
        </p:sp>
        <p:sp>
          <p:nvSpPr>
            <p:cNvPr id="149" name="object 149"/>
            <p:cNvSpPr/>
            <p:nvPr/>
          </p:nvSpPr>
          <p:spPr>
            <a:xfrm>
              <a:off x="4998102" y="2967945"/>
              <a:ext cx="116609" cy="153521"/>
            </a:xfrm>
            <a:custGeom>
              <a:avLst/>
              <a:gdLst/>
              <a:ahLst/>
              <a:cxnLst/>
              <a:rect l="l" t="t" r="r" b="b"/>
              <a:pathLst>
                <a:path w="128270" h="173989">
                  <a:moveTo>
                    <a:pt x="0" y="173761"/>
                  </a:moveTo>
                  <a:lnTo>
                    <a:pt x="128053" y="173761"/>
                  </a:lnTo>
                  <a:lnTo>
                    <a:pt x="128053" y="0"/>
                  </a:lnTo>
                  <a:lnTo>
                    <a:pt x="0" y="0"/>
                  </a:lnTo>
                  <a:lnTo>
                    <a:pt x="0" y="173761"/>
                  </a:lnTo>
                  <a:close/>
                </a:path>
              </a:pathLst>
            </a:custGeom>
            <a:solidFill>
              <a:srgbClr val="0A31FF"/>
            </a:solidFill>
          </p:spPr>
          <p:txBody>
            <a:bodyPr wrap="square" lIns="0" tIns="0" rIns="0" bIns="0" rtlCol="0"/>
            <a:lstStyle/>
            <a:p>
              <a:endParaRPr/>
            </a:p>
          </p:txBody>
        </p:sp>
        <p:sp>
          <p:nvSpPr>
            <p:cNvPr id="150" name="object 150"/>
            <p:cNvSpPr/>
            <p:nvPr/>
          </p:nvSpPr>
          <p:spPr>
            <a:xfrm>
              <a:off x="5150545" y="2967945"/>
              <a:ext cx="543791" cy="153521"/>
            </a:xfrm>
            <a:custGeom>
              <a:avLst/>
              <a:gdLst/>
              <a:ahLst/>
              <a:cxnLst/>
              <a:rect l="l" t="t" r="r" b="b"/>
              <a:pathLst>
                <a:path w="598170" h="173989">
                  <a:moveTo>
                    <a:pt x="0" y="173761"/>
                  </a:moveTo>
                  <a:lnTo>
                    <a:pt x="597580" y="173761"/>
                  </a:lnTo>
                  <a:lnTo>
                    <a:pt x="597580" y="0"/>
                  </a:lnTo>
                  <a:lnTo>
                    <a:pt x="0" y="0"/>
                  </a:lnTo>
                  <a:lnTo>
                    <a:pt x="0" y="173761"/>
                  </a:lnTo>
                  <a:close/>
                </a:path>
              </a:pathLst>
            </a:custGeom>
            <a:solidFill>
              <a:srgbClr val="FFFC00"/>
            </a:solidFill>
          </p:spPr>
          <p:txBody>
            <a:bodyPr wrap="square" lIns="0" tIns="0" rIns="0" bIns="0" rtlCol="0"/>
            <a:lstStyle/>
            <a:p>
              <a:endParaRPr/>
            </a:p>
          </p:txBody>
        </p:sp>
        <p:sp>
          <p:nvSpPr>
            <p:cNvPr id="151" name="object 151"/>
            <p:cNvSpPr/>
            <p:nvPr/>
          </p:nvSpPr>
          <p:spPr>
            <a:xfrm>
              <a:off x="5768638" y="2967945"/>
              <a:ext cx="208395" cy="153521"/>
            </a:xfrm>
            <a:custGeom>
              <a:avLst/>
              <a:gdLst/>
              <a:ahLst/>
              <a:cxnLst/>
              <a:rect l="l" t="t" r="r" b="b"/>
              <a:pathLst>
                <a:path w="229234" h="173989">
                  <a:moveTo>
                    <a:pt x="0" y="173761"/>
                  </a:moveTo>
                  <a:lnTo>
                    <a:pt x="228666" y="173761"/>
                  </a:lnTo>
                  <a:lnTo>
                    <a:pt x="228666" y="0"/>
                  </a:lnTo>
                  <a:lnTo>
                    <a:pt x="0" y="0"/>
                  </a:lnTo>
                  <a:lnTo>
                    <a:pt x="0" y="173761"/>
                  </a:lnTo>
                  <a:close/>
                </a:path>
              </a:pathLst>
            </a:custGeom>
            <a:solidFill>
              <a:srgbClr val="0A31FF"/>
            </a:solidFill>
          </p:spPr>
          <p:txBody>
            <a:bodyPr wrap="square" lIns="0" tIns="0" rIns="0" bIns="0" rtlCol="0"/>
            <a:lstStyle/>
            <a:p>
              <a:endParaRPr/>
            </a:p>
          </p:txBody>
        </p:sp>
        <p:sp>
          <p:nvSpPr>
            <p:cNvPr id="152" name="object 152"/>
            <p:cNvSpPr/>
            <p:nvPr/>
          </p:nvSpPr>
          <p:spPr>
            <a:xfrm>
              <a:off x="6012549" y="2967945"/>
              <a:ext cx="105641" cy="153521"/>
            </a:xfrm>
            <a:custGeom>
              <a:avLst/>
              <a:gdLst/>
              <a:ahLst/>
              <a:cxnLst/>
              <a:rect l="l" t="t" r="r" b="b"/>
              <a:pathLst>
                <a:path w="116204" h="173989">
                  <a:moveTo>
                    <a:pt x="0" y="173761"/>
                  </a:moveTo>
                  <a:lnTo>
                    <a:pt x="115857" y="173761"/>
                  </a:lnTo>
                  <a:lnTo>
                    <a:pt x="115857" y="0"/>
                  </a:lnTo>
                  <a:lnTo>
                    <a:pt x="0" y="0"/>
                  </a:lnTo>
                  <a:lnTo>
                    <a:pt x="0" y="173761"/>
                  </a:lnTo>
                  <a:close/>
                </a:path>
              </a:pathLst>
            </a:custGeom>
            <a:solidFill>
              <a:srgbClr val="0A31FF"/>
            </a:solidFill>
          </p:spPr>
          <p:txBody>
            <a:bodyPr wrap="square" lIns="0" tIns="0" rIns="0" bIns="0" rtlCol="0"/>
            <a:lstStyle/>
            <a:p>
              <a:endParaRPr/>
            </a:p>
          </p:txBody>
        </p:sp>
        <p:sp>
          <p:nvSpPr>
            <p:cNvPr id="153" name="object 153"/>
            <p:cNvSpPr/>
            <p:nvPr/>
          </p:nvSpPr>
          <p:spPr>
            <a:xfrm>
              <a:off x="6153905" y="2967945"/>
              <a:ext cx="352136" cy="153521"/>
            </a:xfrm>
            <a:custGeom>
              <a:avLst/>
              <a:gdLst/>
              <a:ahLst/>
              <a:cxnLst/>
              <a:rect l="l" t="t" r="r" b="b"/>
              <a:pathLst>
                <a:path w="387350" h="173989">
                  <a:moveTo>
                    <a:pt x="0" y="173761"/>
                  </a:moveTo>
                  <a:lnTo>
                    <a:pt x="387208" y="173761"/>
                  </a:lnTo>
                  <a:lnTo>
                    <a:pt x="387208" y="0"/>
                  </a:lnTo>
                  <a:lnTo>
                    <a:pt x="0" y="0"/>
                  </a:lnTo>
                  <a:lnTo>
                    <a:pt x="0" y="173761"/>
                  </a:lnTo>
                  <a:close/>
                </a:path>
              </a:pathLst>
            </a:custGeom>
            <a:solidFill>
              <a:srgbClr val="FF2800"/>
            </a:solidFill>
          </p:spPr>
          <p:txBody>
            <a:bodyPr wrap="square" lIns="0" tIns="0" rIns="0" bIns="0" rtlCol="0"/>
            <a:lstStyle/>
            <a:p>
              <a:endParaRPr/>
            </a:p>
          </p:txBody>
        </p:sp>
        <p:sp>
          <p:nvSpPr>
            <p:cNvPr id="154" name="object 154"/>
            <p:cNvSpPr/>
            <p:nvPr/>
          </p:nvSpPr>
          <p:spPr>
            <a:xfrm>
              <a:off x="6541944" y="2967945"/>
              <a:ext cx="282864" cy="153521"/>
            </a:xfrm>
            <a:custGeom>
              <a:avLst/>
              <a:gdLst/>
              <a:ahLst/>
              <a:cxnLst/>
              <a:rect l="l" t="t" r="r" b="b"/>
              <a:pathLst>
                <a:path w="311150" h="173989">
                  <a:moveTo>
                    <a:pt x="0" y="173761"/>
                  </a:moveTo>
                  <a:lnTo>
                    <a:pt x="310986" y="173761"/>
                  </a:lnTo>
                  <a:lnTo>
                    <a:pt x="310986" y="0"/>
                  </a:lnTo>
                  <a:lnTo>
                    <a:pt x="0" y="0"/>
                  </a:lnTo>
                  <a:lnTo>
                    <a:pt x="0" y="173761"/>
                  </a:lnTo>
                  <a:close/>
                </a:path>
              </a:pathLst>
            </a:custGeom>
            <a:solidFill>
              <a:srgbClr val="FF2800"/>
            </a:solidFill>
          </p:spPr>
          <p:txBody>
            <a:bodyPr wrap="square" lIns="0" tIns="0" rIns="0" bIns="0" rtlCol="0"/>
            <a:lstStyle/>
            <a:p>
              <a:endParaRPr/>
            </a:p>
          </p:txBody>
        </p:sp>
        <p:sp>
          <p:nvSpPr>
            <p:cNvPr id="155" name="object 155"/>
            <p:cNvSpPr txBox="1"/>
            <p:nvPr/>
          </p:nvSpPr>
          <p:spPr>
            <a:xfrm>
              <a:off x="2134466" y="2972249"/>
              <a:ext cx="5104534" cy="169277"/>
            </a:xfrm>
            <a:prstGeom prst="rect">
              <a:avLst/>
            </a:prstGeom>
          </p:spPr>
          <p:txBody>
            <a:bodyPr vert="horz" wrap="square" lIns="0" tIns="0" rIns="0" bIns="0" rtlCol="0">
              <a:spAutoFit/>
            </a:bodyPr>
            <a:lstStyle/>
            <a:p>
              <a:pPr marL="11397"/>
              <a:r>
                <a:rPr sz="1100" spc="-4" dirty="0">
                  <a:latin typeface="Times New Roman"/>
                  <a:cs typeface="Times New Roman"/>
                </a:rPr>
                <a:t>th</a:t>
              </a:r>
              <a:r>
                <a:rPr sz="1100" spc="-9" dirty="0">
                  <a:latin typeface="Times New Roman"/>
                  <a:cs typeface="Times New Roman"/>
                </a:rPr>
                <a:t>e</a:t>
              </a:r>
              <a:r>
                <a:rPr sz="1100" spc="-4" dirty="0">
                  <a:latin typeface="Times New Roman"/>
                  <a:cs typeface="Times New Roman"/>
                </a:rPr>
                <a:t> preser</a:t>
              </a:r>
              <a:r>
                <a:rPr sz="1100" spc="9" dirty="0">
                  <a:latin typeface="Times New Roman"/>
                  <a:cs typeface="Times New Roman"/>
                </a:rPr>
                <a:t>v</a:t>
              </a:r>
              <a:r>
                <a:rPr sz="1100" spc="-31" dirty="0">
                  <a:latin typeface="Times New Roman"/>
                  <a:cs typeface="Times New Roman"/>
                </a:rPr>
                <a:t>a</a:t>
              </a:r>
              <a:r>
                <a:rPr sz="1100" spc="9" dirty="0">
                  <a:latin typeface="Times New Roman"/>
                  <a:cs typeface="Times New Roman"/>
                </a:rPr>
                <a:t>t</a:t>
              </a:r>
              <a:r>
                <a:rPr sz="1100" spc="-4" dirty="0">
                  <a:latin typeface="Times New Roman"/>
                  <a:cs typeface="Times New Roman"/>
                </a:rPr>
                <a:t>i</a:t>
              </a:r>
              <a:r>
                <a:rPr sz="1100" dirty="0">
                  <a:latin typeface="Times New Roman"/>
                  <a:cs typeface="Times New Roman"/>
                </a:rPr>
                <a:t>on</a:t>
              </a:r>
              <a:r>
                <a:rPr sz="1100" spc="-13" dirty="0">
                  <a:latin typeface="Times New Roman"/>
                  <a:cs typeface="Times New Roman"/>
                </a:rPr>
                <a:t> </a:t>
              </a:r>
              <a:r>
                <a:rPr sz="1100" spc="18" dirty="0">
                  <a:latin typeface="Times New Roman"/>
                  <a:cs typeface="Times New Roman"/>
                </a:rPr>
                <a:t>o</a:t>
              </a:r>
              <a:r>
                <a:rPr sz="1100" dirty="0">
                  <a:latin typeface="Times New Roman"/>
                  <a:cs typeface="Times New Roman"/>
                </a:rPr>
                <a:t>f</a:t>
              </a:r>
              <a:r>
                <a:rPr sz="1100" spc="-13" dirty="0">
                  <a:latin typeface="Times New Roman"/>
                  <a:cs typeface="Times New Roman"/>
                </a:rPr>
                <a:t> </a:t>
              </a:r>
              <a:r>
                <a:rPr sz="1100" spc="-4" dirty="0">
                  <a:latin typeface="Times New Roman"/>
                  <a:cs typeface="Times New Roman"/>
                </a:rPr>
                <a:t>li</a:t>
              </a:r>
              <a:r>
                <a:rPr sz="1100" spc="9" dirty="0">
                  <a:latin typeface="Times New Roman"/>
                  <a:cs typeface="Times New Roman"/>
                </a:rPr>
                <a:t>f</a:t>
              </a:r>
              <a:r>
                <a:rPr sz="1100" spc="-36" dirty="0">
                  <a:latin typeface="Times New Roman"/>
                  <a:cs typeface="Times New Roman"/>
                </a:rPr>
                <a:t>e</a:t>
              </a:r>
              <a:r>
                <a:rPr sz="1100" dirty="0">
                  <a:latin typeface="Times New Roman"/>
                  <a:cs typeface="Times New Roman"/>
                </a:rPr>
                <a:t>, </a:t>
              </a:r>
              <a:r>
                <a:rPr sz="1100" spc="-9" dirty="0">
                  <a:latin typeface="Times New Roman"/>
                  <a:cs typeface="Times New Roman"/>
                </a:rPr>
                <a:t>a</a:t>
              </a:r>
              <a:r>
                <a:rPr sz="1100" dirty="0">
                  <a:latin typeface="Times New Roman"/>
                  <a:cs typeface="Times New Roman"/>
                </a:rPr>
                <a:t>nd</a:t>
              </a:r>
              <a:r>
                <a:rPr sz="1100" spc="-31" dirty="0">
                  <a:latin typeface="Times New Roman"/>
                  <a:cs typeface="Times New Roman"/>
                </a:rPr>
                <a:t> </a:t>
              </a:r>
              <a:r>
                <a:rPr sz="1100" spc="9" dirty="0">
                  <a:latin typeface="Times New Roman"/>
                  <a:cs typeface="Times New Roman"/>
                </a:rPr>
                <a:t>l</a:t>
              </a:r>
              <a:r>
                <a:rPr sz="1100" spc="-4" dirty="0">
                  <a:latin typeface="Times New Roman"/>
                  <a:cs typeface="Times New Roman"/>
                </a:rPr>
                <a:t>i</a:t>
              </a:r>
              <a:r>
                <a:rPr sz="1100" dirty="0">
                  <a:latin typeface="Times New Roman"/>
                  <a:cs typeface="Times New Roman"/>
                </a:rPr>
                <a:t>b</a:t>
              </a:r>
              <a:r>
                <a:rPr sz="1100" spc="-13" dirty="0">
                  <a:latin typeface="Times New Roman"/>
                  <a:cs typeface="Times New Roman"/>
                </a:rPr>
                <a:t>er</a:t>
              </a:r>
              <a:r>
                <a:rPr sz="1100" spc="9" dirty="0">
                  <a:latin typeface="Times New Roman"/>
                  <a:cs typeface="Times New Roman"/>
                </a:rPr>
                <a:t>t</a:t>
              </a:r>
              <a:r>
                <a:rPr sz="1100" dirty="0">
                  <a:latin typeface="Times New Roman"/>
                  <a:cs typeface="Times New Roman"/>
                </a:rPr>
                <a:t>y,</a:t>
              </a:r>
              <a:r>
                <a:rPr sz="1100" spc="-18" dirty="0">
                  <a:latin typeface="Times New Roman"/>
                  <a:cs typeface="Times New Roman"/>
                </a:rPr>
                <a:t> a</a:t>
              </a:r>
              <a:r>
                <a:rPr sz="1100" spc="4" dirty="0">
                  <a:latin typeface="Times New Roman"/>
                  <a:cs typeface="Times New Roman"/>
                </a:rPr>
                <a:t>n</a:t>
              </a:r>
              <a:r>
                <a:rPr sz="1100" dirty="0">
                  <a:latin typeface="Times New Roman"/>
                  <a:cs typeface="Times New Roman"/>
                </a:rPr>
                <a:t>d</a:t>
              </a:r>
              <a:r>
                <a:rPr sz="1100" spc="-9"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a:t>
              </a:r>
              <a:r>
                <a:rPr sz="1100" spc="-27" dirty="0">
                  <a:latin typeface="Times New Roman"/>
                  <a:cs typeface="Times New Roman"/>
                </a:rPr>
                <a:t> </a:t>
              </a:r>
              <a:r>
                <a:rPr sz="1100" spc="-4" dirty="0">
                  <a:latin typeface="Times New Roman"/>
                  <a:cs typeface="Times New Roman"/>
                </a:rPr>
                <a:t>pursu</a:t>
              </a:r>
              <a:r>
                <a:rPr sz="1100" spc="13" dirty="0">
                  <a:latin typeface="Times New Roman"/>
                  <a:cs typeface="Times New Roman"/>
                </a:rPr>
                <a:t>i</a:t>
              </a:r>
              <a:r>
                <a:rPr sz="1100" spc="-4" dirty="0">
                  <a:latin typeface="Times New Roman"/>
                  <a:cs typeface="Times New Roman"/>
                </a:rPr>
                <a:t>t</a:t>
              </a:r>
              <a:r>
                <a:rPr sz="1100" spc="-31" dirty="0">
                  <a:latin typeface="Times New Roman"/>
                  <a:cs typeface="Times New Roman"/>
                </a:rPr>
                <a:t> </a:t>
              </a:r>
              <a:r>
                <a:rPr sz="1100" spc="18" dirty="0">
                  <a:latin typeface="Times New Roman"/>
                  <a:cs typeface="Times New Roman"/>
                </a:rPr>
                <a:t>o</a:t>
              </a:r>
              <a:r>
                <a:rPr sz="1100" dirty="0">
                  <a:latin typeface="Times New Roman"/>
                  <a:cs typeface="Times New Roman"/>
                </a:rPr>
                <a:t>f</a:t>
              </a:r>
              <a:r>
                <a:rPr sz="1100" spc="-4" dirty="0">
                  <a:latin typeface="Times New Roman"/>
                  <a:cs typeface="Times New Roman"/>
                </a:rPr>
                <a:t> </a:t>
              </a:r>
              <a:r>
                <a:rPr sz="1100" spc="18" dirty="0">
                  <a:latin typeface="Times New Roman"/>
                  <a:cs typeface="Times New Roman"/>
                </a:rPr>
                <a:t>h</a:t>
              </a:r>
              <a:r>
                <a:rPr sz="1100" spc="-18" dirty="0">
                  <a:latin typeface="Times New Roman"/>
                  <a:cs typeface="Times New Roman"/>
                </a:rPr>
                <a:t>app</a:t>
              </a:r>
              <a:r>
                <a:rPr sz="1100" spc="4" dirty="0">
                  <a:latin typeface="Times New Roman"/>
                  <a:cs typeface="Times New Roman"/>
                </a:rPr>
                <a:t>i</a:t>
              </a:r>
              <a:r>
                <a:rPr sz="1100" dirty="0">
                  <a:latin typeface="Times New Roman"/>
                  <a:cs typeface="Times New Roman"/>
                </a:rPr>
                <a:t>n</a:t>
              </a:r>
              <a:r>
                <a:rPr sz="1100" spc="-13" dirty="0">
                  <a:latin typeface="Times New Roman"/>
                  <a:cs typeface="Times New Roman"/>
                </a:rPr>
                <a:t>ess</a:t>
              </a:r>
              <a:r>
                <a:rPr sz="1100" dirty="0">
                  <a:latin typeface="Times New Roman"/>
                  <a:cs typeface="Times New Roman"/>
                </a:rPr>
                <a:t>;</a:t>
              </a:r>
              <a:r>
                <a:rPr sz="1100" spc="9" dirty="0">
                  <a:latin typeface="Times New Roman"/>
                  <a:cs typeface="Times New Roman"/>
                </a:rPr>
                <a:t> t</a:t>
              </a:r>
              <a:r>
                <a:rPr sz="1100" dirty="0">
                  <a:latin typeface="Times New Roman"/>
                  <a:cs typeface="Times New Roman"/>
                </a:rPr>
                <a:t>h</a:t>
              </a:r>
              <a:r>
                <a:rPr sz="1100" spc="-31" dirty="0">
                  <a:latin typeface="Times New Roman"/>
                  <a:cs typeface="Times New Roman"/>
                </a:rPr>
                <a:t>a</a:t>
              </a:r>
              <a:r>
                <a:rPr sz="1100" spc="-4" dirty="0">
                  <a:latin typeface="Times New Roman"/>
                  <a:cs typeface="Times New Roman"/>
                </a:rPr>
                <a:t>t</a:t>
              </a:r>
              <a:r>
                <a:rPr sz="1100" spc="9" dirty="0">
                  <a:latin typeface="Times New Roman"/>
                  <a:cs typeface="Times New Roman"/>
                </a:rPr>
                <a:t> t</a:t>
              </a:r>
              <a:r>
                <a:rPr sz="1100" dirty="0">
                  <a:latin typeface="Times New Roman"/>
                  <a:cs typeface="Times New Roman"/>
                </a:rPr>
                <a:t>o</a:t>
              </a:r>
              <a:r>
                <a:rPr sz="1100" spc="-22" dirty="0">
                  <a:latin typeface="Times New Roman"/>
                  <a:cs typeface="Times New Roman"/>
                </a:rPr>
                <a:t> </a:t>
              </a:r>
              <a:r>
                <a:rPr sz="1100" spc="-4" dirty="0">
                  <a:latin typeface="Times New Roman"/>
                  <a:cs typeface="Times New Roman"/>
                </a:rPr>
                <a:t>se</a:t>
              </a:r>
              <a:r>
                <a:rPr sz="1100" spc="-13" dirty="0">
                  <a:latin typeface="Times New Roman"/>
                  <a:cs typeface="Times New Roman"/>
                </a:rPr>
                <a:t>c</a:t>
              </a:r>
              <a:r>
                <a:rPr sz="1100" dirty="0">
                  <a:latin typeface="Times New Roman"/>
                  <a:cs typeface="Times New Roman"/>
                </a:rPr>
                <a:t>ure</a:t>
              </a:r>
              <a:r>
                <a:rPr sz="1100" spc="-4" dirty="0">
                  <a:latin typeface="Times New Roman"/>
                  <a:cs typeface="Times New Roman"/>
                </a:rPr>
                <a:t> </a:t>
              </a:r>
              <a:r>
                <a:rPr sz="1100" dirty="0">
                  <a:latin typeface="Times New Roman"/>
                  <a:cs typeface="Times New Roman"/>
                </a:rPr>
                <a:t>th</a:t>
              </a:r>
              <a:r>
                <a:rPr sz="1100" spc="-9" dirty="0">
                  <a:latin typeface="Times New Roman"/>
                  <a:cs typeface="Times New Roman"/>
                </a:rPr>
                <a:t>ese</a:t>
              </a:r>
              <a:endParaRPr sz="1100" dirty="0">
                <a:latin typeface="Times New Roman"/>
                <a:cs typeface="Times New Roman"/>
              </a:endParaRPr>
            </a:p>
          </p:txBody>
        </p:sp>
        <p:sp>
          <p:nvSpPr>
            <p:cNvPr id="156" name="object 156"/>
            <p:cNvSpPr/>
            <p:nvPr/>
          </p:nvSpPr>
          <p:spPr>
            <a:xfrm>
              <a:off x="2146011" y="3121264"/>
              <a:ext cx="252268" cy="156322"/>
            </a:xfrm>
            <a:custGeom>
              <a:avLst/>
              <a:gdLst/>
              <a:ahLst/>
              <a:cxnLst/>
              <a:rect l="l" t="t" r="r" b="b"/>
              <a:pathLst>
                <a:path w="277494" h="177164">
                  <a:moveTo>
                    <a:pt x="0" y="176809"/>
                  </a:moveTo>
                  <a:lnTo>
                    <a:pt x="277448" y="176809"/>
                  </a:lnTo>
                  <a:lnTo>
                    <a:pt x="277448" y="0"/>
                  </a:lnTo>
                  <a:lnTo>
                    <a:pt x="0" y="0"/>
                  </a:lnTo>
                  <a:lnTo>
                    <a:pt x="0" y="176809"/>
                  </a:lnTo>
                  <a:close/>
                </a:path>
              </a:pathLst>
            </a:custGeom>
            <a:solidFill>
              <a:srgbClr val="0A31FF"/>
            </a:solidFill>
          </p:spPr>
          <p:txBody>
            <a:bodyPr wrap="square" lIns="0" tIns="0" rIns="0" bIns="0" rtlCol="0"/>
            <a:lstStyle/>
            <a:p>
              <a:endParaRPr/>
            </a:p>
          </p:txBody>
        </p:sp>
        <p:sp>
          <p:nvSpPr>
            <p:cNvPr id="157" name="object 157"/>
            <p:cNvSpPr/>
            <p:nvPr/>
          </p:nvSpPr>
          <p:spPr>
            <a:xfrm>
              <a:off x="2470302" y="3121264"/>
              <a:ext cx="715241" cy="156322"/>
            </a:xfrm>
            <a:custGeom>
              <a:avLst/>
              <a:gdLst/>
              <a:ahLst/>
              <a:cxnLst/>
              <a:rect l="l" t="t" r="r" b="b"/>
              <a:pathLst>
                <a:path w="786764" h="177164">
                  <a:moveTo>
                    <a:pt x="0" y="176809"/>
                  </a:moveTo>
                  <a:lnTo>
                    <a:pt x="786611" y="176809"/>
                  </a:lnTo>
                  <a:lnTo>
                    <a:pt x="786611" y="0"/>
                  </a:lnTo>
                  <a:lnTo>
                    <a:pt x="0" y="0"/>
                  </a:lnTo>
                  <a:lnTo>
                    <a:pt x="0" y="176809"/>
                  </a:lnTo>
                  <a:close/>
                </a:path>
              </a:pathLst>
            </a:custGeom>
            <a:solidFill>
              <a:srgbClr val="FFFC00"/>
            </a:solidFill>
          </p:spPr>
          <p:txBody>
            <a:bodyPr wrap="square" lIns="0" tIns="0" rIns="0" bIns="0" rtlCol="0"/>
            <a:lstStyle/>
            <a:p>
              <a:endParaRPr/>
            </a:p>
          </p:txBody>
        </p:sp>
        <p:sp>
          <p:nvSpPr>
            <p:cNvPr id="158" name="object 158"/>
            <p:cNvSpPr/>
            <p:nvPr/>
          </p:nvSpPr>
          <p:spPr>
            <a:xfrm>
              <a:off x="3221436" y="3121264"/>
              <a:ext cx="169141" cy="156322"/>
            </a:xfrm>
            <a:custGeom>
              <a:avLst/>
              <a:gdLst/>
              <a:ahLst/>
              <a:cxnLst/>
              <a:rect l="l" t="t" r="r" b="b"/>
              <a:pathLst>
                <a:path w="186054" h="177164">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a:p>
          </p:txBody>
        </p:sp>
        <p:sp>
          <p:nvSpPr>
            <p:cNvPr id="159" name="object 159"/>
            <p:cNvSpPr/>
            <p:nvPr/>
          </p:nvSpPr>
          <p:spPr>
            <a:xfrm>
              <a:off x="3426543" y="3121264"/>
              <a:ext cx="513195" cy="156322"/>
            </a:xfrm>
            <a:custGeom>
              <a:avLst/>
              <a:gdLst/>
              <a:ahLst/>
              <a:cxnLst/>
              <a:rect l="l" t="t" r="r" b="b"/>
              <a:pathLst>
                <a:path w="564514" h="177164">
                  <a:moveTo>
                    <a:pt x="0" y="176809"/>
                  </a:moveTo>
                  <a:lnTo>
                    <a:pt x="564043" y="176809"/>
                  </a:lnTo>
                  <a:lnTo>
                    <a:pt x="564043" y="0"/>
                  </a:lnTo>
                  <a:lnTo>
                    <a:pt x="0" y="0"/>
                  </a:lnTo>
                  <a:lnTo>
                    <a:pt x="0" y="176809"/>
                  </a:lnTo>
                  <a:close/>
                </a:path>
              </a:pathLst>
            </a:custGeom>
            <a:solidFill>
              <a:srgbClr val="FFFC00"/>
            </a:solidFill>
          </p:spPr>
          <p:txBody>
            <a:bodyPr wrap="square" lIns="0" tIns="0" rIns="0" bIns="0" rtlCol="0"/>
            <a:lstStyle/>
            <a:p>
              <a:endParaRPr/>
            </a:p>
          </p:txBody>
        </p:sp>
        <p:sp>
          <p:nvSpPr>
            <p:cNvPr id="160" name="object 160"/>
            <p:cNvSpPr/>
            <p:nvPr/>
          </p:nvSpPr>
          <p:spPr>
            <a:xfrm>
              <a:off x="3975341" y="3121264"/>
              <a:ext cx="376959" cy="156322"/>
            </a:xfrm>
            <a:custGeom>
              <a:avLst/>
              <a:gdLst/>
              <a:ahLst/>
              <a:cxnLst/>
              <a:rect l="l" t="t" r="r" b="b"/>
              <a:pathLst>
                <a:path w="414654" h="177164">
                  <a:moveTo>
                    <a:pt x="0" y="176809"/>
                  </a:moveTo>
                  <a:lnTo>
                    <a:pt x="414647" y="176809"/>
                  </a:lnTo>
                  <a:lnTo>
                    <a:pt x="414647" y="0"/>
                  </a:lnTo>
                  <a:lnTo>
                    <a:pt x="0" y="0"/>
                  </a:lnTo>
                  <a:lnTo>
                    <a:pt x="0" y="176809"/>
                  </a:lnTo>
                  <a:close/>
                </a:path>
              </a:pathLst>
            </a:custGeom>
            <a:solidFill>
              <a:srgbClr val="FF2800"/>
            </a:solidFill>
          </p:spPr>
          <p:txBody>
            <a:bodyPr wrap="square" lIns="0" tIns="0" rIns="0" bIns="0" rtlCol="0"/>
            <a:lstStyle/>
            <a:p>
              <a:endParaRPr/>
            </a:p>
          </p:txBody>
        </p:sp>
        <p:sp>
          <p:nvSpPr>
            <p:cNvPr id="161" name="object 161"/>
            <p:cNvSpPr/>
            <p:nvPr/>
          </p:nvSpPr>
          <p:spPr>
            <a:xfrm>
              <a:off x="4388326" y="3121264"/>
              <a:ext cx="238414" cy="156322"/>
            </a:xfrm>
            <a:custGeom>
              <a:avLst/>
              <a:gdLst/>
              <a:ahLst/>
              <a:cxnLst/>
              <a:rect l="l" t="t" r="r" b="b"/>
              <a:pathLst>
                <a:path w="262254" h="177164">
                  <a:moveTo>
                    <a:pt x="0" y="176809"/>
                  </a:moveTo>
                  <a:lnTo>
                    <a:pt x="262203" y="176809"/>
                  </a:lnTo>
                  <a:lnTo>
                    <a:pt x="262203" y="0"/>
                  </a:lnTo>
                  <a:lnTo>
                    <a:pt x="0" y="0"/>
                  </a:lnTo>
                  <a:lnTo>
                    <a:pt x="0" y="176809"/>
                  </a:lnTo>
                  <a:close/>
                </a:path>
              </a:pathLst>
            </a:custGeom>
            <a:solidFill>
              <a:srgbClr val="0A31FF"/>
            </a:solidFill>
          </p:spPr>
          <p:txBody>
            <a:bodyPr wrap="square" lIns="0" tIns="0" rIns="0" bIns="0" rtlCol="0"/>
            <a:lstStyle/>
            <a:p>
              <a:endParaRPr/>
            </a:p>
          </p:txBody>
        </p:sp>
        <p:sp>
          <p:nvSpPr>
            <p:cNvPr id="162" name="object 162"/>
            <p:cNvSpPr/>
            <p:nvPr/>
          </p:nvSpPr>
          <p:spPr>
            <a:xfrm>
              <a:off x="4695984" y="3121264"/>
              <a:ext cx="460664" cy="156322"/>
            </a:xfrm>
            <a:custGeom>
              <a:avLst/>
              <a:gdLst/>
              <a:ahLst/>
              <a:cxnLst/>
              <a:rect l="l" t="t" r="r" b="b"/>
              <a:pathLst>
                <a:path w="506729" h="177164">
                  <a:moveTo>
                    <a:pt x="0" y="176809"/>
                  </a:moveTo>
                  <a:lnTo>
                    <a:pt x="506114" y="176809"/>
                  </a:lnTo>
                  <a:lnTo>
                    <a:pt x="506114" y="0"/>
                  </a:lnTo>
                  <a:lnTo>
                    <a:pt x="0" y="0"/>
                  </a:lnTo>
                  <a:lnTo>
                    <a:pt x="0" y="176809"/>
                  </a:lnTo>
                  <a:close/>
                </a:path>
              </a:pathLst>
            </a:custGeom>
            <a:solidFill>
              <a:srgbClr val="FF2800"/>
            </a:solidFill>
          </p:spPr>
          <p:txBody>
            <a:bodyPr wrap="square" lIns="0" tIns="0" rIns="0" bIns="0" rtlCol="0"/>
            <a:lstStyle/>
            <a:p>
              <a:endParaRPr/>
            </a:p>
          </p:txBody>
        </p:sp>
        <p:sp>
          <p:nvSpPr>
            <p:cNvPr id="163" name="object 163"/>
            <p:cNvSpPr/>
            <p:nvPr/>
          </p:nvSpPr>
          <p:spPr>
            <a:xfrm>
              <a:off x="5192121" y="3121264"/>
              <a:ext cx="252268" cy="156322"/>
            </a:xfrm>
            <a:custGeom>
              <a:avLst/>
              <a:gdLst/>
              <a:ahLst/>
              <a:cxnLst/>
              <a:rect l="l" t="t" r="r" b="b"/>
              <a:pathLst>
                <a:path w="277495" h="177164">
                  <a:moveTo>
                    <a:pt x="0" y="176809"/>
                  </a:moveTo>
                  <a:lnTo>
                    <a:pt x="277448" y="176809"/>
                  </a:lnTo>
                  <a:lnTo>
                    <a:pt x="277448" y="0"/>
                  </a:lnTo>
                  <a:lnTo>
                    <a:pt x="0" y="0"/>
                  </a:lnTo>
                  <a:lnTo>
                    <a:pt x="0" y="176809"/>
                  </a:lnTo>
                  <a:close/>
                </a:path>
              </a:pathLst>
            </a:custGeom>
            <a:solidFill>
              <a:srgbClr val="FF2800"/>
            </a:solidFill>
          </p:spPr>
          <p:txBody>
            <a:bodyPr wrap="square" lIns="0" tIns="0" rIns="0" bIns="0" rtlCol="0"/>
            <a:lstStyle/>
            <a:p>
              <a:endParaRPr/>
            </a:p>
          </p:txBody>
        </p:sp>
        <p:sp>
          <p:nvSpPr>
            <p:cNvPr id="164" name="object 164"/>
            <p:cNvSpPr/>
            <p:nvPr/>
          </p:nvSpPr>
          <p:spPr>
            <a:xfrm>
              <a:off x="5480380" y="3121264"/>
              <a:ext cx="199736" cy="156322"/>
            </a:xfrm>
            <a:custGeom>
              <a:avLst/>
              <a:gdLst/>
              <a:ahLst/>
              <a:cxnLst/>
              <a:rect l="l" t="t" r="r" b="b"/>
              <a:pathLst>
                <a:path w="219710" h="177164">
                  <a:moveTo>
                    <a:pt x="0" y="176809"/>
                  </a:moveTo>
                  <a:lnTo>
                    <a:pt x="219519" y="176809"/>
                  </a:lnTo>
                  <a:lnTo>
                    <a:pt x="219519" y="0"/>
                  </a:lnTo>
                  <a:lnTo>
                    <a:pt x="0" y="0"/>
                  </a:lnTo>
                  <a:lnTo>
                    <a:pt x="0" y="176809"/>
                  </a:lnTo>
                  <a:close/>
                </a:path>
              </a:pathLst>
            </a:custGeom>
            <a:solidFill>
              <a:srgbClr val="0A31FF"/>
            </a:solidFill>
          </p:spPr>
          <p:txBody>
            <a:bodyPr wrap="square" lIns="0" tIns="0" rIns="0" bIns="0" rtlCol="0"/>
            <a:lstStyle/>
            <a:p>
              <a:endParaRPr/>
            </a:p>
          </p:txBody>
        </p:sp>
        <p:sp>
          <p:nvSpPr>
            <p:cNvPr id="165" name="object 165"/>
            <p:cNvSpPr/>
            <p:nvPr/>
          </p:nvSpPr>
          <p:spPr>
            <a:xfrm>
              <a:off x="5715975" y="3121264"/>
              <a:ext cx="346941" cy="156322"/>
            </a:xfrm>
            <a:custGeom>
              <a:avLst/>
              <a:gdLst/>
              <a:ahLst/>
              <a:cxnLst/>
              <a:rect l="l" t="t" r="r" b="b"/>
              <a:pathLst>
                <a:path w="381634" h="177164">
                  <a:moveTo>
                    <a:pt x="0" y="176809"/>
                  </a:moveTo>
                  <a:lnTo>
                    <a:pt x="381110" y="176809"/>
                  </a:lnTo>
                  <a:lnTo>
                    <a:pt x="381110" y="0"/>
                  </a:lnTo>
                  <a:lnTo>
                    <a:pt x="0" y="0"/>
                  </a:lnTo>
                  <a:lnTo>
                    <a:pt x="0" y="176809"/>
                  </a:lnTo>
                  <a:close/>
                </a:path>
              </a:pathLst>
            </a:custGeom>
            <a:solidFill>
              <a:srgbClr val="FF2800"/>
            </a:solidFill>
          </p:spPr>
          <p:txBody>
            <a:bodyPr wrap="square" lIns="0" tIns="0" rIns="0" bIns="0" rtlCol="0"/>
            <a:lstStyle/>
            <a:p>
              <a:endParaRPr/>
            </a:p>
          </p:txBody>
        </p:sp>
        <p:sp>
          <p:nvSpPr>
            <p:cNvPr id="166" name="object 166"/>
            <p:cNvSpPr/>
            <p:nvPr/>
          </p:nvSpPr>
          <p:spPr>
            <a:xfrm>
              <a:off x="6095698" y="3121264"/>
              <a:ext cx="269009" cy="156322"/>
            </a:xfrm>
            <a:custGeom>
              <a:avLst/>
              <a:gdLst/>
              <a:ahLst/>
              <a:cxnLst/>
              <a:rect l="l" t="t" r="r" b="b"/>
              <a:pathLst>
                <a:path w="295909" h="177164">
                  <a:moveTo>
                    <a:pt x="0" y="176809"/>
                  </a:moveTo>
                  <a:lnTo>
                    <a:pt x="295741" y="176809"/>
                  </a:lnTo>
                  <a:lnTo>
                    <a:pt x="295741" y="0"/>
                  </a:lnTo>
                  <a:lnTo>
                    <a:pt x="0" y="0"/>
                  </a:lnTo>
                  <a:lnTo>
                    <a:pt x="0" y="176809"/>
                  </a:lnTo>
                  <a:close/>
                </a:path>
              </a:pathLst>
            </a:custGeom>
            <a:solidFill>
              <a:srgbClr val="0A31FF"/>
            </a:solidFill>
          </p:spPr>
          <p:txBody>
            <a:bodyPr wrap="square" lIns="0" tIns="0" rIns="0" bIns="0" rtlCol="0"/>
            <a:lstStyle/>
            <a:p>
              <a:endParaRPr/>
            </a:p>
          </p:txBody>
        </p:sp>
        <p:sp>
          <p:nvSpPr>
            <p:cNvPr id="167" name="object 167"/>
            <p:cNvSpPr/>
            <p:nvPr/>
          </p:nvSpPr>
          <p:spPr>
            <a:xfrm>
              <a:off x="6400588" y="3121264"/>
              <a:ext cx="169141" cy="156322"/>
            </a:xfrm>
            <a:custGeom>
              <a:avLst/>
              <a:gdLst/>
              <a:ahLst/>
              <a:cxnLst/>
              <a:rect l="l" t="t" r="r" b="b"/>
              <a:pathLst>
                <a:path w="186054" h="177164">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a:p>
          </p:txBody>
        </p:sp>
        <p:sp>
          <p:nvSpPr>
            <p:cNvPr id="168" name="object 168"/>
            <p:cNvSpPr/>
            <p:nvPr/>
          </p:nvSpPr>
          <p:spPr>
            <a:xfrm>
              <a:off x="6605694" y="3121264"/>
              <a:ext cx="421409" cy="156322"/>
            </a:xfrm>
            <a:custGeom>
              <a:avLst/>
              <a:gdLst/>
              <a:ahLst/>
              <a:cxnLst/>
              <a:rect l="l" t="t" r="r" b="b"/>
              <a:pathLst>
                <a:path w="463550" h="177164">
                  <a:moveTo>
                    <a:pt x="0" y="176809"/>
                  </a:moveTo>
                  <a:lnTo>
                    <a:pt x="463429" y="176809"/>
                  </a:lnTo>
                  <a:lnTo>
                    <a:pt x="463429" y="0"/>
                  </a:lnTo>
                  <a:lnTo>
                    <a:pt x="0" y="0"/>
                  </a:lnTo>
                  <a:lnTo>
                    <a:pt x="0" y="176809"/>
                  </a:lnTo>
                  <a:close/>
                </a:path>
              </a:pathLst>
            </a:custGeom>
            <a:solidFill>
              <a:srgbClr val="FF2800"/>
            </a:solidFill>
          </p:spPr>
          <p:txBody>
            <a:bodyPr wrap="square" lIns="0" tIns="0" rIns="0" bIns="0" rtlCol="0"/>
            <a:lstStyle/>
            <a:p>
              <a:endParaRPr/>
            </a:p>
          </p:txBody>
        </p:sp>
        <p:sp>
          <p:nvSpPr>
            <p:cNvPr id="169" name="object 169"/>
            <p:cNvSpPr/>
            <p:nvPr/>
          </p:nvSpPr>
          <p:spPr>
            <a:xfrm>
              <a:off x="2146011" y="3277272"/>
              <a:ext cx="116609" cy="153521"/>
            </a:xfrm>
            <a:custGeom>
              <a:avLst/>
              <a:gdLst/>
              <a:ahLst/>
              <a:cxnLst/>
              <a:rect l="l" t="t" r="r" b="b"/>
              <a:pathLst>
                <a:path w="128269" h="173989">
                  <a:moveTo>
                    <a:pt x="0" y="173761"/>
                  </a:moveTo>
                  <a:lnTo>
                    <a:pt x="128053" y="173761"/>
                  </a:lnTo>
                  <a:lnTo>
                    <a:pt x="128053" y="0"/>
                  </a:lnTo>
                  <a:lnTo>
                    <a:pt x="0" y="0"/>
                  </a:lnTo>
                  <a:lnTo>
                    <a:pt x="0" y="173761"/>
                  </a:lnTo>
                  <a:close/>
                </a:path>
              </a:pathLst>
            </a:custGeom>
            <a:solidFill>
              <a:srgbClr val="0A31FF"/>
            </a:solidFill>
          </p:spPr>
          <p:txBody>
            <a:bodyPr wrap="square" lIns="0" tIns="0" rIns="0" bIns="0" rtlCol="0"/>
            <a:lstStyle/>
            <a:p>
              <a:endParaRPr/>
            </a:p>
          </p:txBody>
        </p:sp>
        <p:sp>
          <p:nvSpPr>
            <p:cNvPr id="170" name="object 170"/>
            <p:cNvSpPr/>
            <p:nvPr/>
          </p:nvSpPr>
          <p:spPr>
            <a:xfrm>
              <a:off x="2298457" y="3277272"/>
              <a:ext cx="169141" cy="153521"/>
            </a:xfrm>
            <a:custGeom>
              <a:avLst/>
              <a:gdLst/>
              <a:ahLst/>
              <a:cxnLst/>
              <a:rect l="l" t="t" r="r" b="b"/>
              <a:pathLst>
                <a:path w="186055" h="173989">
                  <a:moveTo>
                    <a:pt x="0" y="173761"/>
                  </a:moveTo>
                  <a:lnTo>
                    <a:pt x="185981" y="173761"/>
                  </a:lnTo>
                  <a:lnTo>
                    <a:pt x="185981" y="0"/>
                  </a:lnTo>
                  <a:lnTo>
                    <a:pt x="0" y="0"/>
                  </a:lnTo>
                  <a:lnTo>
                    <a:pt x="0" y="173761"/>
                  </a:lnTo>
                  <a:close/>
                </a:path>
              </a:pathLst>
            </a:custGeom>
            <a:solidFill>
              <a:srgbClr val="0A31FF"/>
            </a:solidFill>
          </p:spPr>
          <p:txBody>
            <a:bodyPr wrap="square" lIns="0" tIns="0" rIns="0" bIns="0" rtlCol="0"/>
            <a:lstStyle/>
            <a:p>
              <a:endParaRPr/>
            </a:p>
          </p:txBody>
        </p:sp>
        <p:sp>
          <p:nvSpPr>
            <p:cNvPr id="171" name="object 171"/>
            <p:cNvSpPr/>
            <p:nvPr/>
          </p:nvSpPr>
          <p:spPr>
            <a:xfrm>
              <a:off x="2503562" y="3277272"/>
              <a:ext cx="516082" cy="153521"/>
            </a:xfrm>
            <a:custGeom>
              <a:avLst/>
              <a:gdLst/>
              <a:ahLst/>
              <a:cxnLst/>
              <a:rect l="l" t="t" r="r" b="b"/>
              <a:pathLst>
                <a:path w="567689" h="173989">
                  <a:moveTo>
                    <a:pt x="0" y="173761"/>
                  </a:moveTo>
                  <a:lnTo>
                    <a:pt x="567091" y="173761"/>
                  </a:lnTo>
                  <a:lnTo>
                    <a:pt x="567091" y="0"/>
                  </a:lnTo>
                  <a:lnTo>
                    <a:pt x="0" y="0"/>
                  </a:lnTo>
                  <a:lnTo>
                    <a:pt x="0" y="173761"/>
                  </a:lnTo>
                  <a:close/>
                </a:path>
              </a:pathLst>
            </a:custGeom>
            <a:solidFill>
              <a:srgbClr val="FF2800"/>
            </a:solidFill>
          </p:spPr>
          <p:txBody>
            <a:bodyPr wrap="square" lIns="0" tIns="0" rIns="0" bIns="0" rtlCol="0"/>
            <a:lstStyle/>
            <a:p>
              <a:endParaRPr/>
            </a:p>
          </p:txBody>
        </p:sp>
        <p:sp>
          <p:nvSpPr>
            <p:cNvPr id="172" name="object 172"/>
            <p:cNvSpPr/>
            <p:nvPr/>
          </p:nvSpPr>
          <p:spPr>
            <a:xfrm>
              <a:off x="3091165" y="3277272"/>
              <a:ext cx="208395" cy="153521"/>
            </a:xfrm>
            <a:custGeom>
              <a:avLst/>
              <a:gdLst/>
              <a:ahLst/>
              <a:cxnLst/>
              <a:rect l="l" t="t" r="r" b="b"/>
              <a:pathLst>
                <a:path w="229235" h="173989">
                  <a:moveTo>
                    <a:pt x="0" y="173761"/>
                  </a:moveTo>
                  <a:lnTo>
                    <a:pt x="228666" y="173761"/>
                  </a:lnTo>
                  <a:lnTo>
                    <a:pt x="228666" y="0"/>
                  </a:lnTo>
                  <a:lnTo>
                    <a:pt x="0" y="0"/>
                  </a:lnTo>
                  <a:lnTo>
                    <a:pt x="0" y="173761"/>
                  </a:lnTo>
                  <a:close/>
                </a:path>
              </a:pathLst>
            </a:custGeom>
            <a:solidFill>
              <a:srgbClr val="0A31FF"/>
            </a:solidFill>
          </p:spPr>
          <p:txBody>
            <a:bodyPr wrap="square" lIns="0" tIns="0" rIns="0" bIns="0" rtlCol="0"/>
            <a:lstStyle/>
            <a:p>
              <a:endParaRPr/>
            </a:p>
          </p:txBody>
        </p:sp>
        <p:sp>
          <p:nvSpPr>
            <p:cNvPr id="173" name="object 173"/>
            <p:cNvSpPr/>
            <p:nvPr/>
          </p:nvSpPr>
          <p:spPr>
            <a:xfrm>
              <a:off x="3335076" y="3277272"/>
              <a:ext cx="535132" cy="153521"/>
            </a:xfrm>
            <a:custGeom>
              <a:avLst/>
              <a:gdLst/>
              <a:ahLst/>
              <a:cxnLst/>
              <a:rect l="l" t="t" r="r" b="b"/>
              <a:pathLst>
                <a:path w="588645" h="173989">
                  <a:moveTo>
                    <a:pt x="0" y="173761"/>
                  </a:moveTo>
                  <a:lnTo>
                    <a:pt x="588434" y="173761"/>
                  </a:lnTo>
                  <a:lnTo>
                    <a:pt x="588434" y="0"/>
                  </a:lnTo>
                  <a:lnTo>
                    <a:pt x="0" y="0"/>
                  </a:lnTo>
                  <a:lnTo>
                    <a:pt x="0" y="173761"/>
                  </a:lnTo>
                  <a:close/>
                </a:path>
              </a:pathLst>
            </a:custGeom>
            <a:solidFill>
              <a:srgbClr val="FF2800"/>
            </a:solidFill>
          </p:spPr>
          <p:txBody>
            <a:bodyPr wrap="square" lIns="0" tIns="0" rIns="0" bIns="0" rtlCol="0"/>
            <a:lstStyle/>
            <a:p>
              <a:endParaRPr/>
            </a:p>
          </p:txBody>
        </p:sp>
        <p:sp>
          <p:nvSpPr>
            <p:cNvPr id="174" name="object 174"/>
            <p:cNvSpPr/>
            <p:nvPr/>
          </p:nvSpPr>
          <p:spPr>
            <a:xfrm>
              <a:off x="3906047" y="3277272"/>
              <a:ext cx="199736" cy="153521"/>
            </a:xfrm>
            <a:custGeom>
              <a:avLst/>
              <a:gdLst/>
              <a:ahLst/>
              <a:cxnLst/>
              <a:rect l="l" t="t" r="r" b="b"/>
              <a:pathLst>
                <a:path w="219710" h="173989">
                  <a:moveTo>
                    <a:pt x="0" y="173761"/>
                  </a:moveTo>
                  <a:lnTo>
                    <a:pt x="219519" y="173761"/>
                  </a:lnTo>
                  <a:lnTo>
                    <a:pt x="219519" y="0"/>
                  </a:lnTo>
                  <a:lnTo>
                    <a:pt x="0" y="0"/>
                  </a:lnTo>
                  <a:lnTo>
                    <a:pt x="0" y="173761"/>
                  </a:lnTo>
                  <a:close/>
                </a:path>
              </a:pathLst>
            </a:custGeom>
            <a:solidFill>
              <a:srgbClr val="0A31FF"/>
            </a:solidFill>
          </p:spPr>
          <p:txBody>
            <a:bodyPr wrap="square" lIns="0" tIns="0" rIns="0" bIns="0" rtlCol="0"/>
            <a:lstStyle/>
            <a:p>
              <a:endParaRPr/>
            </a:p>
          </p:txBody>
        </p:sp>
        <p:sp>
          <p:nvSpPr>
            <p:cNvPr id="175" name="object 175"/>
            <p:cNvSpPr/>
            <p:nvPr/>
          </p:nvSpPr>
          <p:spPr>
            <a:xfrm>
              <a:off x="4141643" y="3277272"/>
              <a:ext cx="269009" cy="153521"/>
            </a:xfrm>
            <a:custGeom>
              <a:avLst/>
              <a:gdLst/>
              <a:ahLst/>
              <a:cxnLst/>
              <a:rect l="l" t="t" r="r" b="b"/>
              <a:pathLst>
                <a:path w="295910" h="173989">
                  <a:moveTo>
                    <a:pt x="0" y="173761"/>
                  </a:moveTo>
                  <a:lnTo>
                    <a:pt x="295741" y="173761"/>
                  </a:lnTo>
                  <a:lnTo>
                    <a:pt x="295741" y="0"/>
                  </a:lnTo>
                  <a:lnTo>
                    <a:pt x="0" y="0"/>
                  </a:lnTo>
                  <a:lnTo>
                    <a:pt x="0" y="173761"/>
                  </a:lnTo>
                  <a:close/>
                </a:path>
              </a:pathLst>
            </a:custGeom>
            <a:solidFill>
              <a:srgbClr val="0A31FF"/>
            </a:solidFill>
          </p:spPr>
          <p:txBody>
            <a:bodyPr wrap="square" lIns="0" tIns="0" rIns="0" bIns="0" rtlCol="0"/>
            <a:lstStyle/>
            <a:p>
              <a:endParaRPr/>
            </a:p>
          </p:txBody>
        </p:sp>
        <p:sp>
          <p:nvSpPr>
            <p:cNvPr id="176" name="object 176"/>
            <p:cNvSpPr/>
            <p:nvPr/>
          </p:nvSpPr>
          <p:spPr>
            <a:xfrm>
              <a:off x="4446532" y="3277272"/>
              <a:ext cx="113723" cy="153521"/>
            </a:xfrm>
            <a:custGeom>
              <a:avLst/>
              <a:gdLst/>
              <a:ahLst/>
              <a:cxnLst/>
              <a:rect l="l" t="t" r="r" b="b"/>
              <a:pathLst>
                <a:path w="125095" h="173989">
                  <a:moveTo>
                    <a:pt x="0" y="173761"/>
                  </a:moveTo>
                  <a:lnTo>
                    <a:pt x="125004" y="173761"/>
                  </a:lnTo>
                  <a:lnTo>
                    <a:pt x="125004" y="0"/>
                  </a:lnTo>
                  <a:lnTo>
                    <a:pt x="0" y="0"/>
                  </a:lnTo>
                  <a:lnTo>
                    <a:pt x="0" y="173761"/>
                  </a:lnTo>
                  <a:close/>
                </a:path>
              </a:pathLst>
            </a:custGeom>
            <a:solidFill>
              <a:srgbClr val="0A31FF"/>
            </a:solidFill>
          </p:spPr>
          <p:txBody>
            <a:bodyPr wrap="square" lIns="0" tIns="0" rIns="0" bIns="0" rtlCol="0"/>
            <a:lstStyle/>
            <a:p>
              <a:endParaRPr/>
            </a:p>
          </p:txBody>
        </p:sp>
        <p:sp>
          <p:nvSpPr>
            <p:cNvPr id="177" name="object 177"/>
            <p:cNvSpPr/>
            <p:nvPr/>
          </p:nvSpPr>
          <p:spPr>
            <a:xfrm>
              <a:off x="4596204" y="3277272"/>
              <a:ext cx="659823" cy="153521"/>
            </a:xfrm>
            <a:custGeom>
              <a:avLst/>
              <a:gdLst/>
              <a:ahLst/>
              <a:cxnLst/>
              <a:rect l="l" t="t" r="r" b="b"/>
              <a:pathLst>
                <a:path w="725804" h="173989">
                  <a:moveTo>
                    <a:pt x="0" y="173761"/>
                  </a:moveTo>
                  <a:lnTo>
                    <a:pt x="725633" y="173761"/>
                  </a:lnTo>
                  <a:lnTo>
                    <a:pt x="725633" y="0"/>
                  </a:lnTo>
                  <a:lnTo>
                    <a:pt x="0" y="0"/>
                  </a:lnTo>
                  <a:lnTo>
                    <a:pt x="0" y="173761"/>
                  </a:lnTo>
                  <a:close/>
                </a:path>
              </a:pathLst>
            </a:custGeom>
            <a:solidFill>
              <a:srgbClr val="FFFC00"/>
            </a:solidFill>
          </p:spPr>
          <p:txBody>
            <a:bodyPr wrap="square" lIns="0" tIns="0" rIns="0" bIns="0" rtlCol="0"/>
            <a:lstStyle/>
            <a:p>
              <a:endParaRPr/>
            </a:p>
          </p:txBody>
        </p:sp>
        <p:sp>
          <p:nvSpPr>
            <p:cNvPr id="178" name="object 178"/>
            <p:cNvSpPr/>
            <p:nvPr/>
          </p:nvSpPr>
          <p:spPr>
            <a:xfrm>
              <a:off x="5291903" y="3277272"/>
              <a:ext cx="260927" cy="153521"/>
            </a:xfrm>
            <a:custGeom>
              <a:avLst/>
              <a:gdLst/>
              <a:ahLst/>
              <a:cxnLst/>
              <a:rect l="l" t="t" r="r" b="b"/>
              <a:pathLst>
                <a:path w="287020" h="173989">
                  <a:moveTo>
                    <a:pt x="0" y="173761"/>
                  </a:moveTo>
                  <a:lnTo>
                    <a:pt x="286594" y="173761"/>
                  </a:lnTo>
                  <a:lnTo>
                    <a:pt x="286594" y="0"/>
                  </a:lnTo>
                  <a:lnTo>
                    <a:pt x="0" y="0"/>
                  </a:lnTo>
                  <a:lnTo>
                    <a:pt x="0" y="173761"/>
                  </a:lnTo>
                  <a:close/>
                </a:path>
              </a:pathLst>
            </a:custGeom>
            <a:solidFill>
              <a:srgbClr val="FF2800"/>
            </a:solidFill>
          </p:spPr>
          <p:txBody>
            <a:bodyPr wrap="square" lIns="0" tIns="0" rIns="0" bIns="0" rtlCol="0"/>
            <a:lstStyle/>
            <a:p>
              <a:endParaRPr/>
            </a:p>
          </p:txBody>
        </p:sp>
        <p:sp>
          <p:nvSpPr>
            <p:cNvPr id="179" name="object 179"/>
            <p:cNvSpPr/>
            <p:nvPr/>
          </p:nvSpPr>
          <p:spPr>
            <a:xfrm>
              <a:off x="5588476" y="3277272"/>
              <a:ext cx="430068" cy="153521"/>
            </a:xfrm>
            <a:custGeom>
              <a:avLst/>
              <a:gdLst/>
              <a:ahLst/>
              <a:cxnLst/>
              <a:rect l="l" t="t" r="r" b="b"/>
              <a:pathLst>
                <a:path w="473075" h="173989">
                  <a:moveTo>
                    <a:pt x="0" y="173761"/>
                  </a:moveTo>
                  <a:lnTo>
                    <a:pt x="472576" y="173761"/>
                  </a:lnTo>
                  <a:lnTo>
                    <a:pt x="472576" y="0"/>
                  </a:lnTo>
                  <a:lnTo>
                    <a:pt x="0" y="0"/>
                  </a:lnTo>
                  <a:lnTo>
                    <a:pt x="0" y="173761"/>
                  </a:lnTo>
                  <a:close/>
                </a:path>
              </a:pathLst>
            </a:custGeom>
            <a:solidFill>
              <a:srgbClr val="FF2800"/>
            </a:solidFill>
          </p:spPr>
          <p:txBody>
            <a:bodyPr wrap="square" lIns="0" tIns="0" rIns="0" bIns="0" rtlCol="0"/>
            <a:lstStyle/>
            <a:p>
              <a:endParaRPr/>
            </a:p>
          </p:txBody>
        </p:sp>
        <p:sp>
          <p:nvSpPr>
            <p:cNvPr id="180" name="object 180"/>
            <p:cNvSpPr/>
            <p:nvPr/>
          </p:nvSpPr>
          <p:spPr>
            <a:xfrm>
              <a:off x="6054124" y="3277272"/>
              <a:ext cx="607291" cy="153521"/>
            </a:xfrm>
            <a:custGeom>
              <a:avLst/>
              <a:gdLst/>
              <a:ahLst/>
              <a:cxnLst/>
              <a:rect l="l" t="t" r="r" b="b"/>
              <a:pathLst>
                <a:path w="668020" h="173989">
                  <a:moveTo>
                    <a:pt x="0" y="173761"/>
                  </a:moveTo>
                  <a:lnTo>
                    <a:pt x="667705" y="173761"/>
                  </a:lnTo>
                  <a:lnTo>
                    <a:pt x="667705" y="0"/>
                  </a:lnTo>
                  <a:lnTo>
                    <a:pt x="0" y="0"/>
                  </a:lnTo>
                  <a:lnTo>
                    <a:pt x="0" y="173761"/>
                  </a:lnTo>
                  <a:close/>
                </a:path>
              </a:pathLst>
            </a:custGeom>
            <a:solidFill>
              <a:srgbClr val="FFFC00"/>
            </a:solidFill>
          </p:spPr>
          <p:txBody>
            <a:bodyPr wrap="square" lIns="0" tIns="0" rIns="0" bIns="0" rtlCol="0"/>
            <a:lstStyle/>
            <a:p>
              <a:endParaRPr/>
            </a:p>
          </p:txBody>
        </p:sp>
        <p:sp>
          <p:nvSpPr>
            <p:cNvPr id="181" name="object 181"/>
            <p:cNvSpPr/>
            <p:nvPr/>
          </p:nvSpPr>
          <p:spPr>
            <a:xfrm>
              <a:off x="6697159" y="3277272"/>
              <a:ext cx="113723" cy="153521"/>
            </a:xfrm>
            <a:custGeom>
              <a:avLst/>
              <a:gdLst/>
              <a:ahLst/>
              <a:cxnLst/>
              <a:rect l="l" t="t" r="r" b="b"/>
              <a:pathLst>
                <a:path w="125095" h="173989">
                  <a:moveTo>
                    <a:pt x="0" y="173761"/>
                  </a:moveTo>
                  <a:lnTo>
                    <a:pt x="125004" y="173761"/>
                  </a:lnTo>
                  <a:lnTo>
                    <a:pt x="125004" y="0"/>
                  </a:lnTo>
                  <a:lnTo>
                    <a:pt x="0" y="0"/>
                  </a:lnTo>
                  <a:lnTo>
                    <a:pt x="0" y="173761"/>
                  </a:lnTo>
                  <a:close/>
                </a:path>
              </a:pathLst>
            </a:custGeom>
            <a:solidFill>
              <a:srgbClr val="0A31FF"/>
            </a:solidFill>
          </p:spPr>
          <p:txBody>
            <a:bodyPr wrap="square" lIns="0" tIns="0" rIns="0" bIns="0" rtlCol="0"/>
            <a:lstStyle/>
            <a:p>
              <a:endParaRPr/>
            </a:p>
          </p:txBody>
        </p:sp>
        <p:sp>
          <p:nvSpPr>
            <p:cNvPr id="182" name="object 182"/>
            <p:cNvSpPr/>
            <p:nvPr/>
          </p:nvSpPr>
          <p:spPr>
            <a:xfrm>
              <a:off x="6846832" y="3277272"/>
              <a:ext cx="282864" cy="153521"/>
            </a:xfrm>
            <a:custGeom>
              <a:avLst/>
              <a:gdLst/>
              <a:ahLst/>
              <a:cxnLst/>
              <a:rect l="l" t="t" r="r" b="b"/>
              <a:pathLst>
                <a:path w="311150" h="173989">
                  <a:moveTo>
                    <a:pt x="0" y="173761"/>
                  </a:moveTo>
                  <a:lnTo>
                    <a:pt x="310986" y="173761"/>
                  </a:lnTo>
                  <a:lnTo>
                    <a:pt x="310986" y="0"/>
                  </a:lnTo>
                  <a:lnTo>
                    <a:pt x="0" y="0"/>
                  </a:lnTo>
                  <a:lnTo>
                    <a:pt x="0" y="173761"/>
                  </a:lnTo>
                  <a:close/>
                </a:path>
              </a:pathLst>
            </a:custGeom>
            <a:solidFill>
              <a:srgbClr val="FF2800"/>
            </a:solidFill>
          </p:spPr>
          <p:txBody>
            <a:bodyPr wrap="square" lIns="0" tIns="0" rIns="0" bIns="0" rtlCol="0"/>
            <a:lstStyle/>
            <a:p>
              <a:endParaRPr/>
            </a:p>
          </p:txBody>
        </p:sp>
        <p:sp>
          <p:nvSpPr>
            <p:cNvPr id="183" name="object 183"/>
            <p:cNvSpPr/>
            <p:nvPr/>
          </p:nvSpPr>
          <p:spPr>
            <a:xfrm>
              <a:off x="2146011" y="3430590"/>
              <a:ext cx="252268" cy="156322"/>
            </a:xfrm>
            <a:custGeom>
              <a:avLst/>
              <a:gdLst/>
              <a:ahLst/>
              <a:cxnLst/>
              <a:rect l="l" t="t" r="r" b="b"/>
              <a:pathLst>
                <a:path w="277494" h="177164">
                  <a:moveTo>
                    <a:pt x="0" y="176809"/>
                  </a:moveTo>
                  <a:lnTo>
                    <a:pt x="277448" y="176809"/>
                  </a:lnTo>
                  <a:lnTo>
                    <a:pt x="277448" y="0"/>
                  </a:lnTo>
                  <a:lnTo>
                    <a:pt x="0" y="0"/>
                  </a:lnTo>
                  <a:lnTo>
                    <a:pt x="0" y="176809"/>
                  </a:lnTo>
                  <a:close/>
                </a:path>
              </a:pathLst>
            </a:custGeom>
            <a:solidFill>
              <a:srgbClr val="0A31FF"/>
            </a:solidFill>
          </p:spPr>
          <p:txBody>
            <a:bodyPr wrap="square" lIns="0" tIns="0" rIns="0" bIns="0" rtlCol="0"/>
            <a:lstStyle/>
            <a:p>
              <a:endParaRPr/>
            </a:p>
          </p:txBody>
        </p:sp>
        <p:sp>
          <p:nvSpPr>
            <p:cNvPr id="184" name="object 184"/>
            <p:cNvSpPr/>
            <p:nvPr/>
          </p:nvSpPr>
          <p:spPr>
            <a:xfrm>
              <a:off x="2470302" y="3430590"/>
              <a:ext cx="77932" cy="156322"/>
            </a:xfrm>
            <a:custGeom>
              <a:avLst/>
              <a:gdLst/>
              <a:ahLst/>
              <a:cxnLst/>
              <a:rect l="l" t="t" r="r" b="b"/>
              <a:pathLst>
                <a:path w="85725" h="177164">
                  <a:moveTo>
                    <a:pt x="0" y="176809"/>
                  </a:moveTo>
                  <a:lnTo>
                    <a:pt x="85368" y="176809"/>
                  </a:lnTo>
                  <a:lnTo>
                    <a:pt x="85368" y="0"/>
                  </a:lnTo>
                  <a:lnTo>
                    <a:pt x="0" y="0"/>
                  </a:lnTo>
                  <a:lnTo>
                    <a:pt x="0" y="176809"/>
                  </a:lnTo>
                  <a:close/>
                </a:path>
              </a:pathLst>
            </a:custGeom>
            <a:solidFill>
              <a:srgbClr val="0A31FF"/>
            </a:solidFill>
          </p:spPr>
          <p:txBody>
            <a:bodyPr wrap="square" lIns="0" tIns="0" rIns="0" bIns="0" rtlCol="0"/>
            <a:lstStyle/>
            <a:p>
              <a:endParaRPr/>
            </a:p>
          </p:txBody>
        </p:sp>
        <p:sp>
          <p:nvSpPr>
            <p:cNvPr id="185" name="object 185"/>
            <p:cNvSpPr/>
            <p:nvPr/>
          </p:nvSpPr>
          <p:spPr>
            <a:xfrm>
              <a:off x="2583942" y="3430590"/>
              <a:ext cx="91786" cy="156322"/>
            </a:xfrm>
            <a:custGeom>
              <a:avLst/>
              <a:gdLst/>
              <a:ahLst/>
              <a:cxnLst/>
              <a:rect l="l" t="t" r="r" b="b"/>
              <a:pathLst>
                <a:path w="100964" h="177164">
                  <a:moveTo>
                    <a:pt x="0" y="176809"/>
                  </a:moveTo>
                  <a:lnTo>
                    <a:pt x="100613" y="176809"/>
                  </a:lnTo>
                  <a:lnTo>
                    <a:pt x="100613" y="0"/>
                  </a:lnTo>
                  <a:lnTo>
                    <a:pt x="0" y="0"/>
                  </a:lnTo>
                  <a:lnTo>
                    <a:pt x="0" y="176809"/>
                  </a:lnTo>
                  <a:close/>
                </a:path>
              </a:pathLst>
            </a:custGeom>
            <a:solidFill>
              <a:srgbClr val="0A31FF"/>
            </a:solidFill>
          </p:spPr>
          <p:txBody>
            <a:bodyPr wrap="square" lIns="0" tIns="0" rIns="0" bIns="0" rtlCol="0"/>
            <a:lstStyle/>
            <a:p>
              <a:endParaRPr/>
            </a:p>
          </p:txBody>
        </p:sp>
        <p:sp>
          <p:nvSpPr>
            <p:cNvPr id="186" name="object 186"/>
            <p:cNvSpPr/>
            <p:nvPr/>
          </p:nvSpPr>
          <p:spPr>
            <a:xfrm>
              <a:off x="2711440" y="3430590"/>
              <a:ext cx="166832" cy="156322"/>
            </a:xfrm>
            <a:custGeom>
              <a:avLst/>
              <a:gdLst/>
              <a:ahLst/>
              <a:cxnLst/>
              <a:rect l="l" t="t" r="r" b="b"/>
              <a:pathLst>
                <a:path w="183514" h="177164">
                  <a:moveTo>
                    <a:pt x="0" y="176809"/>
                  </a:moveTo>
                  <a:lnTo>
                    <a:pt x="182932" y="176809"/>
                  </a:lnTo>
                  <a:lnTo>
                    <a:pt x="182932" y="0"/>
                  </a:lnTo>
                  <a:lnTo>
                    <a:pt x="0" y="0"/>
                  </a:lnTo>
                  <a:lnTo>
                    <a:pt x="0" y="176809"/>
                  </a:lnTo>
                  <a:close/>
                </a:path>
              </a:pathLst>
            </a:custGeom>
            <a:solidFill>
              <a:srgbClr val="0A31FF"/>
            </a:solidFill>
          </p:spPr>
          <p:txBody>
            <a:bodyPr wrap="square" lIns="0" tIns="0" rIns="0" bIns="0" rtlCol="0"/>
            <a:lstStyle/>
            <a:p>
              <a:endParaRPr/>
            </a:p>
          </p:txBody>
        </p:sp>
        <p:sp>
          <p:nvSpPr>
            <p:cNvPr id="187" name="object 187"/>
            <p:cNvSpPr/>
            <p:nvPr/>
          </p:nvSpPr>
          <p:spPr>
            <a:xfrm>
              <a:off x="2913776" y="3430590"/>
              <a:ext cx="260927" cy="156322"/>
            </a:xfrm>
            <a:custGeom>
              <a:avLst/>
              <a:gdLst/>
              <a:ahLst/>
              <a:cxnLst/>
              <a:rect l="l" t="t" r="r" b="b"/>
              <a:pathLst>
                <a:path w="287020" h="177164">
                  <a:moveTo>
                    <a:pt x="0" y="176809"/>
                  </a:moveTo>
                  <a:lnTo>
                    <a:pt x="286594" y="176809"/>
                  </a:lnTo>
                  <a:lnTo>
                    <a:pt x="286594" y="0"/>
                  </a:lnTo>
                  <a:lnTo>
                    <a:pt x="0" y="0"/>
                  </a:lnTo>
                  <a:lnTo>
                    <a:pt x="0" y="176809"/>
                  </a:lnTo>
                  <a:close/>
                </a:path>
              </a:pathLst>
            </a:custGeom>
            <a:solidFill>
              <a:srgbClr val="FF2800"/>
            </a:solidFill>
          </p:spPr>
          <p:txBody>
            <a:bodyPr wrap="square" lIns="0" tIns="0" rIns="0" bIns="0" rtlCol="0"/>
            <a:lstStyle/>
            <a:p>
              <a:endParaRPr/>
            </a:p>
          </p:txBody>
        </p:sp>
        <p:sp>
          <p:nvSpPr>
            <p:cNvPr id="188" name="object 188"/>
            <p:cNvSpPr/>
            <p:nvPr/>
          </p:nvSpPr>
          <p:spPr>
            <a:xfrm>
              <a:off x="3210349" y="3430590"/>
              <a:ext cx="113723" cy="156322"/>
            </a:xfrm>
            <a:custGeom>
              <a:avLst/>
              <a:gdLst/>
              <a:ahLst/>
              <a:cxnLst/>
              <a:rect l="l" t="t" r="r" b="b"/>
              <a:pathLst>
                <a:path w="125095" h="177164">
                  <a:moveTo>
                    <a:pt x="0" y="176809"/>
                  </a:moveTo>
                  <a:lnTo>
                    <a:pt x="125004" y="176809"/>
                  </a:lnTo>
                  <a:lnTo>
                    <a:pt x="125004" y="0"/>
                  </a:lnTo>
                  <a:lnTo>
                    <a:pt x="0" y="0"/>
                  </a:lnTo>
                  <a:lnTo>
                    <a:pt x="0" y="176809"/>
                  </a:lnTo>
                  <a:close/>
                </a:path>
              </a:pathLst>
            </a:custGeom>
            <a:solidFill>
              <a:srgbClr val="0A31FF"/>
            </a:solidFill>
          </p:spPr>
          <p:txBody>
            <a:bodyPr wrap="square" lIns="0" tIns="0" rIns="0" bIns="0" rtlCol="0"/>
            <a:lstStyle/>
            <a:p>
              <a:endParaRPr/>
            </a:p>
          </p:txBody>
        </p:sp>
        <p:sp>
          <p:nvSpPr>
            <p:cNvPr id="189" name="object 189"/>
            <p:cNvSpPr/>
            <p:nvPr/>
          </p:nvSpPr>
          <p:spPr>
            <a:xfrm>
              <a:off x="3360022" y="3430590"/>
              <a:ext cx="169141" cy="156322"/>
            </a:xfrm>
            <a:custGeom>
              <a:avLst/>
              <a:gdLst/>
              <a:ahLst/>
              <a:cxnLst/>
              <a:rect l="l" t="t" r="r" b="b"/>
              <a:pathLst>
                <a:path w="186054" h="177164">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a:p>
          </p:txBody>
        </p:sp>
        <p:sp>
          <p:nvSpPr>
            <p:cNvPr id="190" name="object 190"/>
            <p:cNvSpPr/>
            <p:nvPr/>
          </p:nvSpPr>
          <p:spPr>
            <a:xfrm>
              <a:off x="3565128" y="3430590"/>
              <a:ext cx="368877" cy="156322"/>
            </a:xfrm>
            <a:custGeom>
              <a:avLst/>
              <a:gdLst/>
              <a:ahLst/>
              <a:cxnLst/>
              <a:rect l="l" t="t" r="r" b="b"/>
              <a:pathLst>
                <a:path w="405764" h="177164">
                  <a:moveTo>
                    <a:pt x="0" y="176809"/>
                  </a:moveTo>
                  <a:lnTo>
                    <a:pt x="405501" y="176809"/>
                  </a:lnTo>
                  <a:lnTo>
                    <a:pt x="405501" y="0"/>
                  </a:lnTo>
                  <a:lnTo>
                    <a:pt x="0" y="0"/>
                  </a:lnTo>
                  <a:lnTo>
                    <a:pt x="0" y="176809"/>
                  </a:lnTo>
                  <a:close/>
                </a:path>
              </a:pathLst>
            </a:custGeom>
            <a:solidFill>
              <a:srgbClr val="FF2800"/>
            </a:solidFill>
          </p:spPr>
          <p:txBody>
            <a:bodyPr wrap="square" lIns="0" tIns="0" rIns="0" bIns="0" rtlCol="0"/>
            <a:lstStyle/>
            <a:p>
              <a:endParaRPr/>
            </a:p>
          </p:txBody>
        </p:sp>
        <p:sp>
          <p:nvSpPr>
            <p:cNvPr id="191" name="object 191"/>
            <p:cNvSpPr/>
            <p:nvPr/>
          </p:nvSpPr>
          <p:spPr>
            <a:xfrm>
              <a:off x="3969797" y="3430590"/>
              <a:ext cx="105641" cy="156322"/>
            </a:xfrm>
            <a:custGeom>
              <a:avLst/>
              <a:gdLst/>
              <a:ahLst/>
              <a:cxnLst/>
              <a:rect l="l" t="t" r="r" b="b"/>
              <a:pathLst>
                <a:path w="116204" h="177164">
                  <a:moveTo>
                    <a:pt x="0" y="176809"/>
                  </a:moveTo>
                  <a:lnTo>
                    <a:pt x="115857" y="176809"/>
                  </a:lnTo>
                  <a:lnTo>
                    <a:pt x="115857" y="0"/>
                  </a:lnTo>
                  <a:lnTo>
                    <a:pt x="0" y="0"/>
                  </a:lnTo>
                  <a:lnTo>
                    <a:pt x="0" y="176809"/>
                  </a:lnTo>
                  <a:close/>
                </a:path>
              </a:pathLst>
            </a:custGeom>
            <a:solidFill>
              <a:srgbClr val="0A31FF"/>
            </a:solidFill>
          </p:spPr>
          <p:txBody>
            <a:bodyPr wrap="square" lIns="0" tIns="0" rIns="0" bIns="0" rtlCol="0"/>
            <a:lstStyle/>
            <a:p>
              <a:endParaRPr/>
            </a:p>
          </p:txBody>
        </p:sp>
        <p:sp>
          <p:nvSpPr>
            <p:cNvPr id="192" name="object 192"/>
            <p:cNvSpPr/>
            <p:nvPr/>
          </p:nvSpPr>
          <p:spPr>
            <a:xfrm>
              <a:off x="4111155" y="3430590"/>
              <a:ext cx="244186" cy="156322"/>
            </a:xfrm>
            <a:custGeom>
              <a:avLst/>
              <a:gdLst/>
              <a:ahLst/>
              <a:cxnLst/>
              <a:rect l="l" t="t" r="r" b="b"/>
              <a:pathLst>
                <a:path w="268604" h="177164">
                  <a:moveTo>
                    <a:pt x="0" y="176809"/>
                  </a:moveTo>
                  <a:lnTo>
                    <a:pt x="268301" y="176809"/>
                  </a:lnTo>
                  <a:lnTo>
                    <a:pt x="268301" y="0"/>
                  </a:lnTo>
                  <a:lnTo>
                    <a:pt x="0" y="0"/>
                  </a:lnTo>
                  <a:lnTo>
                    <a:pt x="0" y="176809"/>
                  </a:lnTo>
                  <a:close/>
                </a:path>
              </a:pathLst>
            </a:custGeom>
            <a:solidFill>
              <a:srgbClr val="FF2800"/>
            </a:solidFill>
          </p:spPr>
          <p:txBody>
            <a:bodyPr wrap="square" lIns="0" tIns="0" rIns="0" bIns="0" rtlCol="0"/>
            <a:lstStyle/>
            <a:p>
              <a:endParaRPr/>
            </a:p>
          </p:txBody>
        </p:sp>
        <p:sp>
          <p:nvSpPr>
            <p:cNvPr id="193" name="object 193"/>
            <p:cNvSpPr/>
            <p:nvPr/>
          </p:nvSpPr>
          <p:spPr>
            <a:xfrm>
              <a:off x="4391097" y="3430590"/>
              <a:ext cx="116609" cy="156322"/>
            </a:xfrm>
            <a:custGeom>
              <a:avLst/>
              <a:gdLst/>
              <a:ahLst/>
              <a:cxnLst/>
              <a:rect l="l" t="t" r="r" b="b"/>
              <a:pathLst>
                <a:path w="128270" h="177164">
                  <a:moveTo>
                    <a:pt x="0" y="176809"/>
                  </a:moveTo>
                  <a:lnTo>
                    <a:pt x="128053" y="176809"/>
                  </a:lnTo>
                  <a:lnTo>
                    <a:pt x="128053" y="0"/>
                  </a:lnTo>
                  <a:lnTo>
                    <a:pt x="0" y="0"/>
                  </a:lnTo>
                  <a:lnTo>
                    <a:pt x="0" y="176809"/>
                  </a:lnTo>
                  <a:close/>
                </a:path>
              </a:pathLst>
            </a:custGeom>
            <a:solidFill>
              <a:srgbClr val="0A31FF"/>
            </a:solidFill>
          </p:spPr>
          <p:txBody>
            <a:bodyPr wrap="square" lIns="0" tIns="0" rIns="0" bIns="0" rtlCol="0"/>
            <a:lstStyle/>
            <a:p>
              <a:endParaRPr/>
            </a:p>
          </p:txBody>
        </p:sp>
        <p:sp>
          <p:nvSpPr>
            <p:cNvPr id="194" name="object 194"/>
            <p:cNvSpPr/>
            <p:nvPr/>
          </p:nvSpPr>
          <p:spPr>
            <a:xfrm>
              <a:off x="4540769" y="3430590"/>
              <a:ext cx="108527" cy="156322"/>
            </a:xfrm>
            <a:custGeom>
              <a:avLst/>
              <a:gdLst/>
              <a:ahLst/>
              <a:cxnLst/>
              <a:rect l="l" t="t" r="r" b="b"/>
              <a:pathLst>
                <a:path w="119379" h="177164">
                  <a:moveTo>
                    <a:pt x="0" y="176809"/>
                  </a:moveTo>
                  <a:lnTo>
                    <a:pt x="118906" y="176809"/>
                  </a:lnTo>
                  <a:lnTo>
                    <a:pt x="118906" y="0"/>
                  </a:lnTo>
                  <a:lnTo>
                    <a:pt x="0" y="0"/>
                  </a:lnTo>
                  <a:lnTo>
                    <a:pt x="0" y="176809"/>
                  </a:lnTo>
                  <a:close/>
                </a:path>
              </a:pathLst>
            </a:custGeom>
            <a:solidFill>
              <a:srgbClr val="0A31FF"/>
            </a:solidFill>
          </p:spPr>
          <p:txBody>
            <a:bodyPr wrap="square" lIns="0" tIns="0" rIns="0" bIns="0" rtlCol="0"/>
            <a:lstStyle/>
            <a:p>
              <a:endParaRPr/>
            </a:p>
          </p:txBody>
        </p:sp>
        <p:sp>
          <p:nvSpPr>
            <p:cNvPr id="195" name="object 195"/>
            <p:cNvSpPr/>
            <p:nvPr/>
          </p:nvSpPr>
          <p:spPr>
            <a:xfrm>
              <a:off x="4684899" y="3430590"/>
              <a:ext cx="396586" cy="156322"/>
            </a:xfrm>
            <a:custGeom>
              <a:avLst/>
              <a:gdLst/>
              <a:ahLst/>
              <a:cxnLst/>
              <a:rect l="l" t="t" r="r" b="b"/>
              <a:pathLst>
                <a:path w="436245" h="177164">
                  <a:moveTo>
                    <a:pt x="0" y="176809"/>
                  </a:moveTo>
                  <a:lnTo>
                    <a:pt x="435989" y="176809"/>
                  </a:lnTo>
                  <a:lnTo>
                    <a:pt x="435989" y="0"/>
                  </a:lnTo>
                  <a:lnTo>
                    <a:pt x="0" y="0"/>
                  </a:lnTo>
                  <a:lnTo>
                    <a:pt x="0" y="176809"/>
                  </a:lnTo>
                  <a:close/>
                </a:path>
              </a:pathLst>
            </a:custGeom>
            <a:solidFill>
              <a:srgbClr val="FF2800"/>
            </a:solidFill>
          </p:spPr>
          <p:txBody>
            <a:bodyPr wrap="square" lIns="0" tIns="0" rIns="0" bIns="0" rtlCol="0"/>
            <a:lstStyle/>
            <a:p>
              <a:endParaRPr/>
            </a:p>
          </p:txBody>
        </p:sp>
        <p:sp>
          <p:nvSpPr>
            <p:cNvPr id="196" name="object 196"/>
            <p:cNvSpPr/>
            <p:nvPr/>
          </p:nvSpPr>
          <p:spPr>
            <a:xfrm>
              <a:off x="5117286" y="3430590"/>
              <a:ext cx="113723" cy="156322"/>
            </a:xfrm>
            <a:custGeom>
              <a:avLst/>
              <a:gdLst/>
              <a:ahLst/>
              <a:cxnLst/>
              <a:rect l="l" t="t" r="r" b="b"/>
              <a:pathLst>
                <a:path w="125095" h="177164">
                  <a:moveTo>
                    <a:pt x="0" y="176809"/>
                  </a:moveTo>
                  <a:lnTo>
                    <a:pt x="125004" y="176809"/>
                  </a:lnTo>
                  <a:lnTo>
                    <a:pt x="125004" y="0"/>
                  </a:lnTo>
                  <a:lnTo>
                    <a:pt x="0" y="0"/>
                  </a:lnTo>
                  <a:lnTo>
                    <a:pt x="0" y="176809"/>
                  </a:lnTo>
                  <a:close/>
                </a:path>
              </a:pathLst>
            </a:custGeom>
            <a:solidFill>
              <a:srgbClr val="0A31FF"/>
            </a:solidFill>
          </p:spPr>
          <p:txBody>
            <a:bodyPr wrap="square" lIns="0" tIns="0" rIns="0" bIns="0" rtlCol="0"/>
            <a:lstStyle/>
            <a:p>
              <a:endParaRPr/>
            </a:p>
          </p:txBody>
        </p:sp>
        <p:sp>
          <p:nvSpPr>
            <p:cNvPr id="197" name="object 197"/>
            <p:cNvSpPr/>
            <p:nvPr/>
          </p:nvSpPr>
          <p:spPr>
            <a:xfrm>
              <a:off x="5266958" y="3430590"/>
              <a:ext cx="196850" cy="156322"/>
            </a:xfrm>
            <a:custGeom>
              <a:avLst/>
              <a:gdLst/>
              <a:ahLst/>
              <a:cxnLst/>
              <a:rect l="l" t="t" r="r" b="b"/>
              <a:pathLst>
                <a:path w="216535" h="177164">
                  <a:moveTo>
                    <a:pt x="0" y="176809"/>
                  </a:moveTo>
                  <a:lnTo>
                    <a:pt x="216470" y="176809"/>
                  </a:lnTo>
                  <a:lnTo>
                    <a:pt x="216470" y="0"/>
                  </a:lnTo>
                  <a:lnTo>
                    <a:pt x="0" y="0"/>
                  </a:lnTo>
                  <a:lnTo>
                    <a:pt x="0" y="176809"/>
                  </a:lnTo>
                  <a:close/>
                </a:path>
              </a:pathLst>
            </a:custGeom>
            <a:solidFill>
              <a:srgbClr val="0A31FF"/>
            </a:solidFill>
          </p:spPr>
          <p:txBody>
            <a:bodyPr wrap="square" lIns="0" tIns="0" rIns="0" bIns="0" rtlCol="0"/>
            <a:lstStyle/>
            <a:p>
              <a:endParaRPr/>
            </a:p>
          </p:txBody>
        </p:sp>
        <p:sp>
          <p:nvSpPr>
            <p:cNvPr id="198" name="object 198"/>
            <p:cNvSpPr/>
            <p:nvPr/>
          </p:nvSpPr>
          <p:spPr>
            <a:xfrm>
              <a:off x="5499781" y="3430590"/>
              <a:ext cx="108527" cy="156322"/>
            </a:xfrm>
            <a:custGeom>
              <a:avLst/>
              <a:gdLst/>
              <a:ahLst/>
              <a:cxnLst/>
              <a:rect l="l" t="t" r="r" b="b"/>
              <a:pathLst>
                <a:path w="119379" h="177164">
                  <a:moveTo>
                    <a:pt x="0" y="176809"/>
                  </a:moveTo>
                  <a:lnTo>
                    <a:pt x="118906" y="176809"/>
                  </a:lnTo>
                  <a:lnTo>
                    <a:pt x="118906" y="0"/>
                  </a:lnTo>
                  <a:lnTo>
                    <a:pt x="0" y="0"/>
                  </a:lnTo>
                  <a:lnTo>
                    <a:pt x="0" y="176809"/>
                  </a:lnTo>
                  <a:close/>
                </a:path>
              </a:pathLst>
            </a:custGeom>
            <a:solidFill>
              <a:srgbClr val="0A31FF"/>
            </a:solidFill>
          </p:spPr>
          <p:txBody>
            <a:bodyPr wrap="square" lIns="0" tIns="0" rIns="0" bIns="0" rtlCol="0"/>
            <a:lstStyle/>
            <a:p>
              <a:endParaRPr/>
            </a:p>
          </p:txBody>
        </p:sp>
        <p:sp>
          <p:nvSpPr>
            <p:cNvPr id="199" name="object 199"/>
            <p:cNvSpPr/>
            <p:nvPr/>
          </p:nvSpPr>
          <p:spPr>
            <a:xfrm>
              <a:off x="5643911" y="3430590"/>
              <a:ext cx="443923" cy="156322"/>
            </a:xfrm>
            <a:custGeom>
              <a:avLst/>
              <a:gdLst/>
              <a:ahLst/>
              <a:cxnLst/>
              <a:rect l="l" t="t" r="r" b="b"/>
              <a:pathLst>
                <a:path w="488315" h="177164">
                  <a:moveTo>
                    <a:pt x="0" y="176809"/>
                  </a:moveTo>
                  <a:lnTo>
                    <a:pt x="487820" y="176809"/>
                  </a:lnTo>
                  <a:lnTo>
                    <a:pt x="487820" y="0"/>
                  </a:lnTo>
                  <a:lnTo>
                    <a:pt x="0" y="0"/>
                  </a:lnTo>
                  <a:lnTo>
                    <a:pt x="0" y="176809"/>
                  </a:lnTo>
                  <a:close/>
                </a:path>
              </a:pathLst>
            </a:custGeom>
            <a:solidFill>
              <a:srgbClr val="FF2800"/>
            </a:solidFill>
          </p:spPr>
          <p:txBody>
            <a:bodyPr wrap="square" lIns="0" tIns="0" rIns="0" bIns="0" rtlCol="0"/>
            <a:lstStyle/>
            <a:p>
              <a:endParaRPr/>
            </a:p>
          </p:txBody>
        </p:sp>
        <p:sp>
          <p:nvSpPr>
            <p:cNvPr id="200" name="object 200"/>
            <p:cNvSpPr/>
            <p:nvPr/>
          </p:nvSpPr>
          <p:spPr>
            <a:xfrm>
              <a:off x="6123416" y="3430590"/>
              <a:ext cx="230332" cy="156322"/>
            </a:xfrm>
            <a:custGeom>
              <a:avLst/>
              <a:gdLst/>
              <a:ahLst/>
              <a:cxnLst/>
              <a:rect l="l" t="t" r="r" b="b"/>
              <a:pathLst>
                <a:path w="253365" h="177164">
                  <a:moveTo>
                    <a:pt x="0" y="176809"/>
                  </a:moveTo>
                  <a:lnTo>
                    <a:pt x="253056" y="176809"/>
                  </a:lnTo>
                  <a:lnTo>
                    <a:pt x="253056" y="0"/>
                  </a:lnTo>
                  <a:lnTo>
                    <a:pt x="0" y="0"/>
                  </a:lnTo>
                  <a:lnTo>
                    <a:pt x="0" y="176809"/>
                  </a:lnTo>
                  <a:close/>
                </a:path>
              </a:pathLst>
            </a:custGeom>
            <a:solidFill>
              <a:srgbClr val="0A31FF"/>
            </a:solidFill>
          </p:spPr>
          <p:txBody>
            <a:bodyPr wrap="square" lIns="0" tIns="0" rIns="0" bIns="0" rtlCol="0"/>
            <a:lstStyle/>
            <a:p>
              <a:endParaRPr/>
            </a:p>
          </p:txBody>
        </p:sp>
        <p:sp>
          <p:nvSpPr>
            <p:cNvPr id="201" name="object 201"/>
            <p:cNvSpPr/>
            <p:nvPr/>
          </p:nvSpPr>
          <p:spPr>
            <a:xfrm>
              <a:off x="6389500" y="3430590"/>
              <a:ext cx="659823" cy="156322"/>
            </a:xfrm>
            <a:custGeom>
              <a:avLst/>
              <a:gdLst/>
              <a:ahLst/>
              <a:cxnLst/>
              <a:rect l="l" t="t" r="r" b="b"/>
              <a:pathLst>
                <a:path w="725804" h="177164">
                  <a:moveTo>
                    <a:pt x="0" y="176809"/>
                  </a:moveTo>
                  <a:lnTo>
                    <a:pt x="725633" y="176809"/>
                  </a:lnTo>
                  <a:lnTo>
                    <a:pt x="725633" y="0"/>
                  </a:lnTo>
                  <a:lnTo>
                    <a:pt x="0" y="0"/>
                  </a:lnTo>
                  <a:lnTo>
                    <a:pt x="0" y="176809"/>
                  </a:lnTo>
                  <a:close/>
                </a:path>
              </a:pathLst>
            </a:custGeom>
            <a:solidFill>
              <a:srgbClr val="FFFC00"/>
            </a:solidFill>
          </p:spPr>
          <p:txBody>
            <a:bodyPr wrap="square" lIns="0" tIns="0" rIns="0" bIns="0" rtlCol="0"/>
            <a:lstStyle/>
            <a:p>
              <a:endParaRPr/>
            </a:p>
          </p:txBody>
        </p:sp>
        <p:sp>
          <p:nvSpPr>
            <p:cNvPr id="202" name="object 202"/>
            <p:cNvSpPr/>
            <p:nvPr/>
          </p:nvSpPr>
          <p:spPr>
            <a:xfrm>
              <a:off x="2146011" y="3586599"/>
              <a:ext cx="346941" cy="153521"/>
            </a:xfrm>
            <a:custGeom>
              <a:avLst/>
              <a:gdLst/>
              <a:ahLst/>
              <a:cxnLst/>
              <a:rect l="l" t="t" r="r" b="b"/>
              <a:pathLst>
                <a:path w="381635" h="173989">
                  <a:moveTo>
                    <a:pt x="0" y="173761"/>
                  </a:moveTo>
                  <a:lnTo>
                    <a:pt x="381110" y="173761"/>
                  </a:lnTo>
                  <a:lnTo>
                    <a:pt x="381110" y="0"/>
                  </a:lnTo>
                  <a:lnTo>
                    <a:pt x="0" y="0"/>
                  </a:lnTo>
                  <a:lnTo>
                    <a:pt x="0" y="173761"/>
                  </a:lnTo>
                  <a:close/>
                </a:path>
              </a:pathLst>
            </a:custGeom>
            <a:solidFill>
              <a:srgbClr val="FF2800"/>
            </a:solidFill>
          </p:spPr>
          <p:txBody>
            <a:bodyPr wrap="square" lIns="0" tIns="0" rIns="0" bIns="0" rtlCol="0"/>
            <a:lstStyle/>
            <a:p>
              <a:endParaRPr/>
            </a:p>
          </p:txBody>
        </p:sp>
        <p:sp>
          <p:nvSpPr>
            <p:cNvPr id="203" name="object 203"/>
            <p:cNvSpPr/>
            <p:nvPr/>
          </p:nvSpPr>
          <p:spPr>
            <a:xfrm>
              <a:off x="2528508" y="3586599"/>
              <a:ext cx="155286" cy="153521"/>
            </a:xfrm>
            <a:custGeom>
              <a:avLst/>
              <a:gdLst/>
              <a:ahLst/>
              <a:cxnLst/>
              <a:rect l="l" t="t" r="r" b="b"/>
              <a:pathLst>
                <a:path w="170814" h="173989">
                  <a:moveTo>
                    <a:pt x="0" y="173761"/>
                  </a:moveTo>
                  <a:lnTo>
                    <a:pt x="170737" y="173761"/>
                  </a:lnTo>
                  <a:lnTo>
                    <a:pt x="170737" y="0"/>
                  </a:lnTo>
                  <a:lnTo>
                    <a:pt x="0" y="0"/>
                  </a:lnTo>
                  <a:lnTo>
                    <a:pt x="0" y="173761"/>
                  </a:lnTo>
                  <a:close/>
                </a:path>
              </a:pathLst>
            </a:custGeom>
            <a:solidFill>
              <a:srgbClr val="0A31FF"/>
            </a:solidFill>
          </p:spPr>
          <p:txBody>
            <a:bodyPr wrap="square" lIns="0" tIns="0" rIns="0" bIns="0" rtlCol="0"/>
            <a:lstStyle/>
            <a:p>
              <a:endParaRPr/>
            </a:p>
          </p:txBody>
        </p:sp>
        <p:sp>
          <p:nvSpPr>
            <p:cNvPr id="204" name="object 204"/>
            <p:cNvSpPr/>
            <p:nvPr/>
          </p:nvSpPr>
          <p:spPr>
            <a:xfrm>
              <a:off x="2719756" y="3586599"/>
              <a:ext cx="599209" cy="153521"/>
            </a:xfrm>
            <a:custGeom>
              <a:avLst/>
              <a:gdLst/>
              <a:ahLst/>
              <a:cxnLst/>
              <a:rect l="l" t="t" r="r" b="b"/>
              <a:pathLst>
                <a:path w="659129" h="173989">
                  <a:moveTo>
                    <a:pt x="0" y="173761"/>
                  </a:moveTo>
                  <a:lnTo>
                    <a:pt x="658558" y="173761"/>
                  </a:lnTo>
                  <a:lnTo>
                    <a:pt x="658558" y="0"/>
                  </a:lnTo>
                  <a:lnTo>
                    <a:pt x="0" y="0"/>
                  </a:lnTo>
                  <a:lnTo>
                    <a:pt x="0" y="173761"/>
                  </a:lnTo>
                  <a:close/>
                </a:path>
              </a:pathLst>
            </a:custGeom>
            <a:solidFill>
              <a:srgbClr val="FFFC00"/>
            </a:solidFill>
          </p:spPr>
          <p:txBody>
            <a:bodyPr wrap="square" lIns="0" tIns="0" rIns="0" bIns="0" rtlCol="0"/>
            <a:lstStyle/>
            <a:p>
              <a:endParaRPr/>
            </a:p>
          </p:txBody>
        </p:sp>
        <p:sp>
          <p:nvSpPr>
            <p:cNvPr id="205" name="object 205"/>
            <p:cNvSpPr/>
            <p:nvPr/>
          </p:nvSpPr>
          <p:spPr>
            <a:xfrm>
              <a:off x="3354478" y="3586599"/>
              <a:ext cx="139123" cy="153521"/>
            </a:xfrm>
            <a:custGeom>
              <a:avLst/>
              <a:gdLst/>
              <a:ahLst/>
              <a:cxnLst/>
              <a:rect l="l" t="t" r="r" b="b"/>
              <a:pathLst>
                <a:path w="153035" h="173989">
                  <a:moveTo>
                    <a:pt x="0" y="173761"/>
                  </a:moveTo>
                  <a:lnTo>
                    <a:pt x="152444" y="173761"/>
                  </a:lnTo>
                  <a:lnTo>
                    <a:pt x="152444" y="0"/>
                  </a:lnTo>
                  <a:lnTo>
                    <a:pt x="0" y="0"/>
                  </a:lnTo>
                  <a:lnTo>
                    <a:pt x="0" y="173761"/>
                  </a:lnTo>
                  <a:close/>
                </a:path>
              </a:pathLst>
            </a:custGeom>
            <a:solidFill>
              <a:srgbClr val="0A31FF"/>
            </a:solidFill>
          </p:spPr>
          <p:txBody>
            <a:bodyPr wrap="square" lIns="0" tIns="0" rIns="0" bIns="0" rtlCol="0"/>
            <a:lstStyle/>
            <a:p>
              <a:endParaRPr/>
            </a:p>
          </p:txBody>
        </p:sp>
        <p:sp>
          <p:nvSpPr>
            <p:cNvPr id="206" name="object 206"/>
            <p:cNvSpPr/>
            <p:nvPr/>
          </p:nvSpPr>
          <p:spPr>
            <a:xfrm>
              <a:off x="3529096" y="3586599"/>
              <a:ext cx="252268" cy="153521"/>
            </a:xfrm>
            <a:custGeom>
              <a:avLst/>
              <a:gdLst/>
              <a:ahLst/>
              <a:cxnLst/>
              <a:rect l="l" t="t" r="r" b="b"/>
              <a:pathLst>
                <a:path w="277495" h="173989">
                  <a:moveTo>
                    <a:pt x="0" y="173761"/>
                  </a:moveTo>
                  <a:lnTo>
                    <a:pt x="277448" y="173761"/>
                  </a:lnTo>
                  <a:lnTo>
                    <a:pt x="277448" y="0"/>
                  </a:lnTo>
                  <a:lnTo>
                    <a:pt x="0" y="0"/>
                  </a:lnTo>
                  <a:lnTo>
                    <a:pt x="0" y="173761"/>
                  </a:lnTo>
                  <a:close/>
                </a:path>
              </a:pathLst>
            </a:custGeom>
            <a:solidFill>
              <a:srgbClr val="0A31FF"/>
            </a:solidFill>
          </p:spPr>
          <p:txBody>
            <a:bodyPr wrap="square" lIns="0" tIns="0" rIns="0" bIns="0" rtlCol="0"/>
            <a:lstStyle/>
            <a:p>
              <a:endParaRPr/>
            </a:p>
          </p:txBody>
        </p:sp>
        <p:sp>
          <p:nvSpPr>
            <p:cNvPr id="207" name="object 207"/>
            <p:cNvSpPr/>
            <p:nvPr/>
          </p:nvSpPr>
          <p:spPr>
            <a:xfrm>
              <a:off x="3817353" y="3586599"/>
              <a:ext cx="543791" cy="153521"/>
            </a:xfrm>
            <a:custGeom>
              <a:avLst/>
              <a:gdLst/>
              <a:ahLst/>
              <a:cxnLst/>
              <a:rect l="l" t="t" r="r" b="b"/>
              <a:pathLst>
                <a:path w="598170" h="173989">
                  <a:moveTo>
                    <a:pt x="0" y="173761"/>
                  </a:moveTo>
                  <a:lnTo>
                    <a:pt x="597580" y="173761"/>
                  </a:lnTo>
                  <a:lnTo>
                    <a:pt x="597580" y="0"/>
                  </a:lnTo>
                  <a:lnTo>
                    <a:pt x="0" y="0"/>
                  </a:lnTo>
                  <a:lnTo>
                    <a:pt x="0" y="173761"/>
                  </a:lnTo>
                  <a:close/>
                </a:path>
              </a:pathLst>
            </a:custGeom>
            <a:solidFill>
              <a:srgbClr val="FFFC00"/>
            </a:solidFill>
          </p:spPr>
          <p:txBody>
            <a:bodyPr wrap="square" lIns="0" tIns="0" rIns="0" bIns="0" rtlCol="0"/>
            <a:lstStyle/>
            <a:p>
              <a:endParaRPr/>
            </a:p>
          </p:txBody>
        </p:sp>
        <p:sp>
          <p:nvSpPr>
            <p:cNvPr id="208" name="object 208"/>
            <p:cNvSpPr/>
            <p:nvPr/>
          </p:nvSpPr>
          <p:spPr>
            <a:xfrm>
              <a:off x="4396640" y="3586599"/>
              <a:ext cx="199736" cy="153521"/>
            </a:xfrm>
            <a:custGeom>
              <a:avLst/>
              <a:gdLst/>
              <a:ahLst/>
              <a:cxnLst/>
              <a:rect l="l" t="t" r="r" b="b"/>
              <a:pathLst>
                <a:path w="219710" h="173989">
                  <a:moveTo>
                    <a:pt x="0" y="173761"/>
                  </a:moveTo>
                  <a:lnTo>
                    <a:pt x="219519" y="173761"/>
                  </a:lnTo>
                  <a:lnTo>
                    <a:pt x="219519" y="0"/>
                  </a:lnTo>
                  <a:lnTo>
                    <a:pt x="0" y="0"/>
                  </a:lnTo>
                  <a:lnTo>
                    <a:pt x="0" y="173761"/>
                  </a:lnTo>
                  <a:close/>
                </a:path>
              </a:pathLst>
            </a:custGeom>
            <a:solidFill>
              <a:srgbClr val="0A31FF"/>
            </a:solidFill>
          </p:spPr>
          <p:txBody>
            <a:bodyPr wrap="square" lIns="0" tIns="0" rIns="0" bIns="0" rtlCol="0"/>
            <a:lstStyle/>
            <a:p>
              <a:endParaRPr/>
            </a:p>
          </p:txBody>
        </p:sp>
        <p:sp>
          <p:nvSpPr>
            <p:cNvPr id="209" name="object 209"/>
            <p:cNvSpPr/>
            <p:nvPr/>
          </p:nvSpPr>
          <p:spPr>
            <a:xfrm>
              <a:off x="4632236" y="3586599"/>
              <a:ext cx="590550" cy="153521"/>
            </a:xfrm>
            <a:custGeom>
              <a:avLst/>
              <a:gdLst/>
              <a:ahLst/>
              <a:cxnLst/>
              <a:rect l="l" t="t" r="r" b="b"/>
              <a:pathLst>
                <a:path w="649604" h="173989">
                  <a:moveTo>
                    <a:pt x="0" y="173761"/>
                  </a:moveTo>
                  <a:lnTo>
                    <a:pt x="649411" y="173761"/>
                  </a:lnTo>
                  <a:lnTo>
                    <a:pt x="649411" y="0"/>
                  </a:lnTo>
                  <a:lnTo>
                    <a:pt x="0" y="0"/>
                  </a:lnTo>
                  <a:lnTo>
                    <a:pt x="0" y="173761"/>
                  </a:lnTo>
                  <a:close/>
                </a:path>
              </a:pathLst>
            </a:custGeom>
            <a:solidFill>
              <a:srgbClr val="FFFC00"/>
            </a:solidFill>
          </p:spPr>
          <p:txBody>
            <a:bodyPr wrap="square" lIns="0" tIns="0" rIns="0" bIns="0" rtlCol="0"/>
            <a:lstStyle/>
            <a:p>
              <a:endParaRPr/>
            </a:p>
          </p:txBody>
        </p:sp>
        <p:sp>
          <p:nvSpPr>
            <p:cNvPr id="210" name="object 210"/>
            <p:cNvSpPr/>
            <p:nvPr/>
          </p:nvSpPr>
          <p:spPr>
            <a:xfrm>
              <a:off x="5258642" y="3586599"/>
              <a:ext cx="155286" cy="153521"/>
            </a:xfrm>
            <a:custGeom>
              <a:avLst/>
              <a:gdLst/>
              <a:ahLst/>
              <a:cxnLst/>
              <a:rect l="l" t="t" r="r" b="b"/>
              <a:pathLst>
                <a:path w="170814" h="173989">
                  <a:moveTo>
                    <a:pt x="0" y="173761"/>
                  </a:moveTo>
                  <a:lnTo>
                    <a:pt x="170737" y="173761"/>
                  </a:lnTo>
                  <a:lnTo>
                    <a:pt x="170737" y="0"/>
                  </a:lnTo>
                  <a:lnTo>
                    <a:pt x="0" y="0"/>
                  </a:lnTo>
                  <a:lnTo>
                    <a:pt x="0" y="173761"/>
                  </a:lnTo>
                  <a:close/>
                </a:path>
              </a:pathLst>
            </a:custGeom>
            <a:solidFill>
              <a:srgbClr val="0A31FF"/>
            </a:solidFill>
          </p:spPr>
          <p:txBody>
            <a:bodyPr wrap="square" lIns="0" tIns="0" rIns="0" bIns="0" rtlCol="0"/>
            <a:lstStyle/>
            <a:p>
              <a:endParaRPr/>
            </a:p>
          </p:txBody>
        </p:sp>
        <p:sp>
          <p:nvSpPr>
            <p:cNvPr id="211" name="object 211"/>
            <p:cNvSpPr/>
            <p:nvPr/>
          </p:nvSpPr>
          <p:spPr>
            <a:xfrm>
              <a:off x="5449891" y="3586599"/>
              <a:ext cx="346941" cy="153521"/>
            </a:xfrm>
            <a:custGeom>
              <a:avLst/>
              <a:gdLst/>
              <a:ahLst/>
              <a:cxnLst/>
              <a:rect l="l" t="t" r="r" b="b"/>
              <a:pathLst>
                <a:path w="381635" h="173989">
                  <a:moveTo>
                    <a:pt x="0" y="173761"/>
                  </a:moveTo>
                  <a:lnTo>
                    <a:pt x="381110" y="173761"/>
                  </a:lnTo>
                  <a:lnTo>
                    <a:pt x="381110" y="0"/>
                  </a:lnTo>
                  <a:lnTo>
                    <a:pt x="0" y="0"/>
                  </a:lnTo>
                  <a:lnTo>
                    <a:pt x="0" y="173761"/>
                  </a:lnTo>
                  <a:close/>
                </a:path>
              </a:pathLst>
            </a:custGeom>
            <a:solidFill>
              <a:srgbClr val="FF2800"/>
            </a:solidFill>
          </p:spPr>
          <p:txBody>
            <a:bodyPr wrap="square" lIns="0" tIns="0" rIns="0" bIns="0" rtlCol="0"/>
            <a:lstStyle/>
            <a:p>
              <a:endParaRPr/>
            </a:p>
          </p:txBody>
        </p:sp>
        <p:sp>
          <p:nvSpPr>
            <p:cNvPr id="212" name="object 212"/>
            <p:cNvSpPr/>
            <p:nvPr/>
          </p:nvSpPr>
          <p:spPr>
            <a:xfrm>
              <a:off x="5832387" y="3586599"/>
              <a:ext cx="105641" cy="153521"/>
            </a:xfrm>
            <a:custGeom>
              <a:avLst/>
              <a:gdLst/>
              <a:ahLst/>
              <a:cxnLst/>
              <a:rect l="l" t="t" r="r" b="b"/>
              <a:pathLst>
                <a:path w="116204" h="173989">
                  <a:moveTo>
                    <a:pt x="0" y="173761"/>
                  </a:moveTo>
                  <a:lnTo>
                    <a:pt x="115857" y="173761"/>
                  </a:lnTo>
                  <a:lnTo>
                    <a:pt x="115857" y="0"/>
                  </a:lnTo>
                  <a:lnTo>
                    <a:pt x="0" y="0"/>
                  </a:lnTo>
                  <a:lnTo>
                    <a:pt x="0" y="173761"/>
                  </a:lnTo>
                  <a:close/>
                </a:path>
              </a:pathLst>
            </a:custGeom>
            <a:solidFill>
              <a:srgbClr val="0A31FF"/>
            </a:solidFill>
          </p:spPr>
          <p:txBody>
            <a:bodyPr wrap="square" lIns="0" tIns="0" rIns="0" bIns="0" rtlCol="0"/>
            <a:lstStyle/>
            <a:p>
              <a:endParaRPr/>
            </a:p>
          </p:txBody>
        </p:sp>
        <p:sp>
          <p:nvSpPr>
            <p:cNvPr id="213" name="object 213"/>
            <p:cNvSpPr/>
            <p:nvPr/>
          </p:nvSpPr>
          <p:spPr>
            <a:xfrm>
              <a:off x="5973744" y="3586599"/>
              <a:ext cx="252268" cy="153521"/>
            </a:xfrm>
            <a:custGeom>
              <a:avLst/>
              <a:gdLst/>
              <a:ahLst/>
              <a:cxnLst/>
              <a:rect l="l" t="t" r="r" b="b"/>
              <a:pathLst>
                <a:path w="277495" h="173989">
                  <a:moveTo>
                    <a:pt x="0" y="173761"/>
                  </a:moveTo>
                  <a:lnTo>
                    <a:pt x="277448" y="173761"/>
                  </a:lnTo>
                  <a:lnTo>
                    <a:pt x="277448" y="0"/>
                  </a:lnTo>
                  <a:lnTo>
                    <a:pt x="0" y="0"/>
                  </a:lnTo>
                  <a:lnTo>
                    <a:pt x="0" y="173761"/>
                  </a:lnTo>
                  <a:close/>
                </a:path>
              </a:pathLst>
            </a:custGeom>
            <a:solidFill>
              <a:srgbClr val="0A31FF"/>
            </a:solidFill>
          </p:spPr>
          <p:txBody>
            <a:bodyPr wrap="square" lIns="0" tIns="0" rIns="0" bIns="0" rtlCol="0"/>
            <a:lstStyle/>
            <a:p>
              <a:endParaRPr/>
            </a:p>
          </p:txBody>
        </p:sp>
        <p:sp>
          <p:nvSpPr>
            <p:cNvPr id="214" name="object 214"/>
            <p:cNvSpPr/>
            <p:nvPr/>
          </p:nvSpPr>
          <p:spPr>
            <a:xfrm>
              <a:off x="6262002" y="3586599"/>
              <a:ext cx="302491" cy="153521"/>
            </a:xfrm>
            <a:custGeom>
              <a:avLst/>
              <a:gdLst/>
              <a:ahLst/>
              <a:cxnLst/>
              <a:rect l="l" t="t" r="r" b="b"/>
              <a:pathLst>
                <a:path w="332740" h="173989">
                  <a:moveTo>
                    <a:pt x="0" y="173761"/>
                  </a:moveTo>
                  <a:lnTo>
                    <a:pt x="332328" y="173761"/>
                  </a:lnTo>
                  <a:lnTo>
                    <a:pt x="332328" y="0"/>
                  </a:lnTo>
                  <a:lnTo>
                    <a:pt x="0" y="0"/>
                  </a:lnTo>
                  <a:lnTo>
                    <a:pt x="0" y="173761"/>
                  </a:lnTo>
                  <a:close/>
                </a:path>
              </a:pathLst>
            </a:custGeom>
            <a:solidFill>
              <a:srgbClr val="0A31FF"/>
            </a:solidFill>
          </p:spPr>
          <p:txBody>
            <a:bodyPr wrap="square" lIns="0" tIns="0" rIns="0" bIns="0" rtlCol="0"/>
            <a:lstStyle/>
            <a:p>
              <a:endParaRPr/>
            </a:p>
          </p:txBody>
        </p:sp>
        <p:sp>
          <p:nvSpPr>
            <p:cNvPr id="215" name="object 215"/>
            <p:cNvSpPr/>
            <p:nvPr/>
          </p:nvSpPr>
          <p:spPr>
            <a:xfrm>
              <a:off x="6600151" y="3586599"/>
              <a:ext cx="113723" cy="153521"/>
            </a:xfrm>
            <a:custGeom>
              <a:avLst/>
              <a:gdLst/>
              <a:ahLst/>
              <a:cxnLst/>
              <a:rect l="l" t="t" r="r" b="b"/>
              <a:pathLst>
                <a:path w="125095" h="173989">
                  <a:moveTo>
                    <a:pt x="0" y="173761"/>
                  </a:moveTo>
                  <a:lnTo>
                    <a:pt x="125004" y="173761"/>
                  </a:lnTo>
                  <a:lnTo>
                    <a:pt x="125004" y="0"/>
                  </a:lnTo>
                  <a:lnTo>
                    <a:pt x="0" y="0"/>
                  </a:lnTo>
                  <a:lnTo>
                    <a:pt x="0" y="173761"/>
                  </a:lnTo>
                  <a:close/>
                </a:path>
              </a:pathLst>
            </a:custGeom>
            <a:solidFill>
              <a:srgbClr val="0A31FF"/>
            </a:solidFill>
          </p:spPr>
          <p:txBody>
            <a:bodyPr wrap="square" lIns="0" tIns="0" rIns="0" bIns="0" rtlCol="0"/>
            <a:lstStyle/>
            <a:p>
              <a:endParaRPr/>
            </a:p>
          </p:txBody>
        </p:sp>
        <p:sp>
          <p:nvSpPr>
            <p:cNvPr id="216" name="object 216"/>
            <p:cNvSpPr/>
            <p:nvPr/>
          </p:nvSpPr>
          <p:spPr>
            <a:xfrm>
              <a:off x="6749822" y="3586599"/>
              <a:ext cx="108527" cy="153521"/>
            </a:xfrm>
            <a:custGeom>
              <a:avLst/>
              <a:gdLst/>
              <a:ahLst/>
              <a:cxnLst/>
              <a:rect l="l" t="t" r="r" b="b"/>
              <a:pathLst>
                <a:path w="119379" h="173989">
                  <a:moveTo>
                    <a:pt x="0" y="173761"/>
                  </a:moveTo>
                  <a:lnTo>
                    <a:pt x="118906" y="173761"/>
                  </a:lnTo>
                  <a:lnTo>
                    <a:pt x="118906" y="0"/>
                  </a:lnTo>
                  <a:lnTo>
                    <a:pt x="0" y="0"/>
                  </a:lnTo>
                  <a:lnTo>
                    <a:pt x="0" y="173761"/>
                  </a:lnTo>
                  <a:close/>
                </a:path>
              </a:pathLst>
            </a:custGeom>
            <a:solidFill>
              <a:srgbClr val="0A31FF"/>
            </a:solidFill>
          </p:spPr>
          <p:txBody>
            <a:bodyPr wrap="square" lIns="0" tIns="0" rIns="0" bIns="0" rtlCol="0"/>
            <a:lstStyle/>
            <a:p>
              <a:endParaRPr/>
            </a:p>
          </p:txBody>
        </p:sp>
        <p:sp>
          <p:nvSpPr>
            <p:cNvPr id="217" name="object 217"/>
            <p:cNvSpPr/>
            <p:nvPr/>
          </p:nvSpPr>
          <p:spPr>
            <a:xfrm>
              <a:off x="2146011" y="3739918"/>
              <a:ext cx="277668" cy="156322"/>
            </a:xfrm>
            <a:custGeom>
              <a:avLst/>
              <a:gdLst/>
              <a:ahLst/>
              <a:cxnLst/>
              <a:rect l="l" t="t" r="r" b="b"/>
              <a:pathLst>
                <a:path w="305435" h="177164">
                  <a:moveTo>
                    <a:pt x="0" y="176809"/>
                  </a:moveTo>
                  <a:lnTo>
                    <a:pt x="304888" y="176809"/>
                  </a:lnTo>
                  <a:lnTo>
                    <a:pt x="304888" y="0"/>
                  </a:lnTo>
                  <a:lnTo>
                    <a:pt x="0" y="0"/>
                  </a:lnTo>
                  <a:lnTo>
                    <a:pt x="0" y="176809"/>
                  </a:lnTo>
                  <a:close/>
                </a:path>
              </a:pathLst>
            </a:custGeom>
            <a:solidFill>
              <a:srgbClr val="0A31FF"/>
            </a:solidFill>
          </p:spPr>
          <p:txBody>
            <a:bodyPr wrap="square" lIns="0" tIns="0" rIns="0" bIns="0" rtlCol="0"/>
            <a:lstStyle/>
            <a:p>
              <a:endParaRPr/>
            </a:p>
          </p:txBody>
        </p:sp>
        <p:sp>
          <p:nvSpPr>
            <p:cNvPr id="218" name="object 218"/>
            <p:cNvSpPr/>
            <p:nvPr/>
          </p:nvSpPr>
          <p:spPr>
            <a:xfrm>
              <a:off x="2459215" y="3739918"/>
              <a:ext cx="260927" cy="156322"/>
            </a:xfrm>
            <a:custGeom>
              <a:avLst/>
              <a:gdLst/>
              <a:ahLst/>
              <a:cxnLst/>
              <a:rect l="l" t="t" r="r" b="b"/>
              <a:pathLst>
                <a:path w="287019" h="177164">
                  <a:moveTo>
                    <a:pt x="0" y="176809"/>
                  </a:moveTo>
                  <a:lnTo>
                    <a:pt x="286594" y="176809"/>
                  </a:lnTo>
                  <a:lnTo>
                    <a:pt x="286594" y="0"/>
                  </a:lnTo>
                  <a:lnTo>
                    <a:pt x="0" y="0"/>
                  </a:lnTo>
                  <a:lnTo>
                    <a:pt x="0" y="176809"/>
                  </a:lnTo>
                  <a:close/>
                </a:path>
              </a:pathLst>
            </a:custGeom>
            <a:solidFill>
              <a:srgbClr val="FF2800"/>
            </a:solidFill>
          </p:spPr>
          <p:txBody>
            <a:bodyPr wrap="square" lIns="0" tIns="0" rIns="0" bIns="0" rtlCol="0"/>
            <a:lstStyle/>
            <a:p>
              <a:endParaRPr/>
            </a:p>
          </p:txBody>
        </p:sp>
        <p:sp>
          <p:nvSpPr>
            <p:cNvPr id="219" name="object 219"/>
            <p:cNvSpPr/>
            <p:nvPr/>
          </p:nvSpPr>
          <p:spPr>
            <a:xfrm>
              <a:off x="2755787" y="3739918"/>
              <a:ext cx="282864" cy="156322"/>
            </a:xfrm>
            <a:custGeom>
              <a:avLst/>
              <a:gdLst/>
              <a:ahLst/>
              <a:cxnLst/>
              <a:rect l="l" t="t" r="r" b="b"/>
              <a:pathLst>
                <a:path w="311150" h="177164">
                  <a:moveTo>
                    <a:pt x="0" y="176809"/>
                  </a:moveTo>
                  <a:lnTo>
                    <a:pt x="310985" y="176809"/>
                  </a:lnTo>
                  <a:lnTo>
                    <a:pt x="310985" y="0"/>
                  </a:lnTo>
                  <a:lnTo>
                    <a:pt x="0" y="0"/>
                  </a:lnTo>
                  <a:lnTo>
                    <a:pt x="0" y="176809"/>
                  </a:lnTo>
                  <a:close/>
                </a:path>
              </a:pathLst>
            </a:custGeom>
            <a:solidFill>
              <a:srgbClr val="0A31FF"/>
            </a:solidFill>
          </p:spPr>
          <p:txBody>
            <a:bodyPr wrap="square" lIns="0" tIns="0" rIns="0" bIns="0" rtlCol="0"/>
            <a:lstStyle/>
            <a:p>
              <a:endParaRPr/>
            </a:p>
          </p:txBody>
        </p:sp>
        <p:sp>
          <p:nvSpPr>
            <p:cNvPr id="220" name="object 220"/>
            <p:cNvSpPr/>
            <p:nvPr/>
          </p:nvSpPr>
          <p:spPr>
            <a:xfrm>
              <a:off x="3074535" y="3739918"/>
              <a:ext cx="269009" cy="156322"/>
            </a:xfrm>
            <a:custGeom>
              <a:avLst/>
              <a:gdLst/>
              <a:ahLst/>
              <a:cxnLst/>
              <a:rect l="l" t="t" r="r" b="b"/>
              <a:pathLst>
                <a:path w="295910" h="177164">
                  <a:moveTo>
                    <a:pt x="0" y="176809"/>
                  </a:moveTo>
                  <a:lnTo>
                    <a:pt x="295741" y="176809"/>
                  </a:lnTo>
                  <a:lnTo>
                    <a:pt x="295741" y="0"/>
                  </a:lnTo>
                  <a:lnTo>
                    <a:pt x="0" y="0"/>
                  </a:lnTo>
                  <a:lnTo>
                    <a:pt x="0" y="176809"/>
                  </a:lnTo>
                  <a:close/>
                </a:path>
              </a:pathLst>
            </a:custGeom>
            <a:solidFill>
              <a:srgbClr val="0A31FF"/>
            </a:solidFill>
          </p:spPr>
          <p:txBody>
            <a:bodyPr wrap="square" lIns="0" tIns="0" rIns="0" bIns="0" rtlCol="0"/>
            <a:lstStyle/>
            <a:p>
              <a:endParaRPr/>
            </a:p>
          </p:txBody>
        </p:sp>
        <p:sp>
          <p:nvSpPr>
            <p:cNvPr id="221" name="object 221"/>
            <p:cNvSpPr/>
            <p:nvPr/>
          </p:nvSpPr>
          <p:spPr>
            <a:xfrm>
              <a:off x="3379422" y="3739918"/>
              <a:ext cx="316345" cy="156322"/>
            </a:xfrm>
            <a:custGeom>
              <a:avLst/>
              <a:gdLst/>
              <a:ahLst/>
              <a:cxnLst/>
              <a:rect l="l" t="t" r="r" b="b"/>
              <a:pathLst>
                <a:path w="347979" h="177164">
                  <a:moveTo>
                    <a:pt x="0" y="176809"/>
                  </a:moveTo>
                  <a:lnTo>
                    <a:pt x="347572" y="176809"/>
                  </a:lnTo>
                  <a:lnTo>
                    <a:pt x="347572" y="0"/>
                  </a:lnTo>
                  <a:lnTo>
                    <a:pt x="0" y="0"/>
                  </a:lnTo>
                  <a:lnTo>
                    <a:pt x="0" y="176809"/>
                  </a:lnTo>
                  <a:close/>
                </a:path>
              </a:pathLst>
            </a:custGeom>
            <a:solidFill>
              <a:srgbClr val="FF2800"/>
            </a:solidFill>
          </p:spPr>
          <p:txBody>
            <a:bodyPr wrap="square" lIns="0" tIns="0" rIns="0" bIns="0" rtlCol="0"/>
            <a:lstStyle/>
            <a:p>
              <a:endParaRPr/>
            </a:p>
          </p:txBody>
        </p:sp>
        <p:sp>
          <p:nvSpPr>
            <p:cNvPr id="222" name="object 222"/>
            <p:cNvSpPr/>
            <p:nvPr/>
          </p:nvSpPr>
          <p:spPr>
            <a:xfrm>
              <a:off x="3731430" y="3739918"/>
              <a:ext cx="105641" cy="156322"/>
            </a:xfrm>
            <a:custGeom>
              <a:avLst/>
              <a:gdLst/>
              <a:ahLst/>
              <a:cxnLst/>
              <a:rect l="l" t="t" r="r" b="b"/>
              <a:pathLst>
                <a:path w="116204" h="177164">
                  <a:moveTo>
                    <a:pt x="0" y="176809"/>
                  </a:moveTo>
                  <a:lnTo>
                    <a:pt x="115857" y="176809"/>
                  </a:lnTo>
                  <a:lnTo>
                    <a:pt x="115857" y="0"/>
                  </a:lnTo>
                  <a:lnTo>
                    <a:pt x="0" y="0"/>
                  </a:lnTo>
                  <a:lnTo>
                    <a:pt x="0" y="176809"/>
                  </a:lnTo>
                  <a:close/>
                </a:path>
              </a:pathLst>
            </a:custGeom>
            <a:solidFill>
              <a:srgbClr val="0A31FF"/>
            </a:solidFill>
          </p:spPr>
          <p:txBody>
            <a:bodyPr wrap="square" lIns="0" tIns="0" rIns="0" bIns="0" rtlCol="0"/>
            <a:lstStyle/>
            <a:p>
              <a:endParaRPr/>
            </a:p>
          </p:txBody>
        </p:sp>
        <p:sp>
          <p:nvSpPr>
            <p:cNvPr id="223" name="object 223"/>
            <p:cNvSpPr/>
            <p:nvPr/>
          </p:nvSpPr>
          <p:spPr>
            <a:xfrm>
              <a:off x="3872788" y="3739918"/>
              <a:ext cx="313459" cy="156322"/>
            </a:xfrm>
            <a:custGeom>
              <a:avLst/>
              <a:gdLst/>
              <a:ahLst/>
              <a:cxnLst/>
              <a:rect l="l" t="t" r="r" b="b"/>
              <a:pathLst>
                <a:path w="344804" h="177164">
                  <a:moveTo>
                    <a:pt x="0" y="176809"/>
                  </a:moveTo>
                  <a:lnTo>
                    <a:pt x="344523" y="176809"/>
                  </a:lnTo>
                  <a:lnTo>
                    <a:pt x="344523" y="0"/>
                  </a:lnTo>
                  <a:lnTo>
                    <a:pt x="0" y="0"/>
                  </a:lnTo>
                  <a:lnTo>
                    <a:pt x="0" y="176809"/>
                  </a:lnTo>
                  <a:close/>
                </a:path>
              </a:pathLst>
            </a:custGeom>
            <a:solidFill>
              <a:srgbClr val="FF2800"/>
            </a:solidFill>
          </p:spPr>
          <p:txBody>
            <a:bodyPr wrap="square" lIns="0" tIns="0" rIns="0" bIns="0" rtlCol="0"/>
            <a:lstStyle/>
            <a:p>
              <a:endParaRPr/>
            </a:p>
          </p:txBody>
        </p:sp>
        <p:sp>
          <p:nvSpPr>
            <p:cNvPr id="224" name="object 224"/>
            <p:cNvSpPr/>
            <p:nvPr/>
          </p:nvSpPr>
          <p:spPr>
            <a:xfrm>
              <a:off x="4222023" y="3739918"/>
              <a:ext cx="252268" cy="156322"/>
            </a:xfrm>
            <a:custGeom>
              <a:avLst/>
              <a:gdLst/>
              <a:ahLst/>
              <a:cxnLst/>
              <a:rect l="l" t="t" r="r" b="b"/>
              <a:pathLst>
                <a:path w="277495" h="177164">
                  <a:moveTo>
                    <a:pt x="0" y="176809"/>
                  </a:moveTo>
                  <a:lnTo>
                    <a:pt x="277448" y="176809"/>
                  </a:lnTo>
                  <a:lnTo>
                    <a:pt x="277448" y="0"/>
                  </a:lnTo>
                  <a:lnTo>
                    <a:pt x="0" y="0"/>
                  </a:lnTo>
                  <a:lnTo>
                    <a:pt x="0" y="176809"/>
                  </a:lnTo>
                  <a:close/>
                </a:path>
              </a:pathLst>
            </a:custGeom>
            <a:solidFill>
              <a:srgbClr val="FF2800"/>
            </a:solidFill>
          </p:spPr>
          <p:txBody>
            <a:bodyPr wrap="square" lIns="0" tIns="0" rIns="0" bIns="0" rtlCol="0"/>
            <a:lstStyle/>
            <a:p>
              <a:endParaRPr/>
            </a:p>
          </p:txBody>
        </p:sp>
        <p:sp>
          <p:nvSpPr>
            <p:cNvPr id="225" name="object 225"/>
            <p:cNvSpPr/>
            <p:nvPr/>
          </p:nvSpPr>
          <p:spPr>
            <a:xfrm>
              <a:off x="4510281" y="3739918"/>
              <a:ext cx="330200" cy="156322"/>
            </a:xfrm>
            <a:custGeom>
              <a:avLst/>
              <a:gdLst/>
              <a:ahLst/>
              <a:cxnLst/>
              <a:rect l="l" t="t" r="r" b="b"/>
              <a:pathLst>
                <a:path w="363220" h="177164">
                  <a:moveTo>
                    <a:pt x="0" y="176809"/>
                  </a:moveTo>
                  <a:lnTo>
                    <a:pt x="362816" y="176809"/>
                  </a:lnTo>
                  <a:lnTo>
                    <a:pt x="362816" y="0"/>
                  </a:lnTo>
                  <a:lnTo>
                    <a:pt x="0" y="0"/>
                  </a:lnTo>
                  <a:lnTo>
                    <a:pt x="0" y="176809"/>
                  </a:lnTo>
                  <a:close/>
                </a:path>
              </a:pathLst>
            </a:custGeom>
            <a:solidFill>
              <a:srgbClr val="FF2800"/>
            </a:solidFill>
          </p:spPr>
          <p:txBody>
            <a:bodyPr wrap="square" lIns="0" tIns="0" rIns="0" bIns="0" rtlCol="0"/>
            <a:lstStyle/>
            <a:p>
              <a:endParaRPr/>
            </a:p>
          </p:txBody>
        </p:sp>
        <p:sp>
          <p:nvSpPr>
            <p:cNvPr id="226" name="object 226"/>
            <p:cNvSpPr/>
            <p:nvPr/>
          </p:nvSpPr>
          <p:spPr>
            <a:xfrm>
              <a:off x="4876147" y="3739918"/>
              <a:ext cx="199736" cy="156322"/>
            </a:xfrm>
            <a:custGeom>
              <a:avLst/>
              <a:gdLst/>
              <a:ahLst/>
              <a:cxnLst/>
              <a:rect l="l" t="t" r="r" b="b"/>
              <a:pathLst>
                <a:path w="219710" h="177164">
                  <a:moveTo>
                    <a:pt x="0" y="176809"/>
                  </a:moveTo>
                  <a:lnTo>
                    <a:pt x="219519" y="176809"/>
                  </a:lnTo>
                  <a:lnTo>
                    <a:pt x="219519" y="0"/>
                  </a:lnTo>
                  <a:lnTo>
                    <a:pt x="0" y="0"/>
                  </a:lnTo>
                  <a:lnTo>
                    <a:pt x="0" y="176809"/>
                  </a:lnTo>
                  <a:close/>
                </a:path>
              </a:pathLst>
            </a:custGeom>
            <a:solidFill>
              <a:srgbClr val="0A31FF"/>
            </a:solidFill>
          </p:spPr>
          <p:txBody>
            <a:bodyPr wrap="square" lIns="0" tIns="0" rIns="0" bIns="0" rtlCol="0"/>
            <a:lstStyle/>
            <a:p>
              <a:endParaRPr/>
            </a:p>
          </p:txBody>
        </p:sp>
        <p:sp>
          <p:nvSpPr>
            <p:cNvPr id="227" name="object 227"/>
            <p:cNvSpPr/>
            <p:nvPr/>
          </p:nvSpPr>
          <p:spPr>
            <a:xfrm>
              <a:off x="5111742" y="3739918"/>
              <a:ext cx="543791" cy="156322"/>
            </a:xfrm>
            <a:custGeom>
              <a:avLst/>
              <a:gdLst/>
              <a:ahLst/>
              <a:cxnLst/>
              <a:rect l="l" t="t" r="r" b="b"/>
              <a:pathLst>
                <a:path w="598170" h="177164">
                  <a:moveTo>
                    <a:pt x="0" y="176809"/>
                  </a:moveTo>
                  <a:lnTo>
                    <a:pt x="597580" y="176809"/>
                  </a:lnTo>
                  <a:lnTo>
                    <a:pt x="597580" y="0"/>
                  </a:lnTo>
                  <a:lnTo>
                    <a:pt x="0" y="0"/>
                  </a:lnTo>
                  <a:lnTo>
                    <a:pt x="0" y="176809"/>
                  </a:lnTo>
                  <a:close/>
                </a:path>
              </a:pathLst>
            </a:custGeom>
            <a:solidFill>
              <a:srgbClr val="FF2800"/>
            </a:solidFill>
          </p:spPr>
          <p:txBody>
            <a:bodyPr wrap="square" lIns="0" tIns="0" rIns="0" bIns="0" rtlCol="0"/>
            <a:lstStyle/>
            <a:p>
              <a:endParaRPr/>
            </a:p>
          </p:txBody>
        </p:sp>
        <p:sp>
          <p:nvSpPr>
            <p:cNvPr id="228" name="object 228"/>
            <p:cNvSpPr/>
            <p:nvPr/>
          </p:nvSpPr>
          <p:spPr>
            <a:xfrm>
              <a:off x="5727061" y="3739918"/>
              <a:ext cx="516082" cy="156322"/>
            </a:xfrm>
            <a:custGeom>
              <a:avLst/>
              <a:gdLst/>
              <a:ahLst/>
              <a:cxnLst/>
              <a:rect l="l" t="t" r="r" b="b"/>
              <a:pathLst>
                <a:path w="567690" h="177164">
                  <a:moveTo>
                    <a:pt x="0" y="176809"/>
                  </a:moveTo>
                  <a:lnTo>
                    <a:pt x="567092" y="176809"/>
                  </a:lnTo>
                  <a:lnTo>
                    <a:pt x="567092" y="0"/>
                  </a:lnTo>
                  <a:lnTo>
                    <a:pt x="0" y="0"/>
                  </a:lnTo>
                  <a:lnTo>
                    <a:pt x="0" y="176809"/>
                  </a:lnTo>
                  <a:close/>
                </a:path>
              </a:pathLst>
            </a:custGeom>
            <a:solidFill>
              <a:srgbClr val="FF2800"/>
            </a:solidFill>
          </p:spPr>
          <p:txBody>
            <a:bodyPr wrap="square" lIns="0" tIns="0" rIns="0" bIns="0" rtlCol="0"/>
            <a:lstStyle/>
            <a:p>
              <a:endParaRPr/>
            </a:p>
          </p:txBody>
        </p:sp>
        <p:sp>
          <p:nvSpPr>
            <p:cNvPr id="229" name="object 229"/>
            <p:cNvSpPr/>
            <p:nvPr/>
          </p:nvSpPr>
          <p:spPr>
            <a:xfrm>
              <a:off x="6278632" y="3739918"/>
              <a:ext cx="368877" cy="156322"/>
            </a:xfrm>
            <a:custGeom>
              <a:avLst/>
              <a:gdLst/>
              <a:ahLst/>
              <a:cxnLst/>
              <a:rect l="l" t="t" r="r" b="b"/>
              <a:pathLst>
                <a:path w="405765" h="177164">
                  <a:moveTo>
                    <a:pt x="0" y="176809"/>
                  </a:moveTo>
                  <a:lnTo>
                    <a:pt x="405500" y="176809"/>
                  </a:lnTo>
                  <a:lnTo>
                    <a:pt x="405500" y="0"/>
                  </a:lnTo>
                  <a:lnTo>
                    <a:pt x="0" y="0"/>
                  </a:lnTo>
                  <a:lnTo>
                    <a:pt x="0" y="176809"/>
                  </a:lnTo>
                  <a:close/>
                </a:path>
              </a:pathLst>
            </a:custGeom>
            <a:solidFill>
              <a:srgbClr val="FF2800"/>
            </a:solidFill>
          </p:spPr>
          <p:txBody>
            <a:bodyPr wrap="square" lIns="0" tIns="0" rIns="0" bIns="0" rtlCol="0"/>
            <a:lstStyle/>
            <a:p>
              <a:endParaRPr/>
            </a:p>
          </p:txBody>
        </p:sp>
        <p:sp>
          <p:nvSpPr>
            <p:cNvPr id="230" name="object 230"/>
            <p:cNvSpPr/>
            <p:nvPr/>
          </p:nvSpPr>
          <p:spPr>
            <a:xfrm>
              <a:off x="6683302" y="3739918"/>
              <a:ext cx="213591" cy="156322"/>
            </a:xfrm>
            <a:custGeom>
              <a:avLst/>
              <a:gdLst/>
              <a:ahLst/>
              <a:cxnLst/>
              <a:rect l="l" t="t" r="r" b="b"/>
              <a:pathLst>
                <a:path w="234950" h="177164">
                  <a:moveTo>
                    <a:pt x="0" y="176809"/>
                  </a:moveTo>
                  <a:lnTo>
                    <a:pt x="234763" y="176809"/>
                  </a:lnTo>
                  <a:lnTo>
                    <a:pt x="234763" y="0"/>
                  </a:lnTo>
                  <a:lnTo>
                    <a:pt x="0" y="0"/>
                  </a:lnTo>
                  <a:lnTo>
                    <a:pt x="0" y="176809"/>
                  </a:lnTo>
                  <a:close/>
                </a:path>
              </a:pathLst>
            </a:custGeom>
            <a:solidFill>
              <a:srgbClr val="0A31FF"/>
            </a:solidFill>
          </p:spPr>
          <p:txBody>
            <a:bodyPr wrap="square" lIns="0" tIns="0" rIns="0" bIns="0" rtlCol="0"/>
            <a:lstStyle/>
            <a:p>
              <a:endParaRPr/>
            </a:p>
          </p:txBody>
        </p:sp>
        <p:sp>
          <p:nvSpPr>
            <p:cNvPr id="231" name="object 231"/>
            <p:cNvSpPr txBox="1"/>
            <p:nvPr/>
          </p:nvSpPr>
          <p:spPr>
            <a:xfrm>
              <a:off x="2134466" y="3125568"/>
              <a:ext cx="5104534" cy="812022"/>
            </a:xfrm>
            <a:prstGeom prst="rect">
              <a:avLst/>
            </a:prstGeom>
          </p:spPr>
          <p:txBody>
            <a:bodyPr vert="horz" wrap="square" lIns="0" tIns="0" rIns="0" bIns="0" rtlCol="0">
              <a:spAutoFit/>
            </a:bodyPr>
            <a:lstStyle/>
            <a:p>
              <a:pPr marL="11397" marR="4559">
                <a:lnSpc>
                  <a:spcPct val="95800"/>
                </a:lnSpc>
              </a:pPr>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ds</a:t>
              </a:r>
              <a:r>
                <a:rPr sz="1100" dirty="0">
                  <a:latin typeface="Times New Roman"/>
                  <a:cs typeface="Times New Roman"/>
                </a:rPr>
                <a:t>,</a:t>
              </a:r>
              <a:r>
                <a:rPr sz="1100" spc="-4" dirty="0">
                  <a:latin typeface="Times New Roman"/>
                  <a:cs typeface="Times New Roman"/>
                </a:rPr>
                <a:t> g</a:t>
              </a:r>
              <a:r>
                <a:rPr sz="1100" spc="13" dirty="0">
                  <a:latin typeface="Times New Roman"/>
                  <a:cs typeface="Times New Roman"/>
                </a:rPr>
                <a:t>o</a:t>
              </a:r>
              <a:r>
                <a:rPr sz="1100" dirty="0">
                  <a:latin typeface="Times New Roman"/>
                  <a:cs typeface="Times New Roman"/>
                </a:rPr>
                <a:t>v</a:t>
              </a:r>
              <a:r>
                <a:rPr sz="1100" spc="-13" dirty="0">
                  <a:latin typeface="Times New Roman"/>
                  <a:cs typeface="Times New Roman"/>
                </a:rPr>
                <a:t>er</a:t>
              </a:r>
              <a:r>
                <a:rPr sz="1100" spc="18" dirty="0">
                  <a:latin typeface="Times New Roman"/>
                  <a:cs typeface="Times New Roman"/>
                </a:rPr>
                <a:t>n</a:t>
              </a:r>
              <a:r>
                <a:rPr sz="1100" spc="-9" dirty="0">
                  <a:latin typeface="Times New Roman"/>
                  <a:cs typeface="Times New Roman"/>
                </a:rPr>
                <a:t>m</a:t>
              </a:r>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t</a:t>
              </a:r>
              <a:r>
                <a:rPr sz="1100" dirty="0">
                  <a:latin typeface="Times New Roman"/>
                  <a:cs typeface="Times New Roman"/>
                </a:rPr>
                <a:t>s</a:t>
              </a:r>
              <a:r>
                <a:rPr sz="1100" spc="-4" dirty="0">
                  <a:latin typeface="Times New Roman"/>
                  <a:cs typeface="Times New Roman"/>
                </a:rPr>
                <a:t> are </a:t>
              </a:r>
              <a:r>
                <a:rPr sz="1100" dirty="0">
                  <a:latin typeface="Times New Roman"/>
                  <a:cs typeface="Times New Roman"/>
                </a:rPr>
                <a:t>in</a:t>
              </a:r>
              <a:r>
                <a:rPr sz="1100" spc="-31" dirty="0">
                  <a:latin typeface="Times New Roman"/>
                  <a:cs typeface="Times New Roman"/>
                </a:rPr>
                <a:t>s</a:t>
              </a:r>
              <a:r>
                <a:rPr sz="1100" spc="18" dirty="0">
                  <a:latin typeface="Times New Roman"/>
                  <a:cs typeface="Times New Roman"/>
                </a:rPr>
                <a:t>t</a:t>
              </a:r>
              <a:r>
                <a:rPr sz="1100" spc="-4" dirty="0">
                  <a:latin typeface="Times New Roman"/>
                  <a:cs typeface="Times New Roman"/>
                </a:rPr>
                <a:t>it</a:t>
              </a:r>
              <a:r>
                <a:rPr sz="1100" spc="-31" dirty="0">
                  <a:latin typeface="Times New Roman"/>
                  <a:cs typeface="Times New Roman"/>
                </a:rPr>
                <a:t>u</a:t>
              </a:r>
              <a:r>
                <a:rPr sz="1100" spc="9" dirty="0">
                  <a:latin typeface="Times New Roman"/>
                  <a:cs typeface="Times New Roman"/>
                </a:rPr>
                <a:t>t</a:t>
              </a:r>
              <a:r>
                <a:rPr sz="1100" spc="-58" dirty="0">
                  <a:latin typeface="Times New Roman"/>
                  <a:cs typeface="Times New Roman"/>
                </a:rPr>
                <a:t>e</a:t>
              </a:r>
              <a:r>
                <a:rPr sz="1100" spc="-9" dirty="0">
                  <a:latin typeface="Times New Roman"/>
                  <a:cs typeface="Times New Roman"/>
                </a:rPr>
                <a:t>d</a:t>
              </a:r>
              <a:r>
                <a:rPr sz="1100" spc="13" dirty="0">
                  <a:latin typeface="Times New Roman"/>
                  <a:cs typeface="Times New Roman"/>
                </a:rPr>
                <a:t> </a:t>
              </a:r>
              <a:r>
                <a:rPr sz="1100" spc="-18" dirty="0">
                  <a:latin typeface="Times New Roman"/>
                  <a:cs typeface="Times New Roman"/>
                </a:rPr>
                <a:t>a</a:t>
              </a:r>
              <a:r>
                <a:rPr sz="1100" spc="4" dirty="0">
                  <a:latin typeface="Times New Roman"/>
                  <a:cs typeface="Times New Roman"/>
                </a:rPr>
                <a:t>m</a:t>
              </a:r>
              <a:r>
                <a:rPr sz="1100" dirty="0">
                  <a:latin typeface="Times New Roman"/>
                  <a:cs typeface="Times New Roman"/>
                </a:rPr>
                <a:t>ong</a:t>
              </a:r>
              <a:r>
                <a:rPr sz="1100" spc="-9" dirty="0">
                  <a:latin typeface="Times New Roman"/>
                  <a:cs typeface="Times New Roman"/>
                </a:rPr>
                <a:t> </a:t>
              </a:r>
              <a:r>
                <a:rPr sz="1100" spc="4" dirty="0">
                  <a:latin typeface="Times New Roman"/>
                  <a:cs typeface="Times New Roman"/>
                </a:rPr>
                <a:t>m</a:t>
              </a:r>
              <a:r>
                <a:rPr sz="1100" spc="-36" dirty="0">
                  <a:latin typeface="Times New Roman"/>
                  <a:cs typeface="Times New Roman"/>
                </a:rPr>
                <a:t>e</a:t>
              </a:r>
              <a:r>
                <a:rPr sz="1100" spc="4" dirty="0">
                  <a:latin typeface="Times New Roman"/>
                  <a:cs typeface="Times New Roman"/>
                </a:rPr>
                <a:t>n</a:t>
              </a:r>
              <a:r>
                <a:rPr sz="1100" dirty="0">
                  <a:latin typeface="Times New Roman"/>
                  <a:cs typeface="Times New Roman"/>
                </a:rPr>
                <a:t>,</a:t>
              </a:r>
              <a:r>
                <a:rPr sz="1100" spc="-13" dirty="0">
                  <a:latin typeface="Times New Roman"/>
                  <a:cs typeface="Times New Roman"/>
                </a:rPr>
                <a:t> </a:t>
              </a:r>
              <a:r>
                <a:rPr sz="1100" spc="-9" dirty="0">
                  <a:latin typeface="Times New Roman"/>
                  <a:cs typeface="Times New Roman"/>
                </a:rPr>
                <a:t>der</a:t>
              </a:r>
              <a:r>
                <a:rPr sz="1100" spc="4" dirty="0">
                  <a:latin typeface="Times New Roman"/>
                  <a:cs typeface="Times New Roman"/>
                </a:rPr>
                <a:t>i</a:t>
              </a:r>
              <a:r>
                <a:rPr sz="1100" spc="-49" dirty="0">
                  <a:latin typeface="Times New Roman"/>
                  <a:cs typeface="Times New Roman"/>
                </a:rPr>
                <a:t>v</a:t>
              </a:r>
              <a:r>
                <a:rPr sz="1100" spc="9" dirty="0">
                  <a:latin typeface="Times New Roman"/>
                  <a:cs typeface="Times New Roman"/>
                </a:rPr>
                <a:t>i</a:t>
              </a:r>
              <a:r>
                <a:rPr sz="1100" dirty="0">
                  <a:latin typeface="Times New Roman"/>
                  <a:cs typeface="Times New Roman"/>
                </a:rPr>
                <a:t>ng</a:t>
              </a:r>
              <a:r>
                <a:rPr sz="1100" spc="-9"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31" dirty="0">
                  <a:latin typeface="Times New Roman"/>
                  <a:cs typeface="Times New Roman"/>
                </a:rPr>
                <a:t>e</a:t>
              </a:r>
              <a:r>
                <a:rPr sz="1100" spc="9" dirty="0">
                  <a:latin typeface="Times New Roman"/>
                  <a:cs typeface="Times New Roman"/>
                </a:rPr>
                <a:t>i</a:t>
              </a:r>
              <a:r>
                <a:rPr sz="1100" dirty="0">
                  <a:latin typeface="Times New Roman"/>
                  <a:cs typeface="Times New Roman"/>
                </a:rPr>
                <a:t>r</a:t>
              </a:r>
              <a:r>
                <a:rPr sz="1100" spc="-22" dirty="0">
                  <a:latin typeface="Times New Roman"/>
                  <a:cs typeface="Times New Roman"/>
                </a:rPr>
                <a:t> </a:t>
              </a:r>
              <a:r>
                <a:rPr sz="1100" spc="9" dirty="0">
                  <a:latin typeface="Times New Roman"/>
                  <a:cs typeface="Times New Roman"/>
                </a:rPr>
                <a:t>j</a:t>
              </a:r>
              <a:r>
                <a:rPr sz="1100" spc="-13" dirty="0">
                  <a:latin typeface="Times New Roman"/>
                  <a:cs typeface="Times New Roman"/>
                </a:rPr>
                <a:t>us</a:t>
              </a:r>
              <a:r>
                <a:rPr sz="1100" dirty="0">
                  <a:latin typeface="Times New Roman"/>
                  <a:cs typeface="Times New Roman"/>
                </a:rPr>
                <a:t>t</a:t>
              </a:r>
              <a:r>
                <a:rPr sz="1100" spc="13" dirty="0">
                  <a:latin typeface="Times New Roman"/>
                  <a:cs typeface="Times New Roman"/>
                </a:rPr>
                <a:t> </a:t>
              </a:r>
              <a:r>
                <a:rPr sz="1100" spc="-4" dirty="0">
                  <a:latin typeface="Times New Roman"/>
                  <a:cs typeface="Times New Roman"/>
                </a:rPr>
                <a:t>p</a:t>
              </a:r>
              <a:r>
                <a:rPr sz="1100" spc="18" dirty="0">
                  <a:latin typeface="Times New Roman"/>
                  <a:cs typeface="Times New Roman"/>
                </a:rPr>
                <a:t>o</a:t>
              </a:r>
              <a:r>
                <a:rPr sz="1100" spc="-4" dirty="0">
                  <a:latin typeface="Times New Roman"/>
                  <a:cs typeface="Times New Roman"/>
                </a:rPr>
                <a:t>w</a:t>
              </a:r>
              <a:r>
                <a:rPr sz="1100" spc="-9" dirty="0">
                  <a:latin typeface="Times New Roman"/>
                  <a:cs typeface="Times New Roman"/>
                </a:rPr>
                <a:t>e</a:t>
              </a:r>
              <a:r>
                <a:rPr sz="1100" dirty="0">
                  <a:latin typeface="Times New Roman"/>
                  <a:cs typeface="Times New Roman"/>
                </a:rPr>
                <a:t>r</a:t>
              </a:r>
              <a:r>
                <a:rPr sz="1100" spc="-13" dirty="0">
                  <a:latin typeface="Times New Roman"/>
                  <a:cs typeface="Times New Roman"/>
                </a:rPr>
                <a:t> </a:t>
              </a:r>
              <a:r>
                <a:rPr sz="1100" spc="18" dirty="0">
                  <a:latin typeface="Times New Roman"/>
                  <a:cs typeface="Times New Roman"/>
                </a:rPr>
                <a:t>f</a:t>
              </a:r>
              <a:r>
                <a:rPr sz="1100" spc="-13" dirty="0">
                  <a:latin typeface="Times New Roman"/>
                  <a:cs typeface="Times New Roman"/>
                </a:rPr>
                <a:t>r</a:t>
              </a:r>
              <a:r>
                <a:rPr sz="1100" spc="18" dirty="0">
                  <a:latin typeface="Times New Roman"/>
                  <a:cs typeface="Times New Roman"/>
                </a:rPr>
                <a:t>o</a:t>
              </a:r>
              <a:r>
                <a:rPr sz="1100" spc="-9" dirty="0">
                  <a:latin typeface="Times New Roman"/>
                  <a:cs typeface="Times New Roman"/>
                </a:rPr>
                <a:t>m</a:t>
              </a:r>
              <a:r>
                <a:rPr sz="1100" spc="-27"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a:t>
              </a:r>
              <a:r>
                <a:rPr sz="1100" spc="-13" dirty="0">
                  <a:latin typeface="Times New Roman"/>
                  <a:cs typeface="Times New Roman"/>
                </a:rPr>
                <a:t> </a:t>
              </a:r>
              <a:r>
                <a:rPr sz="1100" spc="-18" dirty="0">
                  <a:latin typeface="Times New Roman"/>
                  <a:cs typeface="Times New Roman"/>
                </a:rPr>
                <a:t>c</a:t>
              </a:r>
              <a:r>
                <a:rPr sz="1100" spc="4" dirty="0">
                  <a:latin typeface="Times New Roman"/>
                  <a:cs typeface="Times New Roman"/>
                </a:rPr>
                <a:t>o</a:t>
              </a:r>
              <a:r>
                <a:rPr sz="1100" dirty="0">
                  <a:latin typeface="Times New Roman"/>
                  <a:cs typeface="Times New Roman"/>
                </a:rPr>
                <a:t>n</a:t>
              </a:r>
              <a:r>
                <a:rPr sz="1100" spc="-18" dirty="0">
                  <a:latin typeface="Times New Roman"/>
                  <a:cs typeface="Times New Roman"/>
                </a:rPr>
                <a:t>se</a:t>
              </a:r>
              <a:r>
                <a:rPr sz="1100" spc="18" dirty="0">
                  <a:latin typeface="Times New Roman"/>
                  <a:cs typeface="Times New Roman"/>
                </a:rPr>
                <a:t>n</a:t>
              </a:r>
              <a:r>
                <a:rPr sz="1100" spc="-4" dirty="0">
                  <a:latin typeface="Times New Roman"/>
                  <a:cs typeface="Times New Roman"/>
                </a:rPr>
                <a:t>t </a:t>
              </a:r>
              <a:r>
                <a:rPr sz="1100" dirty="0">
                  <a:latin typeface="Times New Roman"/>
                  <a:cs typeface="Times New Roman"/>
                </a:rPr>
                <a:t>of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 </a:t>
              </a:r>
              <a:r>
                <a:rPr sz="1100" spc="-4" dirty="0">
                  <a:latin typeface="Times New Roman"/>
                  <a:cs typeface="Times New Roman"/>
                </a:rPr>
                <a:t>g</a:t>
              </a:r>
              <a:r>
                <a:rPr sz="1100" spc="18" dirty="0">
                  <a:latin typeface="Times New Roman"/>
                  <a:cs typeface="Times New Roman"/>
                </a:rPr>
                <a:t>o</a:t>
              </a:r>
              <a:r>
                <a:rPr sz="1100" dirty="0">
                  <a:latin typeface="Times New Roman"/>
                  <a:cs typeface="Times New Roman"/>
                </a:rPr>
                <a:t>v</a:t>
              </a:r>
              <a:r>
                <a:rPr sz="1100" spc="-13" dirty="0">
                  <a:latin typeface="Times New Roman"/>
                  <a:cs typeface="Times New Roman"/>
                </a:rPr>
                <a:t>er</a:t>
              </a:r>
              <a:r>
                <a:rPr sz="1100" spc="18" dirty="0">
                  <a:latin typeface="Times New Roman"/>
                  <a:cs typeface="Times New Roman"/>
                </a:rPr>
                <a:t>n</a:t>
              </a:r>
              <a:r>
                <a:rPr sz="1100" spc="-18" dirty="0">
                  <a:latin typeface="Times New Roman"/>
                  <a:cs typeface="Times New Roman"/>
                </a:rPr>
                <a:t>ed</a:t>
              </a:r>
              <a:r>
                <a:rPr sz="1100" spc="-4" dirty="0">
                  <a:latin typeface="Times New Roman"/>
                  <a:cs typeface="Times New Roman"/>
                </a:rPr>
                <a:t>;</a:t>
              </a:r>
              <a:r>
                <a:rPr sz="1100" spc="-18" dirty="0">
                  <a:latin typeface="Times New Roman"/>
                  <a:cs typeface="Times New Roman"/>
                </a:rPr>
                <a:t> </a:t>
              </a:r>
              <a:r>
                <a:rPr sz="1100" spc="4" dirty="0">
                  <a:latin typeface="Times New Roman"/>
                  <a:cs typeface="Times New Roman"/>
                </a:rPr>
                <a:t>t</a:t>
              </a:r>
              <a:r>
                <a:rPr sz="1100" dirty="0">
                  <a:latin typeface="Times New Roman"/>
                  <a:cs typeface="Times New Roman"/>
                </a:rPr>
                <a:t>h</a:t>
              </a:r>
              <a:r>
                <a:rPr sz="1100" spc="-31" dirty="0">
                  <a:latin typeface="Times New Roman"/>
                  <a:cs typeface="Times New Roman"/>
                </a:rPr>
                <a:t>a</a:t>
              </a:r>
              <a:r>
                <a:rPr sz="1100" spc="-4" dirty="0">
                  <a:latin typeface="Times New Roman"/>
                  <a:cs typeface="Times New Roman"/>
                </a:rPr>
                <a:t>t</a:t>
              </a:r>
              <a:r>
                <a:rPr sz="1100" spc="13" dirty="0">
                  <a:latin typeface="Times New Roman"/>
                  <a:cs typeface="Times New Roman"/>
                </a:rPr>
                <a:t> </a:t>
              </a:r>
              <a:r>
                <a:rPr sz="1100" spc="-9" dirty="0">
                  <a:latin typeface="Times New Roman"/>
                  <a:cs typeface="Times New Roman"/>
                </a:rPr>
                <a:t>w</a:t>
              </a:r>
              <a:r>
                <a:rPr sz="1100" spc="18" dirty="0">
                  <a:latin typeface="Times New Roman"/>
                  <a:cs typeface="Times New Roman"/>
                </a:rPr>
                <a:t>h</a:t>
              </a:r>
              <a:r>
                <a:rPr sz="1100" spc="-36" dirty="0">
                  <a:latin typeface="Times New Roman"/>
                  <a:cs typeface="Times New Roman"/>
                </a:rPr>
                <a:t>e</a:t>
              </a:r>
              <a:r>
                <a:rPr sz="1100" spc="4" dirty="0">
                  <a:latin typeface="Times New Roman"/>
                  <a:cs typeface="Times New Roman"/>
                </a:rPr>
                <a:t>n</a:t>
              </a:r>
              <a:r>
                <a:rPr sz="1100" spc="-36" dirty="0">
                  <a:latin typeface="Times New Roman"/>
                  <a:cs typeface="Times New Roman"/>
                </a:rPr>
                <a:t>e</a:t>
              </a:r>
              <a:r>
                <a:rPr sz="1100" spc="4" dirty="0">
                  <a:latin typeface="Times New Roman"/>
                  <a:cs typeface="Times New Roman"/>
                </a:rPr>
                <a:t>v</a:t>
              </a:r>
              <a:r>
                <a:rPr sz="1100" spc="-49" dirty="0">
                  <a:latin typeface="Times New Roman"/>
                  <a:cs typeface="Times New Roman"/>
                </a:rPr>
                <a:t>e</a:t>
              </a:r>
              <a:r>
                <a:rPr sz="1100" spc="-4" dirty="0">
                  <a:latin typeface="Times New Roman"/>
                  <a:cs typeface="Times New Roman"/>
                </a:rPr>
                <a:t>r</a:t>
              </a:r>
              <a:r>
                <a:rPr sz="1100" spc="13" dirty="0">
                  <a:latin typeface="Times New Roman"/>
                  <a:cs typeface="Times New Roman"/>
                </a:rPr>
                <a:t> </a:t>
              </a:r>
              <a:r>
                <a:rPr sz="1100" spc="-18" dirty="0">
                  <a:latin typeface="Times New Roman"/>
                  <a:cs typeface="Times New Roman"/>
                </a:rPr>
                <a:t>a</a:t>
              </a:r>
              <a:r>
                <a:rPr sz="1100" spc="4" dirty="0">
                  <a:latin typeface="Times New Roman"/>
                  <a:cs typeface="Times New Roman"/>
                </a:rPr>
                <a:t>n</a:t>
              </a:r>
              <a:r>
                <a:rPr sz="1100" dirty="0">
                  <a:latin typeface="Times New Roman"/>
                  <a:cs typeface="Times New Roman"/>
                </a:rPr>
                <a:t>y</a:t>
              </a:r>
              <a:r>
                <a:rPr sz="1100" spc="-4" dirty="0">
                  <a:latin typeface="Times New Roman"/>
                  <a:cs typeface="Times New Roman"/>
                </a:rPr>
                <a:t> </a:t>
              </a:r>
              <a:r>
                <a:rPr sz="1100" spc="18" dirty="0">
                  <a:latin typeface="Times New Roman"/>
                  <a:cs typeface="Times New Roman"/>
                </a:rPr>
                <a:t>f</a:t>
              </a:r>
              <a:r>
                <a:rPr sz="1100" spc="-22" dirty="0">
                  <a:latin typeface="Times New Roman"/>
                  <a:cs typeface="Times New Roman"/>
                </a:rPr>
                <a:t>o</a:t>
              </a:r>
              <a:r>
                <a:rPr sz="1100" spc="-13" dirty="0">
                  <a:latin typeface="Times New Roman"/>
                  <a:cs typeface="Times New Roman"/>
                </a:rPr>
                <a:t>r</a:t>
              </a:r>
              <a:r>
                <a:rPr sz="1100" dirty="0">
                  <a:latin typeface="Times New Roman"/>
                  <a:cs typeface="Times New Roman"/>
                </a:rPr>
                <a:t>m</a:t>
              </a:r>
              <a:r>
                <a:rPr sz="1100" spc="-13" dirty="0">
                  <a:latin typeface="Times New Roman"/>
                  <a:cs typeface="Times New Roman"/>
                </a:rPr>
                <a:t> </a:t>
              </a:r>
              <a:r>
                <a:rPr sz="1100" spc="18" dirty="0">
                  <a:latin typeface="Times New Roman"/>
                  <a:cs typeface="Times New Roman"/>
                </a:rPr>
                <a:t>o</a:t>
              </a:r>
              <a:r>
                <a:rPr sz="1100" dirty="0">
                  <a:latin typeface="Times New Roman"/>
                  <a:cs typeface="Times New Roman"/>
                </a:rPr>
                <a:t>f </a:t>
              </a:r>
              <a:r>
                <a:rPr sz="1100" spc="-4" dirty="0">
                  <a:latin typeface="Times New Roman"/>
                  <a:cs typeface="Times New Roman"/>
                </a:rPr>
                <a:t>g</a:t>
              </a:r>
              <a:r>
                <a:rPr sz="1100" spc="18" dirty="0">
                  <a:latin typeface="Times New Roman"/>
                  <a:cs typeface="Times New Roman"/>
                </a:rPr>
                <a:t>o</a:t>
              </a:r>
              <a:r>
                <a:rPr sz="1100" dirty="0">
                  <a:latin typeface="Times New Roman"/>
                  <a:cs typeface="Times New Roman"/>
                </a:rPr>
                <a:t>v</a:t>
              </a:r>
              <a:r>
                <a:rPr sz="1100" spc="-22" dirty="0">
                  <a:latin typeface="Times New Roman"/>
                  <a:cs typeface="Times New Roman"/>
                </a:rPr>
                <a:t>ern</a:t>
              </a:r>
              <a:r>
                <a:rPr sz="1100" spc="4" dirty="0">
                  <a:latin typeface="Times New Roman"/>
                  <a:cs typeface="Times New Roman"/>
                </a:rPr>
                <a:t>m</a:t>
              </a:r>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t</a:t>
              </a:r>
              <a:r>
                <a:rPr sz="1100" spc="-9" dirty="0">
                  <a:latin typeface="Times New Roman"/>
                  <a:cs typeface="Times New Roman"/>
                </a:rPr>
                <a:t> s</a:t>
              </a:r>
              <a:r>
                <a:rPr sz="1100" spc="18" dirty="0">
                  <a:latin typeface="Times New Roman"/>
                  <a:cs typeface="Times New Roman"/>
                </a:rPr>
                <a:t>h</a:t>
              </a:r>
              <a:r>
                <a:rPr sz="1100" spc="-18" dirty="0">
                  <a:latin typeface="Times New Roman"/>
                  <a:cs typeface="Times New Roman"/>
                </a:rPr>
                <a:t>al</a:t>
              </a:r>
              <a:r>
                <a:rPr sz="1100" spc="-4" dirty="0">
                  <a:latin typeface="Times New Roman"/>
                  <a:cs typeface="Times New Roman"/>
                </a:rPr>
                <a:t>l</a:t>
              </a:r>
              <a:r>
                <a:rPr sz="1100" spc="9" dirty="0">
                  <a:latin typeface="Times New Roman"/>
                  <a:cs typeface="Times New Roman"/>
                </a:rPr>
                <a:t> </a:t>
              </a:r>
              <a:r>
                <a:rPr sz="1100" spc="18" dirty="0">
                  <a:latin typeface="Times New Roman"/>
                  <a:cs typeface="Times New Roman"/>
                </a:rPr>
                <a:t>b</a:t>
              </a:r>
              <a:r>
                <a:rPr sz="1100" spc="-27" dirty="0">
                  <a:latin typeface="Times New Roman"/>
                  <a:cs typeface="Times New Roman"/>
                </a:rPr>
                <a:t>ec</a:t>
              </a:r>
              <a:r>
                <a:rPr sz="1100" spc="4" dirty="0">
                  <a:latin typeface="Times New Roman"/>
                  <a:cs typeface="Times New Roman"/>
                </a:rPr>
                <a:t>o</a:t>
              </a:r>
              <a:r>
                <a:rPr sz="1100" spc="-9" dirty="0">
                  <a:latin typeface="Times New Roman"/>
                  <a:cs typeface="Times New Roman"/>
                </a:rPr>
                <a:t>me </a:t>
              </a:r>
              <a:r>
                <a:rPr sz="1100" spc="-4" dirty="0">
                  <a:latin typeface="Times New Roman"/>
                  <a:cs typeface="Times New Roman"/>
                </a:rPr>
                <a:t>des</a:t>
              </a:r>
              <a:r>
                <a:rPr sz="1100" spc="13" dirty="0">
                  <a:latin typeface="Times New Roman"/>
                  <a:cs typeface="Times New Roman"/>
                </a:rPr>
                <a:t>t</a:t>
              </a:r>
              <a:r>
                <a:rPr sz="1100" spc="-13" dirty="0">
                  <a:latin typeface="Times New Roman"/>
                  <a:cs typeface="Times New Roman"/>
                </a:rPr>
                <a:t>ruc</a:t>
              </a:r>
              <a:r>
                <a:rPr sz="1100" spc="9" dirty="0">
                  <a:latin typeface="Times New Roman"/>
                  <a:cs typeface="Times New Roman"/>
                </a:rPr>
                <a:t>t</a:t>
              </a:r>
              <a:r>
                <a:rPr sz="1100" spc="-4" dirty="0">
                  <a:latin typeface="Times New Roman"/>
                  <a:cs typeface="Times New Roman"/>
                </a:rPr>
                <a:t>i</a:t>
              </a:r>
              <a:r>
                <a:rPr sz="1100" dirty="0">
                  <a:latin typeface="Times New Roman"/>
                  <a:cs typeface="Times New Roman"/>
                </a:rPr>
                <a:t>v</a:t>
              </a:r>
              <a:r>
                <a:rPr sz="1100" spc="-9" dirty="0">
                  <a:latin typeface="Times New Roman"/>
                  <a:cs typeface="Times New Roman"/>
                </a:rPr>
                <a:t>e</a:t>
              </a:r>
              <a:r>
                <a:rPr sz="1100" spc="-13" dirty="0">
                  <a:latin typeface="Times New Roman"/>
                  <a:cs typeface="Times New Roman"/>
                </a:rPr>
                <a:t> </a:t>
              </a:r>
              <a:r>
                <a:rPr sz="1100" spc="18" dirty="0">
                  <a:latin typeface="Times New Roman"/>
                  <a:cs typeface="Times New Roman"/>
                </a:rPr>
                <a:t>o</a:t>
              </a:r>
              <a:r>
                <a:rPr sz="1100" dirty="0">
                  <a:latin typeface="Times New Roman"/>
                  <a:cs typeface="Times New Roman"/>
                </a:rPr>
                <a:t>f</a:t>
              </a:r>
              <a:r>
                <a:rPr sz="1100" spc="-22"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4" dirty="0">
                  <a:latin typeface="Times New Roman"/>
                  <a:cs typeface="Times New Roman"/>
                </a:rPr>
                <a:t>ese </a:t>
              </a:r>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ds</a:t>
              </a:r>
              <a:r>
                <a:rPr sz="1100" dirty="0">
                  <a:latin typeface="Times New Roman"/>
                  <a:cs typeface="Times New Roman"/>
                </a:rPr>
                <a:t>,</a:t>
              </a:r>
              <a:r>
                <a:rPr sz="1100" spc="-4" dirty="0">
                  <a:latin typeface="Times New Roman"/>
                  <a:cs typeface="Times New Roman"/>
                </a:rPr>
                <a:t> </a:t>
              </a:r>
              <a:r>
                <a:rPr sz="1100" spc="9" dirty="0">
                  <a:latin typeface="Times New Roman"/>
                  <a:cs typeface="Times New Roman"/>
                </a:rPr>
                <a:t>i</a:t>
              </a:r>
              <a:r>
                <a:rPr sz="1100" spc="-4" dirty="0">
                  <a:latin typeface="Times New Roman"/>
                  <a:cs typeface="Times New Roman"/>
                </a:rPr>
                <a:t>t</a:t>
              </a:r>
              <a:r>
                <a:rPr sz="1100" spc="-9" dirty="0">
                  <a:latin typeface="Times New Roman"/>
                  <a:cs typeface="Times New Roman"/>
                </a:rPr>
                <a:t> </a:t>
              </a:r>
              <a:r>
                <a:rPr sz="1100" spc="9" dirty="0">
                  <a:latin typeface="Times New Roman"/>
                  <a:cs typeface="Times New Roman"/>
                </a:rPr>
                <a:t>i</a:t>
              </a:r>
              <a:r>
                <a:rPr sz="1100" dirty="0">
                  <a:latin typeface="Times New Roman"/>
                  <a:cs typeface="Times New Roman"/>
                </a:rPr>
                <a:t>s</a:t>
              </a:r>
              <a:r>
                <a:rPr sz="1100" spc="-18"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a:t>
              </a:r>
              <a:r>
                <a:rPr sz="1100" spc="-27" dirty="0">
                  <a:latin typeface="Times New Roman"/>
                  <a:cs typeface="Times New Roman"/>
                </a:rPr>
                <a:t> </a:t>
              </a:r>
              <a:r>
                <a:rPr sz="1100" spc="-4" dirty="0">
                  <a:latin typeface="Times New Roman"/>
                  <a:cs typeface="Times New Roman"/>
                </a:rPr>
                <a:t>r</a:t>
              </a:r>
              <a:r>
                <a:rPr sz="1100" spc="9" dirty="0">
                  <a:latin typeface="Times New Roman"/>
                  <a:cs typeface="Times New Roman"/>
                </a:rPr>
                <a:t>i</a:t>
              </a:r>
              <a:r>
                <a:rPr sz="1100" spc="-22" dirty="0">
                  <a:latin typeface="Times New Roman"/>
                  <a:cs typeface="Times New Roman"/>
                </a:rPr>
                <a:t>g</a:t>
              </a:r>
              <a:r>
                <a:rPr sz="1100" spc="18" dirty="0">
                  <a:latin typeface="Times New Roman"/>
                  <a:cs typeface="Times New Roman"/>
                </a:rPr>
                <a:t>h</a:t>
              </a:r>
              <a:r>
                <a:rPr sz="1100" spc="-4" dirty="0">
                  <a:latin typeface="Times New Roman"/>
                  <a:cs typeface="Times New Roman"/>
                </a:rPr>
                <a:t>t</a:t>
              </a:r>
              <a:r>
                <a:rPr sz="1100" spc="-31" dirty="0">
                  <a:latin typeface="Times New Roman"/>
                  <a:cs typeface="Times New Roman"/>
                </a:rPr>
                <a:t> </a:t>
              </a:r>
              <a:r>
                <a:rPr sz="1100" spc="18" dirty="0">
                  <a:latin typeface="Times New Roman"/>
                  <a:cs typeface="Times New Roman"/>
                </a:rPr>
                <a:t>o</a:t>
              </a:r>
              <a:r>
                <a:rPr sz="1100" dirty="0">
                  <a:latin typeface="Times New Roman"/>
                  <a:cs typeface="Times New Roman"/>
                </a:rPr>
                <a:t>f</a:t>
              </a:r>
              <a:r>
                <a:rPr sz="1100" spc="-22"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 </a:t>
              </a:r>
              <a:r>
                <a:rPr sz="1100" spc="-4" dirty="0">
                  <a:latin typeface="Times New Roman"/>
                  <a:cs typeface="Times New Roman"/>
                </a:rPr>
                <a:t>p</a:t>
              </a:r>
              <a:r>
                <a:rPr sz="1100" spc="-13" dirty="0">
                  <a:latin typeface="Times New Roman"/>
                  <a:cs typeface="Times New Roman"/>
                </a:rPr>
                <a:t>e</a:t>
              </a:r>
              <a:r>
                <a:rPr sz="1100" dirty="0">
                  <a:latin typeface="Times New Roman"/>
                  <a:cs typeface="Times New Roman"/>
                </a:rPr>
                <a:t>o</a:t>
              </a:r>
              <a:r>
                <a:rPr sz="1100" spc="-31" dirty="0">
                  <a:latin typeface="Times New Roman"/>
                  <a:cs typeface="Times New Roman"/>
                </a:rPr>
                <a:t>p</a:t>
              </a:r>
              <a:r>
                <a:rPr sz="1100" spc="9" dirty="0">
                  <a:latin typeface="Times New Roman"/>
                  <a:cs typeface="Times New Roman"/>
                </a:rPr>
                <a:t>l</a:t>
              </a:r>
              <a:r>
                <a:rPr sz="1100" spc="-9" dirty="0">
                  <a:latin typeface="Times New Roman"/>
                  <a:cs typeface="Times New Roman"/>
                </a:rPr>
                <a:t>e</a:t>
              </a:r>
              <a:r>
                <a:rPr sz="1100" spc="-13" dirty="0">
                  <a:latin typeface="Times New Roman"/>
                  <a:cs typeface="Times New Roman"/>
                </a:rPr>
                <a:t> </a:t>
              </a:r>
              <a:r>
                <a:rPr sz="1100" spc="9" dirty="0">
                  <a:latin typeface="Times New Roman"/>
                  <a:cs typeface="Times New Roman"/>
                </a:rPr>
                <a:t>t</a:t>
              </a:r>
              <a:r>
                <a:rPr sz="1100" dirty="0">
                  <a:latin typeface="Times New Roman"/>
                  <a:cs typeface="Times New Roman"/>
                </a:rPr>
                <a:t>o</a:t>
              </a:r>
              <a:r>
                <a:rPr sz="1100" spc="-27" dirty="0">
                  <a:latin typeface="Times New Roman"/>
                  <a:cs typeface="Times New Roman"/>
                </a:rPr>
                <a:t> </a:t>
              </a:r>
              <a:r>
                <a:rPr sz="1100" spc="-18" dirty="0">
                  <a:latin typeface="Times New Roman"/>
                  <a:cs typeface="Times New Roman"/>
                </a:rPr>
                <a:t>a</a:t>
              </a:r>
              <a:r>
                <a:rPr sz="1100" spc="9" dirty="0">
                  <a:latin typeface="Times New Roman"/>
                  <a:cs typeface="Times New Roman"/>
                </a:rPr>
                <a:t>l</a:t>
              </a:r>
              <a:r>
                <a:rPr sz="1100" spc="-4" dirty="0">
                  <a:latin typeface="Times New Roman"/>
                  <a:cs typeface="Times New Roman"/>
                </a:rPr>
                <a:t>t</a:t>
              </a:r>
              <a:r>
                <a:rPr sz="1100" spc="-49" dirty="0">
                  <a:latin typeface="Times New Roman"/>
                  <a:cs typeface="Times New Roman"/>
                </a:rPr>
                <a:t>e</a:t>
              </a:r>
              <a:r>
                <a:rPr sz="1100" spc="-4" dirty="0">
                  <a:latin typeface="Times New Roman"/>
                  <a:cs typeface="Times New Roman"/>
                </a:rPr>
                <a:t>r</a:t>
              </a:r>
              <a:r>
                <a:rPr sz="1100" spc="9" dirty="0">
                  <a:latin typeface="Times New Roman"/>
                  <a:cs typeface="Times New Roman"/>
                </a:rPr>
                <a:t> </a:t>
              </a:r>
              <a:r>
                <a:rPr sz="1100" spc="18" dirty="0">
                  <a:latin typeface="Times New Roman"/>
                  <a:cs typeface="Times New Roman"/>
                </a:rPr>
                <a:t>o</a:t>
              </a:r>
              <a:r>
                <a:rPr sz="1100" dirty="0">
                  <a:latin typeface="Times New Roman"/>
                  <a:cs typeface="Times New Roman"/>
                </a:rPr>
                <a:t>r</a:t>
              </a:r>
              <a:r>
                <a:rPr sz="1100" spc="-13" dirty="0">
                  <a:latin typeface="Times New Roman"/>
                  <a:cs typeface="Times New Roman"/>
                </a:rPr>
                <a:t> t</a:t>
              </a:r>
              <a:r>
                <a:rPr sz="1100" spc="-9" dirty="0">
                  <a:latin typeface="Times New Roman"/>
                  <a:cs typeface="Times New Roman"/>
                </a:rPr>
                <a:t>o</a:t>
              </a:r>
              <a:r>
                <a:rPr sz="1100" spc="9" dirty="0">
                  <a:latin typeface="Times New Roman"/>
                  <a:cs typeface="Times New Roman"/>
                </a:rPr>
                <a:t> </a:t>
              </a:r>
              <a:r>
                <a:rPr sz="1100" spc="-18" dirty="0">
                  <a:latin typeface="Times New Roman"/>
                  <a:cs typeface="Times New Roman"/>
                </a:rPr>
                <a:t>a</a:t>
              </a:r>
              <a:r>
                <a:rPr sz="1100" spc="4" dirty="0">
                  <a:latin typeface="Times New Roman"/>
                  <a:cs typeface="Times New Roman"/>
                </a:rPr>
                <a:t>b</a:t>
              </a:r>
              <a:r>
                <a:rPr sz="1100" dirty="0">
                  <a:latin typeface="Times New Roman"/>
                  <a:cs typeface="Times New Roman"/>
                </a:rPr>
                <a:t>o</a:t>
              </a:r>
              <a:r>
                <a:rPr sz="1100" spc="-4" dirty="0">
                  <a:latin typeface="Times New Roman"/>
                  <a:cs typeface="Times New Roman"/>
                </a:rPr>
                <a:t>l</a:t>
              </a:r>
              <a:r>
                <a:rPr sz="1100" spc="-27" dirty="0">
                  <a:latin typeface="Times New Roman"/>
                  <a:cs typeface="Times New Roman"/>
                </a:rPr>
                <a:t>i</a:t>
              </a:r>
              <a:r>
                <a:rPr sz="1100" spc="-31" dirty="0">
                  <a:latin typeface="Times New Roman"/>
                  <a:cs typeface="Times New Roman"/>
                </a:rPr>
                <a:t>s</a:t>
              </a:r>
              <a:r>
                <a:rPr sz="1100" dirty="0">
                  <a:latin typeface="Times New Roman"/>
                  <a:cs typeface="Times New Roman"/>
                </a:rPr>
                <a:t>h</a:t>
              </a:r>
              <a:r>
                <a:rPr sz="1100" spc="9" dirty="0">
                  <a:latin typeface="Times New Roman"/>
                  <a:cs typeface="Times New Roman"/>
                </a:rPr>
                <a:t> i</a:t>
              </a:r>
              <a:r>
                <a:rPr sz="1100" spc="-4" dirty="0">
                  <a:latin typeface="Times New Roman"/>
                  <a:cs typeface="Times New Roman"/>
                </a:rPr>
                <a:t>t</a:t>
              </a:r>
              <a:r>
                <a:rPr sz="1100" dirty="0">
                  <a:latin typeface="Times New Roman"/>
                  <a:cs typeface="Times New Roman"/>
                </a:rPr>
                <a:t>, </a:t>
              </a:r>
              <a:r>
                <a:rPr sz="1100" spc="-9" dirty="0">
                  <a:latin typeface="Times New Roman"/>
                  <a:cs typeface="Times New Roman"/>
                </a:rPr>
                <a:t>a</a:t>
              </a:r>
              <a:r>
                <a:rPr sz="1100" dirty="0">
                  <a:latin typeface="Times New Roman"/>
                  <a:cs typeface="Times New Roman"/>
                </a:rPr>
                <a:t>nd</a:t>
              </a:r>
              <a:r>
                <a:rPr sz="1100" spc="-27" dirty="0">
                  <a:latin typeface="Times New Roman"/>
                  <a:cs typeface="Times New Roman"/>
                </a:rPr>
                <a:t> </a:t>
              </a:r>
              <a:r>
                <a:rPr sz="1100" spc="-9" dirty="0">
                  <a:latin typeface="Times New Roman"/>
                  <a:cs typeface="Times New Roman"/>
                </a:rPr>
                <a:t>to</a:t>
              </a:r>
              <a:r>
                <a:rPr sz="1100" spc="9" dirty="0">
                  <a:latin typeface="Times New Roman"/>
                  <a:cs typeface="Times New Roman"/>
                </a:rPr>
                <a:t> i</a:t>
              </a:r>
              <a:r>
                <a:rPr sz="1100" dirty="0">
                  <a:latin typeface="Times New Roman"/>
                  <a:cs typeface="Times New Roman"/>
                </a:rPr>
                <a:t>n</a:t>
              </a:r>
              <a:r>
                <a:rPr sz="1100" spc="-31" dirty="0">
                  <a:latin typeface="Times New Roman"/>
                  <a:cs typeface="Times New Roman"/>
                </a:rPr>
                <a:t>s</a:t>
              </a:r>
              <a:r>
                <a:rPr sz="1100" spc="18" dirty="0">
                  <a:latin typeface="Times New Roman"/>
                  <a:cs typeface="Times New Roman"/>
                </a:rPr>
                <a:t>t</a:t>
              </a:r>
              <a:r>
                <a:rPr sz="1100" spc="-4" dirty="0">
                  <a:latin typeface="Times New Roman"/>
                  <a:cs typeface="Times New Roman"/>
                </a:rPr>
                <a:t>it</a:t>
              </a:r>
              <a:r>
                <a:rPr sz="1100" spc="-27" dirty="0">
                  <a:latin typeface="Times New Roman"/>
                  <a:cs typeface="Times New Roman"/>
                </a:rPr>
                <a:t>ut</a:t>
              </a:r>
              <a:r>
                <a:rPr sz="1100" spc="-9" dirty="0">
                  <a:latin typeface="Times New Roman"/>
                  <a:cs typeface="Times New Roman"/>
                </a:rPr>
                <a:t>e</a:t>
              </a:r>
              <a:r>
                <a:rPr sz="1100" spc="9" dirty="0">
                  <a:latin typeface="Times New Roman"/>
                  <a:cs typeface="Times New Roman"/>
                </a:rPr>
                <a:t> </a:t>
              </a:r>
              <a:r>
                <a:rPr sz="1100" spc="18" dirty="0">
                  <a:latin typeface="Times New Roman"/>
                  <a:cs typeface="Times New Roman"/>
                </a:rPr>
                <a:t>n</a:t>
              </a:r>
              <a:r>
                <a:rPr sz="1100" spc="-4" dirty="0">
                  <a:latin typeface="Times New Roman"/>
                  <a:cs typeface="Times New Roman"/>
                </a:rPr>
                <a:t>e</a:t>
              </a:r>
              <a:r>
                <a:rPr sz="1100" dirty="0">
                  <a:latin typeface="Times New Roman"/>
                  <a:cs typeface="Times New Roman"/>
                </a:rPr>
                <a:t>w</a:t>
              </a:r>
              <a:r>
                <a:rPr sz="1100" spc="-9" dirty="0">
                  <a:latin typeface="Times New Roman"/>
                  <a:cs typeface="Times New Roman"/>
                </a:rPr>
                <a:t> </a:t>
              </a:r>
              <a:r>
                <a:rPr sz="1100" spc="-4" dirty="0">
                  <a:latin typeface="Times New Roman"/>
                  <a:cs typeface="Times New Roman"/>
                </a:rPr>
                <a:t>g</a:t>
              </a:r>
              <a:r>
                <a:rPr sz="1100" spc="13" dirty="0">
                  <a:latin typeface="Times New Roman"/>
                  <a:cs typeface="Times New Roman"/>
                </a:rPr>
                <a:t>o</a:t>
              </a:r>
              <a:r>
                <a:rPr sz="1100" dirty="0">
                  <a:latin typeface="Times New Roman"/>
                  <a:cs typeface="Times New Roman"/>
                </a:rPr>
                <a:t>v</a:t>
              </a:r>
              <a:r>
                <a:rPr sz="1100" spc="-13" dirty="0">
                  <a:latin typeface="Times New Roman"/>
                  <a:cs typeface="Times New Roman"/>
                </a:rPr>
                <a:t>er</a:t>
              </a:r>
              <a:r>
                <a:rPr sz="1100" spc="18" dirty="0">
                  <a:latin typeface="Times New Roman"/>
                  <a:cs typeface="Times New Roman"/>
                </a:rPr>
                <a:t>n</a:t>
              </a:r>
              <a:r>
                <a:rPr sz="1100" spc="-9" dirty="0">
                  <a:latin typeface="Times New Roman"/>
                  <a:cs typeface="Times New Roman"/>
                </a:rPr>
                <a:t>m</a:t>
              </a:r>
              <a:r>
                <a:rPr sz="1100" spc="-36" dirty="0">
                  <a:latin typeface="Times New Roman"/>
                  <a:cs typeface="Times New Roman"/>
                </a:rPr>
                <a:t>e</a:t>
              </a:r>
              <a:r>
                <a:rPr sz="1100" spc="4" dirty="0">
                  <a:latin typeface="Times New Roman"/>
                  <a:cs typeface="Times New Roman"/>
                </a:rPr>
                <a:t>n</a:t>
              </a:r>
              <a:r>
                <a:rPr sz="1100" spc="-27" dirty="0">
                  <a:latin typeface="Times New Roman"/>
                  <a:cs typeface="Times New Roman"/>
                </a:rPr>
                <a:t>t</a:t>
              </a:r>
              <a:r>
                <a:rPr sz="1100" dirty="0">
                  <a:latin typeface="Times New Roman"/>
                  <a:cs typeface="Times New Roman"/>
                </a:rPr>
                <a:t>, </a:t>
              </a:r>
              <a:r>
                <a:rPr sz="1100" spc="-4" dirty="0">
                  <a:latin typeface="Times New Roman"/>
                  <a:cs typeface="Times New Roman"/>
                </a:rPr>
                <a:t>l</a:t>
              </a:r>
              <a:r>
                <a:rPr sz="1100" spc="-22" dirty="0">
                  <a:latin typeface="Times New Roman"/>
                  <a:cs typeface="Times New Roman"/>
                </a:rPr>
                <a:t>ay</a:t>
              </a:r>
              <a:r>
                <a:rPr sz="1100" spc="9" dirty="0">
                  <a:latin typeface="Times New Roman"/>
                  <a:cs typeface="Times New Roman"/>
                </a:rPr>
                <a:t>i</a:t>
              </a:r>
              <a:r>
                <a:rPr sz="1100" dirty="0">
                  <a:latin typeface="Times New Roman"/>
                  <a:cs typeface="Times New Roman"/>
                </a:rPr>
                <a:t>ng</a:t>
              </a:r>
              <a:r>
                <a:rPr sz="1100" spc="-9" dirty="0">
                  <a:latin typeface="Times New Roman"/>
                  <a:cs typeface="Times New Roman"/>
                </a:rPr>
                <a:t> </a:t>
              </a:r>
              <a:r>
                <a:rPr sz="1100" spc="9" dirty="0">
                  <a:latin typeface="Times New Roman"/>
                  <a:cs typeface="Times New Roman"/>
                </a:rPr>
                <a:t>i</a:t>
              </a:r>
              <a:r>
                <a:rPr sz="1100" spc="-4" dirty="0">
                  <a:latin typeface="Times New Roman"/>
                  <a:cs typeface="Times New Roman"/>
                </a:rPr>
                <a:t>t'</a:t>
              </a:r>
              <a:r>
                <a:rPr sz="1100" dirty="0">
                  <a:latin typeface="Times New Roman"/>
                  <a:cs typeface="Times New Roman"/>
                </a:rPr>
                <a:t>s</a:t>
              </a:r>
              <a:r>
                <a:rPr sz="1100" spc="-13" dirty="0">
                  <a:latin typeface="Times New Roman"/>
                  <a:cs typeface="Times New Roman"/>
                </a:rPr>
                <a:t> </a:t>
              </a:r>
              <a:r>
                <a:rPr sz="1100" spc="18" dirty="0">
                  <a:latin typeface="Times New Roman"/>
                  <a:cs typeface="Times New Roman"/>
                </a:rPr>
                <a:t>f</a:t>
              </a:r>
              <a:r>
                <a:rPr sz="1100" dirty="0">
                  <a:latin typeface="Times New Roman"/>
                  <a:cs typeface="Times New Roman"/>
                </a:rPr>
                <a:t>o</a:t>
              </a:r>
              <a:r>
                <a:rPr sz="1100" spc="-22" dirty="0">
                  <a:latin typeface="Times New Roman"/>
                  <a:cs typeface="Times New Roman"/>
                </a:rPr>
                <a:t>u</a:t>
              </a:r>
              <a:r>
                <a:rPr sz="1100" spc="18" dirty="0">
                  <a:latin typeface="Times New Roman"/>
                  <a:cs typeface="Times New Roman"/>
                </a:rPr>
                <a:t>n</a:t>
              </a:r>
              <a:r>
                <a:rPr sz="1100" spc="-22" dirty="0">
                  <a:latin typeface="Times New Roman"/>
                  <a:cs typeface="Times New Roman"/>
                </a:rPr>
                <a:t>da</a:t>
              </a:r>
              <a:r>
                <a:rPr sz="1100" spc="9" dirty="0">
                  <a:latin typeface="Times New Roman"/>
                  <a:cs typeface="Times New Roman"/>
                </a:rPr>
                <a:t>t</a:t>
              </a:r>
              <a:r>
                <a:rPr sz="1100" spc="-4" dirty="0">
                  <a:latin typeface="Times New Roman"/>
                  <a:cs typeface="Times New Roman"/>
                </a:rPr>
                <a:t>i</a:t>
              </a:r>
              <a:r>
                <a:rPr sz="1100" dirty="0">
                  <a:latin typeface="Times New Roman"/>
                  <a:cs typeface="Times New Roman"/>
                </a:rPr>
                <a:t>on</a:t>
              </a:r>
              <a:r>
                <a:rPr sz="1100" spc="-31" dirty="0">
                  <a:latin typeface="Times New Roman"/>
                  <a:cs typeface="Times New Roman"/>
                </a:rPr>
                <a:t> </a:t>
              </a:r>
              <a:r>
                <a:rPr sz="1100" spc="18" dirty="0">
                  <a:latin typeface="Times New Roman"/>
                  <a:cs typeface="Times New Roman"/>
                </a:rPr>
                <a:t>o</a:t>
              </a:r>
              <a:r>
                <a:rPr sz="1100" dirty="0">
                  <a:latin typeface="Times New Roman"/>
                  <a:cs typeface="Times New Roman"/>
                </a:rPr>
                <a:t>n</a:t>
              </a:r>
              <a:r>
                <a:rPr sz="1100" spc="-9" dirty="0">
                  <a:latin typeface="Times New Roman"/>
                  <a:cs typeface="Times New Roman"/>
                </a:rPr>
                <a:t> suc</a:t>
              </a:r>
              <a:r>
                <a:rPr sz="1100" dirty="0">
                  <a:latin typeface="Times New Roman"/>
                  <a:cs typeface="Times New Roman"/>
                </a:rPr>
                <a:t>h</a:t>
              </a:r>
              <a:r>
                <a:rPr sz="1100" spc="4" dirty="0">
                  <a:latin typeface="Times New Roman"/>
                  <a:cs typeface="Times New Roman"/>
                </a:rPr>
                <a:t> </a:t>
              </a:r>
              <a:r>
                <a:rPr sz="1100" spc="-13" dirty="0">
                  <a:latin typeface="Times New Roman"/>
                  <a:cs typeface="Times New Roman"/>
                </a:rPr>
                <a:t>p</a:t>
              </a:r>
              <a:r>
                <a:rPr sz="1100" spc="18" dirty="0">
                  <a:latin typeface="Times New Roman"/>
                  <a:cs typeface="Times New Roman"/>
                </a:rPr>
                <a:t>r</a:t>
              </a:r>
              <a:r>
                <a:rPr sz="1100" spc="-4" dirty="0">
                  <a:latin typeface="Times New Roman"/>
                  <a:cs typeface="Times New Roman"/>
                </a:rPr>
                <a:t>i</a:t>
              </a:r>
              <a:r>
                <a:rPr sz="1100" dirty="0">
                  <a:latin typeface="Times New Roman"/>
                  <a:cs typeface="Times New Roman"/>
                </a:rPr>
                <a:t>n</a:t>
              </a:r>
              <a:r>
                <a:rPr sz="1100" spc="-31" dirty="0">
                  <a:latin typeface="Times New Roman"/>
                  <a:cs typeface="Times New Roman"/>
                </a:rPr>
                <a:t>c</a:t>
              </a:r>
              <a:r>
                <a:rPr sz="1100" spc="9" dirty="0">
                  <a:latin typeface="Times New Roman"/>
                  <a:cs typeface="Times New Roman"/>
                </a:rPr>
                <a:t>i</a:t>
              </a:r>
              <a:r>
                <a:rPr sz="1100" spc="-31" dirty="0">
                  <a:latin typeface="Times New Roman"/>
                  <a:cs typeface="Times New Roman"/>
                </a:rPr>
                <a:t>p</a:t>
              </a:r>
              <a:r>
                <a:rPr sz="1100" spc="9" dirty="0">
                  <a:latin typeface="Times New Roman"/>
                  <a:cs typeface="Times New Roman"/>
                </a:rPr>
                <a:t>l</a:t>
              </a:r>
              <a:r>
                <a:rPr sz="1100" spc="-9" dirty="0">
                  <a:latin typeface="Times New Roman"/>
                  <a:cs typeface="Times New Roman"/>
                </a:rPr>
                <a:t>e</a:t>
              </a:r>
              <a:r>
                <a:rPr sz="1100" dirty="0">
                  <a:latin typeface="Times New Roman"/>
                  <a:cs typeface="Times New Roman"/>
                </a:rPr>
                <a:t>s</a:t>
              </a:r>
              <a:r>
                <a:rPr sz="1100" spc="-13" dirty="0">
                  <a:latin typeface="Times New Roman"/>
                  <a:cs typeface="Times New Roman"/>
                </a:rPr>
                <a:t> </a:t>
              </a:r>
              <a:r>
                <a:rPr sz="1100" spc="-18" dirty="0">
                  <a:latin typeface="Times New Roman"/>
                  <a:cs typeface="Times New Roman"/>
                </a:rPr>
                <a:t>a</a:t>
              </a:r>
              <a:r>
                <a:rPr sz="1100" spc="4" dirty="0">
                  <a:latin typeface="Times New Roman"/>
                  <a:cs typeface="Times New Roman"/>
                </a:rPr>
                <a:t>n</a:t>
              </a:r>
              <a:r>
                <a:rPr sz="1100" dirty="0">
                  <a:latin typeface="Times New Roman"/>
                  <a:cs typeface="Times New Roman"/>
                </a:rPr>
                <a:t>d</a:t>
              </a:r>
              <a:r>
                <a:rPr sz="1100" spc="-9" dirty="0">
                  <a:latin typeface="Times New Roman"/>
                  <a:cs typeface="Times New Roman"/>
                </a:rPr>
                <a:t> </a:t>
              </a:r>
              <a:r>
                <a:rPr sz="1100" spc="18" dirty="0">
                  <a:latin typeface="Times New Roman"/>
                  <a:cs typeface="Times New Roman"/>
                </a:rPr>
                <a:t>o</a:t>
              </a:r>
              <a:r>
                <a:rPr sz="1100" spc="-18" dirty="0">
                  <a:latin typeface="Times New Roman"/>
                  <a:cs typeface="Times New Roman"/>
                </a:rPr>
                <a:t>rgan</a:t>
              </a:r>
              <a:r>
                <a:rPr sz="1100" spc="9" dirty="0">
                  <a:latin typeface="Times New Roman"/>
                  <a:cs typeface="Times New Roman"/>
                </a:rPr>
                <a:t>i</a:t>
              </a:r>
              <a:r>
                <a:rPr sz="1100" spc="-31" dirty="0">
                  <a:latin typeface="Times New Roman"/>
                  <a:cs typeface="Times New Roman"/>
                </a:rPr>
                <a:t>z</a:t>
              </a:r>
              <a:r>
                <a:rPr sz="1100" spc="9" dirty="0">
                  <a:latin typeface="Times New Roman"/>
                  <a:cs typeface="Times New Roman"/>
                </a:rPr>
                <a:t>i</a:t>
              </a:r>
              <a:r>
                <a:rPr sz="1100" dirty="0">
                  <a:latin typeface="Times New Roman"/>
                  <a:cs typeface="Times New Roman"/>
                </a:rPr>
                <a:t>ng</a:t>
              </a:r>
              <a:r>
                <a:rPr sz="1100" spc="-9" dirty="0">
                  <a:latin typeface="Times New Roman"/>
                  <a:cs typeface="Times New Roman"/>
                </a:rPr>
                <a:t> </a:t>
              </a:r>
              <a:r>
                <a:rPr sz="1100" spc="9" dirty="0">
                  <a:latin typeface="Times New Roman"/>
                  <a:cs typeface="Times New Roman"/>
                </a:rPr>
                <a:t>i</a:t>
              </a:r>
              <a:r>
                <a:rPr sz="1100" spc="-4" dirty="0">
                  <a:latin typeface="Times New Roman"/>
                  <a:cs typeface="Times New Roman"/>
                </a:rPr>
                <a:t>t'</a:t>
              </a:r>
              <a:r>
                <a:rPr sz="1100" dirty="0">
                  <a:latin typeface="Times New Roman"/>
                  <a:cs typeface="Times New Roman"/>
                </a:rPr>
                <a:t>s</a:t>
              </a:r>
              <a:r>
                <a:rPr sz="1100" spc="-13" dirty="0">
                  <a:latin typeface="Times New Roman"/>
                  <a:cs typeface="Times New Roman"/>
                </a:rPr>
                <a:t> </a:t>
              </a:r>
              <a:r>
                <a:rPr sz="1100" spc="-9" dirty="0">
                  <a:latin typeface="Times New Roman"/>
                  <a:cs typeface="Times New Roman"/>
                </a:rPr>
                <a:t>p</a:t>
              </a:r>
              <a:r>
                <a:rPr sz="1100" spc="13" dirty="0">
                  <a:latin typeface="Times New Roman"/>
                  <a:cs typeface="Times New Roman"/>
                </a:rPr>
                <a:t>o</a:t>
              </a:r>
              <a:r>
                <a:rPr sz="1100" spc="-4" dirty="0">
                  <a:latin typeface="Times New Roman"/>
                  <a:cs typeface="Times New Roman"/>
                </a:rPr>
                <a:t>we</a:t>
              </a:r>
              <a:r>
                <a:rPr sz="1100" dirty="0">
                  <a:latin typeface="Times New Roman"/>
                  <a:cs typeface="Times New Roman"/>
                </a:rPr>
                <a:t>r</a:t>
              </a:r>
              <a:r>
                <a:rPr sz="1100" spc="-4" dirty="0">
                  <a:latin typeface="Times New Roman"/>
                  <a:cs typeface="Times New Roman"/>
                </a:rPr>
                <a:t> </a:t>
              </a:r>
              <a:r>
                <a:rPr sz="1100" spc="9" dirty="0">
                  <a:latin typeface="Times New Roman"/>
                  <a:cs typeface="Times New Roman"/>
                </a:rPr>
                <a:t>i</a:t>
              </a:r>
              <a:r>
                <a:rPr sz="1100" dirty="0">
                  <a:latin typeface="Times New Roman"/>
                  <a:cs typeface="Times New Roman"/>
                </a:rPr>
                <a:t>n</a:t>
              </a:r>
              <a:r>
                <a:rPr sz="1100" spc="-18" dirty="0">
                  <a:latin typeface="Times New Roman"/>
                  <a:cs typeface="Times New Roman"/>
                </a:rPr>
                <a:t> </a:t>
              </a:r>
              <a:r>
                <a:rPr sz="1100" spc="-9" dirty="0">
                  <a:latin typeface="Times New Roman"/>
                  <a:cs typeface="Times New Roman"/>
                </a:rPr>
                <a:t>suc</a:t>
              </a:r>
              <a:r>
                <a:rPr sz="1100" dirty="0">
                  <a:latin typeface="Times New Roman"/>
                  <a:cs typeface="Times New Roman"/>
                </a:rPr>
                <a:t>h</a:t>
              </a:r>
              <a:r>
                <a:rPr sz="1100" spc="13" dirty="0">
                  <a:latin typeface="Times New Roman"/>
                  <a:cs typeface="Times New Roman"/>
                </a:rPr>
                <a:t> </a:t>
              </a:r>
              <a:r>
                <a:rPr sz="1100" spc="18" dirty="0">
                  <a:latin typeface="Times New Roman"/>
                  <a:cs typeface="Times New Roman"/>
                </a:rPr>
                <a:t>f</a:t>
              </a:r>
              <a:r>
                <a:rPr sz="1100" spc="-22" dirty="0">
                  <a:latin typeface="Times New Roman"/>
                  <a:cs typeface="Times New Roman"/>
                </a:rPr>
                <a:t>o</a:t>
              </a:r>
              <a:r>
                <a:rPr sz="1100" spc="-13" dirty="0">
                  <a:latin typeface="Times New Roman"/>
                  <a:cs typeface="Times New Roman"/>
                </a:rPr>
                <a:t>r</a:t>
              </a:r>
              <a:r>
                <a:rPr sz="1100" spc="18" dirty="0">
                  <a:latin typeface="Times New Roman"/>
                  <a:cs typeface="Times New Roman"/>
                </a:rPr>
                <a:t>m</a:t>
              </a:r>
              <a:r>
                <a:rPr sz="1100" dirty="0">
                  <a:latin typeface="Times New Roman"/>
                  <a:cs typeface="Times New Roman"/>
                </a:rPr>
                <a:t>,</a:t>
              </a:r>
              <a:r>
                <a:rPr sz="1100" spc="-13" dirty="0">
                  <a:latin typeface="Times New Roman"/>
                  <a:cs typeface="Times New Roman"/>
                </a:rPr>
                <a:t> </a:t>
              </a:r>
              <a:r>
                <a:rPr sz="1100" spc="-4" dirty="0">
                  <a:latin typeface="Times New Roman"/>
                  <a:cs typeface="Times New Roman"/>
                </a:rPr>
                <a:t>a</a:t>
              </a:r>
              <a:r>
                <a:rPr sz="1100" dirty="0">
                  <a:latin typeface="Times New Roman"/>
                  <a:cs typeface="Times New Roman"/>
                </a:rPr>
                <a:t>s</a:t>
              </a:r>
              <a:r>
                <a:rPr sz="1100" spc="-4" dirty="0">
                  <a:latin typeface="Times New Roman"/>
                  <a:cs typeface="Times New Roman"/>
                </a:rPr>
                <a:t> </a:t>
              </a:r>
              <a:r>
                <a:rPr sz="1100" spc="-9" dirty="0">
                  <a:latin typeface="Times New Roman"/>
                  <a:cs typeface="Times New Roman"/>
                </a:rPr>
                <a:t>to  </a:t>
              </a:r>
              <a:r>
                <a:rPr sz="1100" spc="-4" dirty="0">
                  <a:latin typeface="Times New Roman"/>
                  <a:cs typeface="Times New Roman"/>
                </a:rPr>
                <a:t>t</a:t>
              </a:r>
              <a:r>
                <a:rPr sz="1100" dirty="0">
                  <a:latin typeface="Times New Roman"/>
                  <a:cs typeface="Times New Roman"/>
                </a:rPr>
                <a:t>h</a:t>
              </a:r>
              <a:r>
                <a:rPr sz="1100" spc="-31" dirty="0">
                  <a:latin typeface="Times New Roman"/>
                  <a:cs typeface="Times New Roman"/>
                </a:rPr>
                <a:t>e</a:t>
              </a:r>
              <a:r>
                <a:rPr sz="1100" spc="-9" dirty="0">
                  <a:latin typeface="Times New Roman"/>
                  <a:cs typeface="Times New Roman"/>
                </a:rPr>
                <a:t>m</a:t>
              </a:r>
              <a:r>
                <a:rPr sz="1100" spc="9" dirty="0">
                  <a:latin typeface="Times New Roman"/>
                  <a:cs typeface="Times New Roman"/>
                </a:rPr>
                <a:t> </a:t>
              </a:r>
              <a:r>
                <a:rPr sz="1100" spc="-9" dirty="0">
                  <a:latin typeface="Times New Roman"/>
                  <a:cs typeface="Times New Roman"/>
                </a:rPr>
                <a:t>s</a:t>
              </a:r>
              <a:r>
                <a:rPr sz="1100" spc="18" dirty="0">
                  <a:latin typeface="Times New Roman"/>
                  <a:cs typeface="Times New Roman"/>
                </a:rPr>
                <a:t>h</a:t>
              </a:r>
              <a:r>
                <a:rPr sz="1100" spc="-18" dirty="0">
                  <a:latin typeface="Times New Roman"/>
                  <a:cs typeface="Times New Roman"/>
                </a:rPr>
                <a:t>al</a:t>
              </a:r>
              <a:r>
                <a:rPr sz="1100" spc="-4" dirty="0">
                  <a:latin typeface="Times New Roman"/>
                  <a:cs typeface="Times New Roman"/>
                </a:rPr>
                <a:t>l</a:t>
              </a:r>
              <a:r>
                <a:rPr sz="1100" spc="13" dirty="0">
                  <a:latin typeface="Times New Roman"/>
                  <a:cs typeface="Times New Roman"/>
                </a:rPr>
                <a:t> </a:t>
              </a:r>
              <a:r>
                <a:rPr sz="1100" spc="-18" dirty="0">
                  <a:latin typeface="Times New Roman"/>
                  <a:cs typeface="Times New Roman"/>
                </a:rPr>
                <a:t>see</a:t>
              </a:r>
              <a:r>
                <a:rPr sz="1100" spc="-9" dirty="0">
                  <a:latin typeface="Times New Roman"/>
                  <a:cs typeface="Times New Roman"/>
                </a:rPr>
                <a:t>m</a:t>
              </a:r>
              <a:r>
                <a:rPr sz="1100" spc="9" dirty="0">
                  <a:latin typeface="Times New Roman"/>
                  <a:cs typeface="Times New Roman"/>
                </a:rPr>
                <a:t> </a:t>
              </a:r>
              <a:r>
                <a:rPr sz="1100" spc="4" dirty="0">
                  <a:latin typeface="Times New Roman"/>
                  <a:cs typeface="Times New Roman"/>
                </a:rPr>
                <a:t>m</a:t>
              </a:r>
              <a:r>
                <a:rPr sz="1100" dirty="0">
                  <a:latin typeface="Times New Roman"/>
                  <a:cs typeface="Times New Roman"/>
                </a:rPr>
                <a:t>o</a:t>
              </a:r>
              <a:r>
                <a:rPr sz="1100" spc="-31" dirty="0">
                  <a:latin typeface="Times New Roman"/>
                  <a:cs typeface="Times New Roman"/>
                </a:rPr>
                <a:t>s</a:t>
              </a:r>
              <a:r>
                <a:rPr sz="1100" dirty="0">
                  <a:latin typeface="Times New Roman"/>
                  <a:cs typeface="Times New Roman"/>
                </a:rPr>
                <a:t>t</a:t>
              </a:r>
              <a:r>
                <a:rPr sz="1100" spc="18" dirty="0">
                  <a:latin typeface="Times New Roman"/>
                  <a:cs typeface="Times New Roman"/>
                </a:rPr>
                <a:t> </a:t>
              </a:r>
              <a:r>
                <a:rPr sz="1100" spc="-9" dirty="0">
                  <a:latin typeface="Times New Roman"/>
                  <a:cs typeface="Times New Roman"/>
                </a:rPr>
                <a:t>l</a:t>
              </a:r>
              <a:r>
                <a:rPr sz="1100" spc="9" dirty="0">
                  <a:latin typeface="Times New Roman"/>
                  <a:cs typeface="Times New Roman"/>
                </a:rPr>
                <a:t>i</a:t>
              </a:r>
              <a:r>
                <a:rPr sz="1100" spc="-13" dirty="0">
                  <a:latin typeface="Times New Roman"/>
                  <a:cs typeface="Times New Roman"/>
                </a:rPr>
                <a:t>kel</a:t>
              </a:r>
              <a:r>
                <a:rPr sz="1100" spc="-9" dirty="0">
                  <a:latin typeface="Times New Roman"/>
                  <a:cs typeface="Times New Roman"/>
                </a:rPr>
                <a:t>y</a:t>
              </a:r>
              <a:r>
                <a:rPr sz="1100" spc="9" dirty="0">
                  <a:latin typeface="Times New Roman"/>
                  <a:cs typeface="Times New Roman"/>
                </a:rPr>
                <a:t> t</a:t>
              </a:r>
              <a:r>
                <a:rPr sz="1100" dirty="0">
                  <a:latin typeface="Times New Roman"/>
                  <a:cs typeface="Times New Roman"/>
                </a:rPr>
                <a:t>o</a:t>
              </a:r>
              <a:r>
                <a:rPr sz="1100" spc="-22" dirty="0">
                  <a:latin typeface="Times New Roman"/>
                  <a:cs typeface="Times New Roman"/>
                </a:rPr>
                <a:t> </a:t>
              </a:r>
              <a:r>
                <a:rPr sz="1100" dirty="0">
                  <a:latin typeface="Times New Roman"/>
                  <a:cs typeface="Times New Roman"/>
                </a:rPr>
                <a:t>ef</a:t>
              </a:r>
              <a:r>
                <a:rPr sz="1100" spc="18" dirty="0">
                  <a:latin typeface="Times New Roman"/>
                  <a:cs typeface="Times New Roman"/>
                </a:rPr>
                <a:t>f</a:t>
              </a:r>
              <a:r>
                <a:rPr sz="1100" spc="-36" dirty="0">
                  <a:latin typeface="Times New Roman"/>
                  <a:cs typeface="Times New Roman"/>
                </a:rPr>
                <a:t>ec</a:t>
              </a:r>
              <a:r>
                <a:rPr sz="1100" spc="-4" dirty="0">
                  <a:latin typeface="Times New Roman"/>
                  <a:cs typeface="Times New Roman"/>
                </a:rPr>
                <a:t>t</a:t>
              </a:r>
              <a:r>
                <a:rPr sz="1100" spc="9" dirty="0">
                  <a:latin typeface="Times New Roman"/>
                  <a:cs typeface="Times New Roman"/>
                </a:rPr>
                <a:t> t</a:t>
              </a:r>
              <a:r>
                <a:rPr sz="1100" dirty="0">
                  <a:latin typeface="Times New Roman"/>
                  <a:cs typeface="Times New Roman"/>
                </a:rPr>
                <a:t>h</a:t>
              </a:r>
              <a:r>
                <a:rPr sz="1100" spc="-31" dirty="0">
                  <a:latin typeface="Times New Roman"/>
                  <a:cs typeface="Times New Roman"/>
                </a:rPr>
                <a:t>e</a:t>
              </a:r>
              <a:r>
                <a:rPr sz="1100" spc="9" dirty="0">
                  <a:latin typeface="Times New Roman"/>
                  <a:cs typeface="Times New Roman"/>
                </a:rPr>
                <a:t>i</a:t>
              </a:r>
              <a:r>
                <a:rPr sz="1100" dirty="0">
                  <a:latin typeface="Times New Roman"/>
                  <a:cs typeface="Times New Roman"/>
                </a:rPr>
                <a:t>r</a:t>
              </a:r>
              <a:r>
                <a:rPr sz="1100" spc="-22" dirty="0">
                  <a:latin typeface="Times New Roman"/>
                  <a:cs typeface="Times New Roman"/>
                </a:rPr>
                <a:t> </a:t>
              </a:r>
              <a:r>
                <a:rPr sz="1100" spc="-4" dirty="0">
                  <a:latin typeface="Times New Roman"/>
                  <a:cs typeface="Times New Roman"/>
                </a:rPr>
                <a:t>sa</a:t>
              </a:r>
              <a:r>
                <a:rPr sz="1100" spc="13" dirty="0">
                  <a:latin typeface="Times New Roman"/>
                  <a:cs typeface="Times New Roman"/>
                </a:rPr>
                <a:t>f</a:t>
              </a:r>
              <a:r>
                <a:rPr sz="1100" spc="-31" dirty="0">
                  <a:latin typeface="Times New Roman"/>
                  <a:cs typeface="Times New Roman"/>
                </a:rPr>
                <a:t>e</a:t>
              </a:r>
              <a:r>
                <a:rPr sz="1100" spc="9" dirty="0">
                  <a:latin typeface="Times New Roman"/>
                  <a:cs typeface="Times New Roman"/>
                </a:rPr>
                <a:t>t</a:t>
              </a:r>
              <a:r>
                <a:rPr sz="1100" dirty="0">
                  <a:latin typeface="Times New Roman"/>
                  <a:cs typeface="Times New Roman"/>
                </a:rPr>
                <a:t>y</a:t>
              </a:r>
              <a:r>
                <a:rPr sz="1100" spc="-9" dirty="0">
                  <a:latin typeface="Times New Roman"/>
                  <a:cs typeface="Times New Roman"/>
                </a:rPr>
                <a:t> </a:t>
              </a:r>
              <a:r>
                <a:rPr sz="1100" spc="-18" dirty="0">
                  <a:latin typeface="Times New Roman"/>
                  <a:cs typeface="Times New Roman"/>
                </a:rPr>
                <a:t>a</a:t>
              </a:r>
              <a:r>
                <a:rPr sz="1100" spc="4" dirty="0">
                  <a:latin typeface="Times New Roman"/>
                  <a:cs typeface="Times New Roman"/>
                </a:rPr>
                <a:t>n</a:t>
              </a:r>
              <a:r>
                <a:rPr sz="1100" dirty="0">
                  <a:latin typeface="Times New Roman"/>
                  <a:cs typeface="Times New Roman"/>
                </a:rPr>
                <a:t>d</a:t>
              </a:r>
              <a:r>
                <a:rPr sz="1100" spc="-9" dirty="0">
                  <a:latin typeface="Times New Roman"/>
                  <a:cs typeface="Times New Roman"/>
                </a:rPr>
                <a:t> </a:t>
              </a:r>
              <a:r>
                <a:rPr sz="1100" spc="18" dirty="0">
                  <a:latin typeface="Times New Roman"/>
                  <a:cs typeface="Times New Roman"/>
                </a:rPr>
                <a:t>h</a:t>
              </a:r>
              <a:r>
                <a:rPr sz="1100" spc="-18" dirty="0">
                  <a:latin typeface="Times New Roman"/>
                  <a:cs typeface="Times New Roman"/>
                </a:rPr>
                <a:t>app</a:t>
              </a:r>
              <a:r>
                <a:rPr sz="1100" spc="4" dirty="0">
                  <a:latin typeface="Times New Roman"/>
                  <a:cs typeface="Times New Roman"/>
                </a:rPr>
                <a:t>i</a:t>
              </a:r>
              <a:r>
                <a:rPr sz="1100" dirty="0">
                  <a:latin typeface="Times New Roman"/>
                  <a:cs typeface="Times New Roman"/>
                </a:rPr>
                <a:t>n</a:t>
              </a:r>
              <a:r>
                <a:rPr sz="1100" spc="-13" dirty="0">
                  <a:latin typeface="Times New Roman"/>
                  <a:cs typeface="Times New Roman"/>
                </a:rPr>
                <a:t>e</a:t>
              </a:r>
              <a:r>
                <a:rPr sz="1100" spc="-4" dirty="0">
                  <a:latin typeface="Times New Roman"/>
                  <a:cs typeface="Times New Roman"/>
                </a:rPr>
                <a:t>ss</a:t>
              </a:r>
              <a:r>
                <a:rPr sz="1100" dirty="0">
                  <a:latin typeface="Times New Roman"/>
                  <a:cs typeface="Times New Roman"/>
                </a:rPr>
                <a:t>.</a:t>
              </a:r>
              <a:r>
                <a:rPr sz="1100" spc="-4" dirty="0">
                  <a:latin typeface="Times New Roman"/>
                  <a:cs typeface="Times New Roman"/>
                </a:rPr>
                <a:t> Prud</a:t>
              </a:r>
              <a:r>
                <a:rPr sz="1100" spc="-13" dirty="0">
                  <a:latin typeface="Times New Roman"/>
                  <a:cs typeface="Times New Roman"/>
                </a:rPr>
                <a:t>e</a:t>
              </a:r>
              <a:r>
                <a:rPr sz="1100" spc="9" dirty="0">
                  <a:latin typeface="Times New Roman"/>
                  <a:cs typeface="Times New Roman"/>
                </a:rPr>
                <a:t>n</a:t>
              </a:r>
              <a:r>
                <a:rPr sz="1100" spc="-13" dirty="0">
                  <a:latin typeface="Times New Roman"/>
                  <a:cs typeface="Times New Roman"/>
                </a:rPr>
                <a:t>c</a:t>
              </a:r>
              <a:r>
                <a:rPr sz="1100" spc="-9" dirty="0">
                  <a:latin typeface="Times New Roman"/>
                  <a:cs typeface="Times New Roman"/>
                </a:rPr>
                <a:t>e </a:t>
              </a:r>
              <a:r>
                <a:rPr sz="1100" spc="4" dirty="0">
                  <a:latin typeface="Times New Roman"/>
                  <a:cs typeface="Times New Roman"/>
                </a:rPr>
                <a:t>i</a:t>
              </a:r>
              <a:r>
                <a:rPr sz="1100" dirty="0">
                  <a:latin typeface="Times New Roman"/>
                  <a:cs typeface="Times New Roman"/>
                </a:rPr>
                <a:t>n</a:t>
              </a:r>
              <a:r>
                <a:rPr sz="1100" spc="-13" dirty="0">
                  <a:latin typeface="Times New Roman"/>
                  <a:cs typeface="Times New Roman"/>
                </a:rPr>
                <a:t>dee</a:t>
              </a:r>
              <a:r>
                <a:rPr sz="1100" spc="-9" dirty="0">
                  <a:latin typeface="Times New Roman"/>
                  <a:cs typeface="Times New Roman"/>
                </a:rPr>
                <a:t>d</a:t>
              </a:r>
              <a:r>
                <a:rPr sz="1100" spc="-4" dirty="0">
                  <a:latin typeface="Times New Roman"/>
                  <a:cs typeface="Times New Roman"/>
                </a:rPr>
                <a:t> wi</a:t>
              </a:r>
              <a:r>
                <a:rPr sz="1100" spc="9" dirty="0">
                  <a:latin typeface="Times New Roman"/>
                  <a:cs typeface="Times New Roman"/>
                </a:rPr>
                <a:t>l</a:t>
              </a:r>
              <a:r>
                <a:rPr sz="1100" spc="-4" dirty="0">
                  <a:latin typeface="Times New Roman"/>
                  <a:cs typeface="Times New Roman"/>
                </a:rPr>
                <a:t>l</a:t>
              </a:r>
              <a:endParaRPr sz="1100" dirty="0">
                <a:latin typeface="Times New Roman"/>
                <a:cs typeface="Times New Roman"/>
              </a:endParaRPr>
            </a:p>
          </p:txBody>
        </p:sp>
      </p:grpSp>
      <p:grpSp>
        <p:nvGrpSpPr>
          <p:cNvPr id="450" name="Group 449">
            <a:extLst>
              <a:ext uri="{FF2B5EF4-FFF2-40B4-BE49-F238E27FC236}">
                <a16:creationId xmlns:a16="http://schemas.microsoft.com/office/drawing/2014/main" id="{7AE45FBA-5E2E-9349-A28F-5495B4164BB8}"/>
              </a:ext>
            </a:extLst>
          </p:cNvPr>
          <p:cNvGrpSpPr/>
          <p:nvPr/>
        </p:nvGrpSpPr>
        <p:grpSpPr>
          <a:xfrm>
            <a:off x="2006598" y="4483381"/>
            <a:ext cx="5230091" cy="2127867"/>
            <a:chOff x="2008909" y="3966882"/>
            <a:chExt cx="5230091" cy="2127867"/>
          </a:xfrm>
        </p:grpSpPr>
        <p:sp>
          <p:nvSpPr>
            <p:cNvPr id="12" name="object 12"/>
            <p:cNvSpPr/>
            <p:nvPr/>
          </p:nvSpPr>
          <p:spPr>
            <a:xfrm>
              <a:off x="2008909" y="3966882"/>
              <a:ext cx="5195455" cy="2084294"/>
            </a:xfrm>
            <a:custGeom>
              <a:avLst/>
              <a:gdLst/>
              <a:ahLst/>
              <a:cxnLst/>
              <a:rect l="l" t="t" r="r" b="b"/>
              <a:pathLst>
                <a:path w="5715000" h="2362200">
                  <a:moveTo>
                    <a:pt x="0" y="0"/>
                  </a:moveTo>
                  <a:lnTo>
                    <a:pt x="5714998" y="0"/>
                  </a:lnTo>
                  <a:lnTo>
                    <a:pt x="5714998" y="2362200"/>
                  </a:lnTo>
                  <a:lnTo>
                    <a:pt x="0" y="2362200"/>
                  </a:lnTo>
                  <a:lnTo>
                    <a:pt x="0" y="0"/>
                  </a:lnTo>
                  <a:close/>
                </a:path>
              </a:pathLst>
            </a:custGeom>
            <a:solidFill>
              <a:srgbClr val="D783FF"/>
            </a:solidFill>
          </p:spPr>
          <p:txBody>
            <a:bodyPr wrap="square" lIns="0" tIns="0" rIns="0" bIns="0" rtlCol="0"/>
            <a:lstStyle/>
            <a:p>
              <a:endParaRPr/>
            </a:p>
          </p:txBody>
        </p:sp>
        <p:sp>
          <p:nvSpPr>
            <p:cNvPr id="13" name="object 13"/>
            <p:cNvSpPr/>
            <p:nvPr/>
          </p:nvSpPr>
          <p:spPr>
            <a:xfrm>
              <a:off x="2008909" y="3966882"/>
              <a:ext cx="5195455" cy="2084294"/>
            </a:xfrm>
            <a:custGeom>
              <a:avLst/>
              <a:gdLst/>
              <a:ahLst/>
              <a:cxnLst/>
              <a:rect l="l" t="t" r="r" b="b"/>
              <a:pathLst>
                <a:path w="5715000" h="2362200">
                  <a:moveTo>
                    <a:pt x="0" y="0"/>
                  </a:moveTo>
                  <a:lnTo>
                    <a:pt x="5714998" y="0"/>
                  </a:lnTo>
                  <a:lnTo>
                    <a:pt x="5714998" y="2362199"/>
                  </a:lnTo>
                  <a:lnTo>
                    <a:pt x="0" y="2362199"/>
                  </a:lnTo>
                  <a:lnTo>
                    <a:pt x="0" y="0"/>
                  </a:lnTo>
                  <a:close/>
                </a:path>
              </a:pathLst>
            </a:custGeom>
            <a:ln w="9524">
              <a:solidFill>
                <a:srgbClr val="D783FF"/>
              </a:solidFill>
            </a:ln>
          </p:spPr>
          <p:txBody>
            <a:bodyPr wrap="square" lIns="0" tIns="0" rIns="0" bIns="0" rtlCol="0"/>
            <a:lstStyle/>
            <a:p>
              <a:endParaRPr/>
            </a:p>
          </p:txBody>
        </p:sp>
        <p:sp>
          <p:nvSpPr>
            <p:cNvPr id="232" name="object 232"/>
            <p:cNvSpPr/>
            <p:nvPr/>
          </p:nvSpPr>
          <p:spPr>
            <a:xfrm>
              <a:off x="2146012" y="4049245"/>
              <a:ext cx="368877" cy="156322"/>
            </a:xfrm>
            <a:custGeom>
              <a:avLst/>
              <a:gdLst/>
              <a:ahLst/>
              <a:cxnLst/>
              <a:rect l="l" t="t" r="r" b="b"/>
              <a:pathLst>
                <a:path w="405764" h="177164">
                  <a:moveTo>
                    <a:pt x="0" y="176809"/>
                  </a:moveTo>
                  <a:lnTo>
                    <a:pt x="405501" y="176809"/>
                  </a:lnTo>
                  <a:lnTo>
                    <a:pt x="405501" y="0"/>
                  </a:lnTo>
                  <a:lnTo>
                    <a:pt x="0" y="0"/>
                  </a:lnTo>
                  <a:lnTo>
                    <a:pt x="0" y="176809"/>
                  </a:lnTo>
                  <a:close/>
                </a:path>
              </a:pathLst>
            </a:custGeom>
            <a:solidFill>
              <a:srgbClr val="FF2800"/>
            </a:solidFill>
          </p:spPr>
          <p:txBody>
            <a:bodyPr wrap="square" lIns="0" tIns="0" rIns="0" bIns="0" rtlCol="0"/>
            <a:lstStyle/>
            <a:p>
              <a:endParaRPr/>
            </a:p>
          </p:txBody>
        </p:sp>
        <p:sp>
          <p:nvSpPr>
            <p:cNvPr id="233" name="object 233"/>
            <p:cNvSpPr/>
            <p:nvPr/>
          </p:nvSpPr>
          <p:spPr>
            <a:xfrm>
              <a:off x="2550683" y="4049245"/>
              <a:ext cx="208395" cy="156322"/>
            </a:xfrm>
            <a:custGeom>
              <a:avLst/>
              <a:gdLst/>
              <a:ahLst/>
              <a:cxnLst/>
              <a:rect l="l" t="t" r="r" b="b"/>
              <a:pathLst>
                <a:path w="229235" h="177164">
                  <a:moveTo>
                    <a:pt x="0" y="176809"/>
                  </a:moveTo>
                  <a:lnTo>
                    <a:pt x="228666" y="176809"/>
                  </a:lnTo>
                  <a:lnTo>
                    <a:pt x="228666" y="0"/>
                  </a:lnTo>
                  <a:lnTo>
                    <a:pt x="0" y="0"/>
                  </a:lnTo>
                  <a:lnTo>
                    <a:pt x="0" y="176809"/>
                  </a:lnTo>
                  <a:close/>
                </a:path>
              </a:pathLst>
            </a:custGeom>
            <a:solidFill>
              <a:srgbClr val="0A31FF"/>
            </a:solidFill>
          </p:spPr>
          <p:txBody>
            <a:bodyPr wrap="square" lIns="0" tIns="0" rIns="0" bIns="0" rtlCol="0"/>
            <a:lstStyle/>
            <a:p>
              <a:endParaRPr/>
            </a:p>
          </p:txBody>
        </p:sp>
        <p:sp>
          <p:nvSpPr>
            <p:cNvPr id="234" name="object 234"/>
            <p:cNvSpPr/>
            <p:nvPr/>
          </p:nvSpPr>
          <p:spPr>
            <a:xfrm>
              <a:off x="2794592" y="4049245"/>
              <a:ext cx="715241" cy="156322"/>
            </a:xfrm>
            <a:custGeom>
              <a:avLst/>
              <a:gdLst/>
              <a:ahLst/>
              <a:cxnLst/>
              <a:rect l="l" t="t" r="r" b="b"/>
              <a:pathLst>
                <a:path w="786764" h="177164">
                  <a:moveTo>
                    <a:pt x="0" y="176809"/>
                  </a:moveTo>
                  <a:lnTo>
                    <a:pt x="786611" y="176809"/>
                  </a:lnTo>
                  <a:lnTo>
                    <a:pt x="786611" y="0"/>
                  </a:lnTo>
                  <a:lnTo>
                    <a:pt x="0" y="0"/>
                  </a:lnTo>
                  <a:lnTo>
                    <a:pt x="0" y="176809"/>
                  </a:lnTo>
                  <a:close/>
                </a:path>
              </a:pathLst>
            </a:custGeom>
            <a:solidFill>
              <a:srgbClr val="FFFC00"/>
            </a:solidFill>
          </p:spPr>
          <p:txBody>
            <a:bodyPr wrap="square" lIns="0" tIns="0" rIns="0" bIns="0" rtlCol="0"/>
            <a:lstStyle/>
            <a:p>
              <a:endParaRPr/>
            </a:p>
          </p:txBody>
        </p:sp>
        <p:sp>
          <p:nvSpPr>
            <p:cNvPr id="235" name="object 235"/>
            <p:cNvSpPr/>
            <p:nvPr/>
          </p:nvSpPr>
          <p:spPr>
            <a:xfrm>
              <a:off x="3545726" y="4049245"/>
              <a:ext cx="244186" cy="156322"/>
            </a:xfrm>
            <a:custGeom>
              <a:avLst/>
              <a:gdLst/>
              <a:ahLst/>
              <a:cxnLst/>
              <a:rect l="l" t="t" r="r" b="b"/>
              <a:pathLst>
                <a:path w="268604" h="177164">
                  <a:moveTo>
                    <a:pt x="0" y="176809"/>
                  </a:moveTo>
                  <a:lnTo>
                    <a:pt x="268301" y="176809"/>
                  </a:lnTo>
                  <a:lnTo>
                    <a:pt x="268301" y="0"/>
                  </a:lnTo>
                  <a:lnTo>
                    <a:pt x="0" y="0"/>
                  </a:lnTo>
                  <a:lnTo>
                    <a:pt x="0" y="176809"/>
                  </a:lnTo>
                  <a:close/>
                </a:path>
              </a:pathLst>
            </a:custGeom>
            <a:solidFill>
              <a:srgbClr val="0A31FF"/>
            </a:solidFill>
          </p:spPr>
          <p:txBody>
            <a:bodyPr wrap="square" lIns="0" tIns="0" rIns="0" bIns="0" rtlCol="0"/>
            <a:lstStyle/>
            <a:p>
              <a:endParaRPr/>
            </a:p>
          </p:txBody>
        </p:sp>
        <p:sp>
          <p:nvSpPr>
            <p:cNvPr id="236" name="object 236"/>
            <p:cNvSpPr/>
            <p:nvPr/>
          </p:nvSpPr>
          <p:spPr>
            <a:xfrm>
              <a:off x="3825667" y="4049245"/>
              <a:ext cx="613064" cy="156322"/>
            </a:xfrm>
            <a:custGeom>
              <a:avLst/>
              <a:gdLst/>
              <a:ahLst/>
              <a:cxnLst/>
              <a:rect l="l" t="t" r="r" b="b"/>
              <a:pathLst>
                <a:path w="674370" h="177164">
                  <a:moveTo>
                    <a:pt x="0" y="176809"/>
                  </a:moveTo>
                  <a:lnTo>
                    <a:pt x="673802" y="176809"/>
                  </a:lnTo>
                  <a:lnTo>
                    <a:pt x="673802" y="0"/>
                  </a:lnTo>
                  <a:lnTo>
                    <a:pt x="0" y="0"/>
                  </a:lnTo>
                  <a:lnTo>
                    <a:pt x="0" y="176809"/>
                  </a:lnTo>
                  <a:close/>
                </a:path>
              </a:pathLst>
            </a:custGeom>
            <a:solidFill>
              <a:srgbClr val="FFFC00"/>
            </a:solidFill>
          </p:spPr>
          <p:txBody>
            <a:bodyPr wrap="square" lIns="0" tIns="0" rIns="0" bIns="0" rtlCol="0"/>
            <a:lstStyle/>
            <a:p>
              <a:endParaRPr/>
            </a:p>
          </p:txBody>
        </p:sp>
        <p:sp>
          <p:nvSpPr>
            <p:cNvPr id="237" name="object 237"/>
            <p:cNvSpPr/>
            <p:nvPr/>
          </p:nvSpPr>
          <p:spPr>
            <a:xfrm>
              <a:off x="4474250" y="4049245"/>
              <a:ext cx="368877" cy="156322"/>
            </a:xfrm>
            <a:custGeom>
              <a:avLst/>
              <a:gdLst/>
              <a:ahLst/>
              <a:cxnLst/>
              <a:rect l="l" t="t" r="r" b="b"/>
              <a:pathLst>
                <a:path w="405764" h="177164">
                  <a:moveTo>
                    <a:pt x="0" y="176809"/>
                  </a:moveTo>
                  <a:lnTo>
                    <a:pt x="405501" y="176809"/>
                  </a:lnTo>
                  <a:lnTo>
                    <a:pt x="405501" y="0"/>
                  </a:lnTo>
                  <a:lnTo>
                    <a:pt x="0" y="0"/>
                  </a:lnTo>
                  <a:lnTo>
                    <a:pt x="0" y="176809"/>
                  </a:lnTo>
                  <a:close/>
                </a:path>
              </a:pathLst>
            </a:custGeom>
            <a:solidFill>
              <a:srgbClr val="FF2800"/>
            </a:solidFill>
          </p:spPr>
          <p:txBody>
            <a:bodyPr wrap="square" lIns="0" tIns="0" rIns="0" bIns="0" rtlCol="0"/>
            <a:lstStyle/>
            <a:p>
              <a:endParaRPr/>
            </a:p>
          </p:txBody>
        </p:sp>
        <p:sp>
          <p:nvSpPr>
            <p:cNvPr id="238" name="object 238"/>
            <p:cNvSpPr/>
            <p:nvPr/>
          </p:nvSpPr>
          <p:spPr>
            <a:xfrm>
              <a:off x="4878918" y="4049245"/>
              <a:ext cx="177800" cy="156322"/>
            </a:xfrm>
            <a:custGeom>
              <a:avLst/>
              <a:gdLst/>
              <a:ahLst/>
              <a:cxnLst/>
              <a:rect l="l" t="t" r="r" b="b"/>
              <a:pathLst>
                <a:path w="195579" h="177164">
                  <a:moveTo>
                    <a:pt x="0" y="176809"/>
                  </a:moveTo>
                  <a:lnTo>
                    <a:pt x="195128" y="176809"/>
                  </a:lnTo>
                  <a:lnTo>
                    <a:pt x="195128" y="0"/>
                  </a:lnTo>
                  <a:lnTo>
                    <a:pt x="0" y="0"/>
                  </a:lnTo>
                  <a:lnTo>
                    <a:pt x="0" y="176809"/>
                  </a:lnTo>
                  <a:close/>
                </a:path>
              </a:pathLst>
            </a:custGeom>
            <a:solidFill>
              <a:srgbClr val="0A31FF"/>
            </a:solidFill>
          </p:spPr>
          <p:txBody>
            <a:bodyPr wrap="square" lIns="0" tIns="0" rIns="0" bIns="0" rtlCol="0"/>
            <a:lstStyle/>
            <a:p>
              <a:endParaRPr/>
            </a:p>
          </p:txBody>
        </p:sp>
        <p:sp>
          <p:nvSpPr>
            <p:cNvPr id="239" name="object 239"/>
            <p:cNvSpPr/>
            <p:nvPr/>
          </p:nvSpPr>
          <p:spPr>
            <a:xfrm>
              <a:off x="5092339" y="4049245"/>
              <a:ext cx="130464" cy="156322"/>
            </a:xfrm>
            <a:custGeom>
              <a:avLst/>
              <a:gdLst/>
              <a:ahLst/>
              <a:cxnLst/>
              <a:rect l="l" t="t" r="r" b="b"/>
              <a:pathLst>
                <a:path w="143510" h="177164">
                  <a:moveTo>
                    <a:pt x="0" y="176809"/>
                  </a:moveTo>
                  <a:lnTo>
                    <a:pt x="143297" y="176809"/>
                  </a:lnTo>
                  <a:lnTo>
                    <a:pt x="143297" y="0"/>
                  </a:lnTo>
                  <a:lnTo>
                    <a:pt x="0" y="0"/>
                  </a:lnTo>
                  <a:lnTo>
                    <a:pt x="0" y="176809"/>
                  </a:lnTo>
                  <a:close/>
                </a:path>
              </a:pathLst>
            </a:custGeom>
            <a:solidFill>
              <a:srgbClr val="0A31FF"/>
            </a:solidFill>
          </p:spPr>
          <p:txBody>
            <a:bodyPr wrap="square" lIns="0" tIns="0" rIns="0" bIns="0" rtlCol="0"/>
            <a:lstStyle/>
            <a:p>
              <a:endParaRPr/>
            </a:p>
          </p:txBody>
        </p:sp>
        <p:sp>
          <p:nvSpPr>
            <p:cNvPr id="240" name="object 240"/>
            <p:cNvSpPr/>
            <p:nvPr/>
          </p:nvSpPr>
          <p:spPr>
            <a:xfrm>
              <a:off x="5258642" y="4049245"/>
              <a:ext cx="460664" cy="156322"/>
            </a:xfrm>
            <a:custGeom>
              <a:avLst/>
              <a:gdLst/>
              <a:ahLst/>
              <a:cxnLst/>
              <a:rect l="l" t="t" r="r" b="b"/>
              <a:pathLst>
                <a:path w="506729" h="177164">
                  <a:moveTo>
                    <a:pt x="0" y="176809"/>
                  </a:moveTo>
                  <a:lnTo>
                    <a:pt x="506114" y="176809"/>
                  </a:lnTo>
                  <a:lnTo>
                    <a:pt x="506114" y="0"/>
                  </a:lnTo>
                  <a:lnTo>
                    <a:pt x="0" y="0"/>
                  </a:lnTo>
                  <a:lnTo>
                    <a:pt x="0" y="176809"/>
                  </a:lnTo>
                  <a:close/>
                </a:path>
              </a:pathLst>
            </a:custGeom>
            <a:solidFill>
              <a:srgbClr val="FF2800"/>
            </a:solidFill>
          </p:spPr>
          <p:txBody>
            <a:bodyPr wrap="square" lIns="0" tIns="0" rIns="0" bIns="0" rtlCol="0"/>
            <a:lstStyle/>
            <a:p>
              <a:endParaRPr/>
            </a:p>
          </p:txBody>
        </p:sp>
        <p:sp>
          <p:nvSpPr>
            <p:cNvPr id="241" name="object 241"/>
            <p:cNvSpPr/>
            <p:nvPr/>
          </p:nvSpPr>
          <p:spPr>
            <a:xfrm>
              <a:off x="5754779" y="4049245"/>
              <a:ext cx="161059" cy="156322"/>
            </a:xfrm>
            <a:custGeom>
              <a:avLst/>
              <a:gdLst/>
              <a:ahLst/>
              <a:cxnLst/>
              <a:rect l="l" t="t" r="r" b="b"/>
              <a:pathLst>
                <a:path w="177165" h="177164">
                  <a:moveTo>
                    <a:pt x="0" y="176809"/>
                  </a:moveTo>
                  <a:lnTo>
                    <a:pt x="176835" y="176809"/>
                  </a:lnTo>
                  <a:lnTo>
                    <a:pt x="176835" y="0"/>
                  </a:lnTo>
                  <a:lnTo>
                    <a:pt x="0" y="0"/>
                  </a:lnTo>
                  <a:lnTo>
                    <a:pt x="0" y="176809"/>
                  </a:lnTo>
                  <a:close/>
                </a:path>
              </a:pathLst>
            </a:custGeom>
            <a:solidFill>
              <a:srgbClr val="0A31FF"/>
            </a:solidFill>
          </p:spPr>
          <p:txBody>
            <a:bodyPr wrap="square" lIns="0" tIns="0" rIns="0" bIns="0" rtlCol="0"/>
            <a:lstStyle/>
            <a:p>
              <a:endParaRPr/>
            </a:p>
          </p:txBody>
        </p:sp>
        <p:sp>
          <p:nvSpPr>
            <p:cNvPr id="242" name="object 242"/>
            <p:cNvSpPr/>
            <p:nvPr/>
          </p:nvSpPr>
          <p:spPr>
            <a:xfrm>
              <a:off x="5951571" y="4049245"/>
              <a:ext cx="252268" cy="156322"/>
            </a:xfrm>
            <a:custGeom>
              <a:avLst/>
              <a:gdLst/>
              <a:ahLst/>
              <a:cxnLst/>
              <a:rect l="l" t="t" r="r" b="b"/>
              <a:pathLst>
                <a:path w="277495" h="177164">
                  <a:moveTo>
                    <a:pt x="0" y="176809"/>
                  </a:moveTo>
                  <a:lnTo>
                    <a:pt x="277448" y="176809"/>
                  </a:lnTo>
                  <a:lnTo>
                    <a:pt x="277448" y="0"/>
                  </a:lnTo>
                  <a:lnTo>
                    <a:pt x="0" y="0"/>
                  </a:lnTo>
                  <a:lnTo>
                    <a:pt x="0" y="176809"/>
                  </a:lnTo>
                  <a:close/>
                </a:path>
              </a:pathLst>
            </a:custGeom>
            <a:solidFill>
              <a:srgbClr val="FF2800"/>
            </a:solidFill>
          </p:spPr>
          <p:txBody>
            <a:bodyPr wrap="square" lIns="0" tIns="0" rIns="0" bIns="0" rtlCol="0"/>
            <a:lstStyle/>
            <a:p>
              <a:endParaRPr/>
            </a:p>
          </p:txBody>
        </p:sp>
        <p:sp>
          <p:nvSpPr>
            <p:cNvPr id="243" name="object 243"/>
            <p:cNvSpPr/>
            <p:nvPr/>
          </p:nvSpPr>
          <p:spPr>
            <a:xfrm>
              <a:off x="6239827" y="4049245"/>
              <a:ext cx="199736" cy="156322"/>
            </a:xfrm>
            <a:custGeom>
              <a:avLst/>
              <a:gdLst/>
              <a:ahLst/>
              <a:cxnLst/>
              <a:rect l="l" t="t" r="r" b="b"/>
              <a:pathLst>
                <a:path w="219709" h="177164">
                  <a:moveTo>
                    <a:pt x="0" y="176809"/>
                  </a:moveTo>
                  <a:lnTo>
                    <a:pt x="219519" y="176809"/>
                  </a:lnTo>
                  <a:lnTo>
                    <a:pt x="219519" y="0"/>
                  </a:lnTo>
                  <a:lnTo>
                    <a:pt x="0" y="0"/>
                  </a:lnTo>
                  <a:lnTo>
                    <a:pt x="0" y="176809"/>
                  </a:lnTo>
                  <a:close/>
                </a:path>
              </a:pathLst>
            </a:custGeom>
            <a:solidFill>
              <a:srgbClr val="0A31FF"/>
            </a:solidFill>
          </p:spPr>
          <p:txBody>
            <a:bodyPr wrap="square" lIns="0" tIns="0" rIns="0" bIns="0" rtlCol="0"/>
            <a:lstStyle/>
            <a:p>
              <a:endParaRPr/>
            </a:p>
          </p:txBody>
        </p:sp>
        <p:sp>
          <p:nvSpPr>
            <p:cNvPr id="244" name="object 244"/>
            <p:cNvSpPr/>
            <p:nvPr/>
          </p:nvSpPr>
          <p:spPr>
            <a:xfrm>
              <a:off x="6475424" y="4049245"/>
              <a:ext cx="474518" cy="156322"/>
            </a:xfrm>
            <a:custGeom>
              <a:avLst/>
              <a:gdLst/>
              <a:ahLst/>
              <a:cxnLst/>
              <a:rect l="l" t="t" r="r" b="b"/>
              <a:pathLst>
                <a:path w="521970" h="177164">
                  <a:moveTo>
                    <a:pt x="0" y="176809"/>
                  </a:moveTo>
                  <a:lnTo>
                    <a:pt x="521358" y="176809"/>
                  </a:lnTo>
                  <a:lnTo>
                    <a:pt x="521358" y="0"/>
                  </a:lnTo>
                  <a:lnTo>
                    <a:pt x="0" y="0"/>
                  </a:lnTo>
                  <a:lnTo>
                    <a:pt x="0" y="176809"/>
                  </a:lnTo>
                  <a:close/>
                </a:path>
              </a:pathLst>
            </a:custGeom>
            <a:solidFill>
              <a:srgbClr val="FF2800"/>
            </a:solidFill>
          </p:spPr>
          <p:txBody>
            <a:bodyPr wrap="square" lIns="0" tIns="0" rIns="0" bIns="0" rtlCol="0"/>
            <a:lstStyle/>
            <a:p>
              <a:endParaRPr/>
            </a:p>
          </p:txBody>
        </p:sp>
        <p:sp>
          <p:nvSpPr>
            <p:cNvPr id="245" name="object 245"/>
            <p:cNvSpPr txBox="1"/>
            <p:nvPr/>
          </p:nvSpPr>
          <p:spPr>
            <a:xfrm>
              <a:off x="2134466" y="4053550"/>
              <a:ext cx="4826577" cy="338554"/>
            </a:xfrm>
            <a:prstGeom prst="rect">
              <a:avLst/>
            </a:prstGeom>
          </p:spPr>
          <p:txBody>
            <a:bodyPr vert="horz" wrap="square" lIns="0" tIns="0" rIns="0" bIns="0" rtlCol="0">
              <a:spAutoFit/>
            </a:bodyPr>
            <a:lstStyle/>
            <a:p>
              <a:pPr marL="11397"/>
              <a:r>
                <a:rPr sz="1100" spc="-31" dirty="0">
                  <a:latin typeface="Times New Roman"/>
                  <a:cs typeface="Times New Roman"/>
                </a:rPr>
                <a:t>d</a:t>
              </a:r>
              <a:r>
                <a:rPr sz="1100" spc="9" dirty="0">
                  <a:latin typeface="Times New Roman"/>
                  <a:cs typeface="Times New Roman"/>
                </a:rPr>
                <a:t>i</a:t>
              </a:r>
              <a:r>
                <a:rPr sz="1100" spc="-31" dirty="0">
                  <a:latin typeface="Times New Roman"/>
                  <a:cs typeface="Times New Roman"/>
                </a:rPr>
                <a:t>c</a:t>
              </a:r>
              <a:r>
                <a:rPr sz="1100" spc="9" dirty="0">
                  <a:latin typeface="Times New Roman"/>
                  <a:cs typeface="Times New Roman"/>
                </a:rPr>
                <a:t>t</a:t>
              </a:r>
              <a:r>
                <a:rPr sz="1100" spc="-31" dirty="0">
                  <a:latin typeface="Times New Roman"/>
                  <a:cs typeface="Times New Roman"/>
                </a:rPr>
                <a:t>a</a:t>
              </a:r>
              <a:r>
                <a:rPr sz="1100" spc="9" dirty="0">
                  <a:latin typeface="Times New Roman"/>
                  <a:cs typeface="Times New Roman"/>
                </a:rPr>
                <a:t>t</a:t>
              </a:r>
              <a:r>
                <a:rPr sz="1100" spc="-9" dirty="0">
                  <a:latin typeface="Times New Roman"/>
                  <a:cs typeface="Times New Roman"/>
                </a:rPr>
                <a:t>e</a:t>
              </a:r>
              <a:r>
                <a:rPr sz="1100" spc="-13"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31" dirty="0">
                  <a:latin typeface="Times New Roman"/>
                  <a:cs typeface="Times New Roman"/>
                </a:rPr>
                <a:t>a</a:t>
              </a:r>
              <a:r>
                <a:rPr sz="1100" spc="-4" dirty="0">
                  <a:latin typeface="Times New Roman"/>
                  <a:cs typeface="Times New Roman"/>
                </a:rPr>
                <a:t>t</a:t>
              </a:r>
              <a:r>
                <a:rPr sz="1100" spc="13" dirty="0">
                  <a:latin typeface="Times New Roman"/>
                  <a:cs typeface="Times New Roman"/>
                </a:rPr>
                <a:t> </a:t>
              </a:r>
              <a:r>
                <a:rPr sz="1100" spc="-4" dirty="0">
                  <a:latin typeface="Times New Roman"/>
                  <a:cs typeface="Times New Roman"/>
                </a:rPr>
                <a:t>g</a:t>
              </a:r>
              <a:r>
                <a:rPr sz="1100" spc="18" dirty="0">
                  <a:latin typeface="Times New Roman"/>
                  <a:cs typeface="Times New Roman"/>
                </a:rPr>
                <a:t>o</a:t>
              </a:r>
              <a:r>
                <a:rPr sz="1100" dirty="0">
                  <a:latin typeface="Times New Roman"/>
                  <a:cs typeface="Times New Roman"/>
                </a:rPr>
                <a:t>v</a:t>
              </a:r>
              <a:r>
                <a:rPr sz="1100" spc="-13" dirty="0">
                  <a:latin typeface="Times New Roman"/>
                  <a:cs typeface="Times New Roman"/>
                </a:rPr>
                <a:t>er</a:t>
              </a:r>
              <a:r>
                <a:rPr sz="1100" spc="18" dirty="0">
                  <a:latin typeface="Times New Roman"/>
                  <a:cs typeface="Times New Roman"/>
                </a:rPr>
                <a:t>n</a:t>
              </a:r>
              <a:r>
                <a:rPr sz="1100" spc="-9" dirty="0">
                  <a:latin typeface="Times New Roman"/>
                  <a:cs typeface="Times New Roman"/>
                </a:rPr>
                <a:t>m</a:t>
              </a:r>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t</a:t>
              </a:r>
              <a:r>
                <a:rPr sz="1100" dirty="0">
                  <a:latin typeface="Times New Roman"/>
                  <a:cs typeface="Times New Roman"/>
                </a:rPr>
                <a:t>s</a:t>
              </a:r>
              <a:r>
                <a:rPr sz="1100" spc="-18" dirty="0">
                  <a:latin typeface="Times New Roman"/>
                  <a:cs typeface="Times New Roman"/>
                </a:rPr>
                <a:t> </a:t>
              </a:r>
              <a:r>
                <a:rPr sz="1100" spc="9" dirty="0">
                  <a:latin typeface="Times New Roman"/>
                  <a:cs typeface="Times New Roman"/>
                </a:rPr>
                <a:t>l</a:t>
              </a:r>
              <a:r>
                <a:rPr sz="1100" dirty="0">
                  <a:latin typeface="Times New Roman"/>
                  <a:cs typeface="Times New Roman"/>
                </a:rPr>
                <a:t>ong</a:t>
              </a:r>
              <a:r>
                <a:rPr sz="1100" spc="-31" dirty="0">
                  <a:latin typeface="Times New Roman"/>
                  <a:cs typeface="Times New Roman"/>
                </a:rPr>
                <a:t> </a:t>
              </a:r>
              <a:r>
                <a:rPr sz="1100" spc="-9" dirty="0">
                  <a:latin typeface="Times New Roman"/>
                  <a:cs typeface="Times New Roman"/>
                </a:rPr>
                <a:t>es</a:t>
              </a:r>
              <a:r>
                <a:rPr sz="1100" spc="18" dirty="0">
                  <a:latin typeface="Times New Roman"/>
                  <a:cs typeface="Times New Roman"/>
                </a:rPr>
                <a:t>t</a:t>
              </a:r>
              <a:r>
                <a:rPr sz="1100" spc="-36" dirty="0">
                  <a:latin typeface="Times New Roman"/>
                  <a:cs typeface="Times New Roman"/>
                </a:rPr>
                <a:t>a</a:t>
              </a:r>
              <a:r>
                <a:rPr sz="1100" spc="4" dirty="0">
                  <a:latin typeface="Times New Roman"/>
                  <a:cs typeface="Times New Roman"/>
                </a:rPr>
                <a:t>b</a:t>
              </a:r>
              <a:r>
                <a:rPr sz="1100" spc="-22" dirty="0">
                  <a:latin typeface="Times New Roman"/>
                  <a:cs typeface="Times New Roman"/>
                </a:rPr>
                <a:t>l</a:t>
              </a:r>
              <a:r>
                <a:rPr sz="1100" spc="9" dirty="0">
                  <a:latin typeface="Times New Roman"/>
                  <a:cs typeface="Times New Roman"/>
                </a:rPr>
                <a:t>i</a:t>
              </a:r>
              <a:r>
                <a:rPr sz="1100" spc="-31" dirty="0">
                  <a:latin typeface="Times New Roman"/>
                  <a:cs typeface="Times New Roman"/>
                </a:rPr>
                <a:t>s</a:t>
              </a:r>
              <a:r>
                <a:rPr sz="1100" spc="18" dirty="0">
                  <a:latin typeface="Times New Roman"/>
                  <a:cs typeface="Times New Roman"/>
                </a:rPr>
                <a:t>h</a:t>
              </a:r>
              <a:r>
                <a:rPr sz="1100" spc="-18" dirty="0">
                  <a:latin typeface="Times New Roman"/>
                  <a:cs typeface="Times New Roman"/>
                </a:rPr>
                <a:t>e</a:t>
              </a:r>
              <a:r>
                <a:rPr sz="1100" spc="-9" dirty="0">
                  <a:latin typeface="Times New Roman"/>
                  <a:cs typeface="Times New Roman"/>
                </a:rPr>
                <a:t>d</a:t>
              </a:r>
              <a:r>
                <a:rPr sz="1100" spc="-13" dirty="0">
                  <a:latin typeface="Times New Roman"/>
                  <a:cs typeface="Times New Roman"/>
                </a:rPr>
                <a:t> </a:t>
              </a:r>
              <a:r>
                <a:rPr sz="1100" spc="-9" dirty="0">
                  <a:latin typeface="Times New Roman"/>
                  <a:cs typeface="Times New Roman"/>
                </a:rPr>
                <a:t>s</a:t>
              </a:r>
              <a:r>
                <a:rPr sz="1100" spc="18" dirty="0">
                  <a:latin typeface="Times New Roman"/>
                  <a:cs typeface="Times New Roman"/>
                </a:rPr>
                <a:t>h</a:t>
              </a:r>
              <a:r>
                <a:rPr sz="1100" dirty="0">
                  <a:latin typeface="Times New Roman"/>
                  <a:cs typeface="Times New Roman"/>
                </a:rPr>
                <a:t>o</a:t>
              </a:r>
              <a:r>
                <a:rPr sz="1100" spc="-31" dirty="0">
                  <a:latin typeface="Times New Roman"/>
                  <a:cs typeface="Times New Roman"/>
                </a:rPr>
                <a:t>u</a:t>
              </a:r>
              <a:r>
                <a:rPr sz="1100" spc="9" dirty="0">
                  <a:latin typeface="Times New Roman"/>
                  <a:cs typeface="Times New Roman"/>
                </a:rPr>
                <a:t>l</a:t>
              </a:r>
              <a:r>
                <a:rPr sz="1100" dirty="0">
                  <a:latin typeface="Times New Roman"/>
                  <a:cs typeface="Times New Roman"/>
                </a:rPr>
                <a:t>d</a:t>
              </a:r>
              <a:r>
                <a:rPr sz="1100" spc="-9" dirty="0">
                  <a:latin typeface="Times New Roman"/>
                  <a:cs typeface="Times New Roman"/>
                </a:rPr>
                <a:t> </a:t>
              </a:r>
              <a:r>
                <a:rPr sz="1100" spc="18" dirty="0">
                  <a:latin typeface="Times New Roman"/>
                  <a:cs typeface="Times New Roman"/>
                </a:rPr>
                <a:t>n</a:t>
              </a:r>
              <a:r>
                <a:rPr sz="1100" spc="-31" dirty="0">
                  <a:latin typeface="Times New Roman"/>
                  <a:cs typeface="Times New Roman"/>
                </a:rPr>
                <a:t>o</a:t>
              </a:r>
              <a:r>
                <a:rPr sz="1100" spc="-4" dirty="0">
                  <a:latin typeface="Times New Roman"/>
                  <a:cs typeface="Times New Roman"/>
                </a:rPr>
                <a:t>t</a:t>
              </a:r>
              <a:r>
                <a:rPr sz="1100" spc="9" dirty="0">
                  <a:latin typeface="Times New Roman"/>
                  <a:cs typeface="Times New Roman"/>
                </a:rPr>
                <a:t> </a:t>
              </a:r>
              <a:r>
                <a:rPr sz="1100" spc="18" dirty="0">
                  <a:latin typeface="Times New Roman"/>
                  <a:cs typeface="Times New Roman"/>
                </a:rPr>
                <a:t>b</a:t>
              </a:r>
              <a:r>
                <a:rPr sz="1100" spc="-9" dirty="0">
                  <a:latin typeface="Times New Roman"/>
                  <a:cs typeface="Times New Roman"/>
                </a:rPr>
                <a:t>e</a:t>
              </a:r>
              <a:r>
                <a:rPr sz="1100" spc="-13" dirty="0">
                  <a:latin typeface="Times New Roman"/>
                  <a:cs typeface="Times New Roman"/>
                </a:rPr>
                <a:t> </a:t>
              </a:r>
              <a:r>
                <a:rPr sz="1100" spc="-18" dirty="0">
                  <a:latin typeface="Times New Roman"/>
                  <a:cs typeface="Times New Roman"/>
                </a:rPr>
                <a:t>c</a:t>
              </a:r>
              <a:r>
                <a:rPr sz="1100" spc="4" dirty="0">
                  <a:latin typeface="Times New Roman"/>
                  <a:cs typeface="Times New Roman"/>
                </a:rPr>
                <a:t>h</a:t>
              </a:r>
              <a:r>
                <a:rPr sz="1100" spc="-36" dirty="0">
                  <a:latin typeface="Times New Roman"/>
                  <a:cs typeface="Times New Roman"/>
                </a:rPr>
                <a:t>a</a:t>
              </a:r>
              <a:r>
                <a:rPr sz="1100" spc="4" dirty="0">
                  <a:latin typeface="Times New Roman"/>
                  <a:cs typeface="Times New Roman"/>
                </a:rPr>
                <a:t>n</a:t>
              </a:r>
              <a:r>
                <a:rPr sz="1100" spc="-4" dirty="0">
                  <a:latin typeface="Times New Roman"/>
                  <a:cs typeface="Times New Roman"/>
                </a:rPr>
                <a:t>ge</a:t>
              </a:r>
              <a:r>
                <a:rPr sz="1100" dirty="0">
                  <a:latin typeface="Times New Roman"/>
                  <a:cs typeface="Times New Roman"/>
                </a:rPr>
                <a:t>d</a:t>
              </a:r>
              <a:r>
                <a:rPr sz="1100" spc="-4" dirty="0">
                  <a:latin typeface="Times New Roman"/>
                  <a:cs typeface="Times New Roman"/>
                </a:rPr>
                <a:t> </a:t>
              </a:r>
              <a:r>
                <a:rPr sz="1100" spc="18" dirty="0">
                  <a:latin typeface="Times New Roman"/>
                  <a:cs typeface="Times New Roman"/>
                </a:rPr>
                <a:t>f</a:t>
              </a:r>
              <a:r>
                <a:rPr sz="1100" spc="-22" dirty="0">
                  <a:latin typeface="Times New Roman"/>
                  <a:cs typeface="Times New Roman"/>
                </a:rPr>
                <a:t>o</a:t>
              </a:r>
              <a:r>
                <a:rPr sz="1100" dirty="0">
                  <a:latin typeface="Times New Roman"/>
                  <a:cs typeface="Times New Roman"/>
                </a:rPr>
                <a:t>r </a:t>
              </a:r>
              <a:r>
                <a:rPr sz="1100" spc="-4" dirty="0">
                  <a:latin typeface="Times New Roman"/>
                  <a:cs typeface="Times New Roman"/>
                </a:rPr>
                <a:t>l</a:t>
              </a:r>
              <a:r>
                <a:rPr sz="1100" spc="9" dirty="0">
                  <a:latin typeface="Times New Roman"/>
                  <a:cs typeface="Times New Roman"/>
                </a:rPr>
                <a:t>i</a:t>
              </a:r>
              <a:r>
                <a:rPr sz="1100" spc="-22" dirty="0">
                  <a:latin typeface="Times New Roman"/>
                  <a:cs typeface="Times New Roman"/>
                </a:rPr>
                <a:t>g</a:t>
              </a:r>
              <a:r>
                <a:rPr sz="1100" spc="18" dirty="0">
                  <a:latin typeface="Times New Roman"/>
                  <a:cs typeface="Times New Roman"/>
                </a:rPr>
                <a:t>h</a:t>
              </a:r>
              <a:r>
                <a:rPr sz="1100" spc="-4" dirty="0">
                  <a:latin typeface="Times New Roman"/>
                  <a:cs typeface="Times New Roman"/>
                </a:rPr>
                <a:t>t</a:t>
              </a:r>
              <a:r>
                <a:rPr sz="1100" spc="-27" dirty="0">
                  <a:latin typeface="Times New Roman"/>
                  <a:cs typeface="Times New Roman"/>
                </a:rPr>
                <a:t> </a:t>
              </a:r>
              <a:r>
                <a:rPr sz="1100" spc="-18" dirty="0">
                  <a:latin typeface="Times New Roman"/>
                  <a:cs typeface="Times New Roman"/>
                </a:rPr>
                <a:t>a</a:t>
              </a:r>
              <a:r>
                <a:rPr sz="1100" spc="4" dirty="0">
                  <a:latin typeface="Times New Roman"/>
                  <a:cs typeface="Times New Roman"/>
                </a:rPr>
                <a:t>n</a:t>
              </a:r>
              <a:r>
                <a:rPr sz="1100" dirty="0">
                  <a:latin typeface="Times New Roman"/>
                  <a:cs typeface="Times New Roman"/>
                </a:rPr>
                <a:t>d</a:t>
              </a:r>
              <a:r>
                <a:rPr sz="1100" spc="-31" dirty="0">
                  <a:latin typeface="Times New Roman"/>
                  <a:cs typeface="Times New Roman"/>
                </a:rPr>
                <a:t> </a:t>
              </a:r>
              <a:r>
                <a:rPr sz="1100" spc="9" dirty="0">
                  <a:latin typeface="Times New Roman"/>
                  <a:cs typeface="Times New Roman"/>
                </a:rPr>
                <a:t>t</a:t>
              </a:r>
              <a:r>
                <a:rPr sz="1100" spc="-13" dirty="0">
                  <a:latin typeface="Times New Roman"/>
                  <a:cs typeface="Times New Roman"/>
                </a:rPr>
                <a:t>ra</a:t>
              </a:r>
              <a:r>
                <a:rPr sz="1100" spc="18" dirty="0">
                  <a:latin typeface="Times New Roman"/>
                  <a:cs typeface="Times New Roman"/>
                </a:rPr>
                <a:t>n</a:t>
              </a:r>
              <a:r>
                <a:rPr sz="1100" spc="-31" dirty="0">
                  <a:latin typeface="Times New Roman"/>
                  <a:cs typeface="Times New Roman"/>
                </a:rPr>
                <a:t>s</a:t>
              </a:r>
              <a:r>
                <a:rPr sz="1100" spc="18" dirty="0">
                  <a:latin typeface="Times New Roman"/>
                  <a:cs typeface="Times New Roman"/>
                </a:rPr>
                <a:t>i</a:t>
              </a:r>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t</a:t>
              </a:r>
              <a:endParaRPr sz="1100">
                <a:latin typeface="Times New Roman"/>
                <a:cs typeface="Times New Roman"/>
              </a:endParaRPr>
            </a:p>
          </p:txBody>
        </p:sp>
        <p:sp>
          <p:nvSpPr>
            <p:cNvPr id="246" name="object 246"/>
            <p:cNvSpPr/>
            <p:nvPr/>
          </p:nvSpPr>
          <p:spPr>
            <a:xfrm>
              <a:off x="2146011" y="4205253"/>
              <a:ext cx="357909" cy="153521"/>
            </a:xfrm>
            <a:custGeom>
              <a:avLst/>
              <a:gdLst/>
              <a:ahLst/>
              <a:cxnLst/>
              <a:rect l="l" t="t" r="r" b="b"/>
              <a:pathLst>
                <a:path w="393700" h="173989">
                  <a:moveTo>
                    <a:pt x="0" y="173761"/>
                  </a:moveTo>
                  <a:lnTo>
                    <a:pt x="393305" y="173761"/>
                  </a:lnTo>
                  <a:lnTo>
                    <a:pt x="393305" y="0"/>
                  </a:lnTo>
                  <a:lnTo>
                    <a:pt x="0" y="0"/>
                  </a:lnTo>
                  <a:lnTo>
                    <a:pt x="0" y="173761"/>
                  </a:lnTo>
                  <a:close/>
                </a:path>
              </a:pathLst>
            </a:custGeom>
            <a:solidFill>
              <a:srgbClr val="FF2800"/>
            </a:solidFill>
          </p:spPr>
          <p:txBody>
            <a:bodyPr wrap="square" lIns="0" tIns="0" rIns="0" bIns="0" rtlCol="0"/>
            <a:lstStyle/>
            <a:p>
              <a:endParaRPr/>
            </a:p>
          </p:txBody>
        </p:sp>
        <p:sp>
          <p:nvSpPr>
            <p:cNvPr id="247" name="object 247"/>
            <p:cNvSpPr/>
            <p:nvPr/>
          </p:nvSpPr>
          <p:spPr>
            <a:xfrm>
              <a:off x="2578398" y="4205253"/>
              <a:ext cx="199736" cy="153521"/>
            </a:xfrm>
            <a:custGeom>
              <a:avLst/>
              <a:gdLst/>
              <a:ahLst/>
              <a:cxnLst/>
              <a:rect l="l" t="t" r="r" b="b"/>
              <a:pathLst>
                <a:path w="219710" h="173989">
                  <a:moveTo>
                    <a:pt x="0" y="173761"/>
                  </a:moveTo>
                  <a:lnTo>
                    <a:pt x="219519" y="173761"/>
                  </a:lnTo>
                  <a:lnTo>
                    <a:pt x="219519" y="0"/>
                  </a:lnTo>
                  <a:lnTo>
                    <a:pt x="0" y="0"/>
                  </a:lnTo>
                  <a:lnTo>
                    <a:pt x="0" y="173761"/>
                  </a:lnTo>
                  <a:close/>
                </a:path>
              </a:pathLst>
            </a:custGeom>
            <a:solidFill>
              <a:srgbClr val="0A31FF"/>
            </a:solidFill>
          </p:spPr>
          <p:txBody>
            <a:bodyPr wrap="square" lIns="0" tIns="0" rIns="0" bIns="0" rtlCol="0"/>
            <a:lstStyle/>
            <a:p>
              <a:endParaRPr/>
            </a:p>
          </p:txBody>
        </p:sp>
        <p:sp>
          <p:nvSpPr>
            <p:cNvPr id="248" name="object 248"/>
            <p:cNvSpPr/>
            <p:nvPr/>
          </p:nvSpPr>
          <p:spPr>
            <a:xfrm>
              <a:off x="2813994" y="4205253"/>
              <a:ext cx="654627" cy="153521"/>
            </a:xfrm>
            <a:custGeom>
              <a:avLst/>
              <a:gdLst/>
              <a:ahLst/>
              <a:cxnLst/>
              <a:rect l="l" t="t" r="r" b="b"/>
              <a:pathLst>
                <a:path w="720089" h="173989">
                  <a:moveTo>
                    <a:pt x="0" y="173761"/>
                  </a:moveTo>
                  <a:lnTo>
                    <a:pt x="719536" y="173761"/>
                  </a:lnTo>
                  <a:lnTo>
                    <a:pt x="719536" y="0"/>
                  </a:lnTo>
                  <a:lnTo>
                    <a:pt x="0" y="0"/>
                  </a:lnTo>
                  <a:lnTo>
                    <a:pt x="0" y="173761"/>
                  </a:lnTo>
                  <a:close/>
                </a:path>
              </a:pathLst>
            </a:custGeom>
            <a:solidFill>
              <a:srgbClr val="FFFC00"/>
            </a:solidFill>
          </p:spPr>
          <p:txBody>
            <a:bodyPr wrap="square" lIns="0" tIns="0" rIns="0" bIns="0" rtlCol="0"/>
            <a:lstStyle/>
            <a:p>
              <a:endParaRPr/>
            </a:p>
          </p:txBody>
        </p:sp>
        <p:sp>
          <p:nvSpPr>
            <p:cNvPr id="249" name="object 249"/>
            <p:cNvSpPr/>
            <p:nvPr/>
          </p:nvSpPr>
          <p:spPr>
            <a:xfrm>
              <a:off x="3504150" y="4205253"/>
              <a:ext cx="139123" cy="153521"/>
            </a:xfrm>
            <a:custGeom>
              <a:avLst/>
              <a:gdLst/>
              <a:ahLst/>
              <a:cxnLst/>
              <a:rect l="l" t="t" r="r" b="b"/>
              <a:pathLst>
                <a:path w="153035" h="173989">
                  <a:moveTo>
                    <a:pt x="0" y="173761"/>
                  </a:moveTo>
                  <a:lnTo>
                    <a:pt x="152443" y="173761"/>
                  </a:lnTo>
                  <a:lnTo>
                    <a:pt x="152443" y="0"/>
                  </a:lnTo>
                  <a:lnTo>
                    <a:pt x="0" y="0"/>
                  </a:lnTo>
                  <a:lnTo>
                    <a:pt x="0" y="173761"/>
                  </a:lnTo>
                  <a:close/>
                </a:path>
              </a:pathLst>
            </a:custGeom>
            <a:solidFill>
              <a:srgbClr val="0A31FF"/>
            </a:solidFill>
          </p:spPr>
          <p:txBody>
            <a:bodyPr wrap="square" lIns="0" tIns="0" rIns="0" bIns="0" rtlCol="0"/>
            <a:lstStyle/>
            <a:p>
              <a:endParaRPr/>
            </a:p>
          </p:txBody>
        </p:sp>
        <p:sp>
          <p:nvSpPr>
            <p:cNvPr id="250" name="object 250"/>
            <p:cNvSpPr/>
            <p:nvPr/>
          </p:nvSpPr>
          <p:spPr>
            <a:xfrm>
              <a:off x="3678767" y="4205253"/>
              <a:ext cx="599209" cy="153521"/>
            </a:xfrm>
            <a:custGeom>
              <a:avLst/>
              <a:gdLst/>
              <a:ahLst/>
              <a:cxnLst/>
              <a:rect l="l" t="t" r="r" b="b"/>
              <a:pathLst>
                <a:path w="659129" h="173989">
                  <a:moveTo>
                    <a:pt x="0" y="173761"/>
                  </a:moveTo>
                  <a:lnTo>
                    <a:pt x="658558" y="173761"/>
                  </a:lnTo>
                  <a:lnTo>
                    <a:pt x="658558" y="0"/>
                  </a:lnTo>
                  <a:lnTo>
                    <a:pt x="0" y="0"/>
                  </a:lnTo>
                  <a:lnTo>
                    <a:pt x="0" y="173761"/>
                  </a:lnTo>
                  <a:close/>
                </a:path>
              </a:pathLst>
            </a:custGeom>
            <a:solidFill>
              <a:srgbClr val="FFFC00"/>
            </a:solidFill>
          </p:spPr>
          <p:txBody>
            <a:bodyPr wrap="square" lIns="0" tIns="0" rIns="0" bIns="0" rtlCol="0"/>
            <a:lstStyle/>
            <a:p>
              <a:endParaRPr/>
            </a:p>
          </p:txBody>
        </p:sp>
        <p:sp>
          <p:nvSpPr>
            <p:cNvPr id="251" name="object 251"/>
            <p:cNvSpPr/>
            <p:nvPr/>
          </p:nvSpPr>
          <p:spPr>
            <a:xfrm>
              <a:off x="4313489" y="4205253"/>
              <a:ext cx="238414" cy="153521"/>
            </a:xfrm>
            <a:custGeom>
              <a:avLst/>
              <a:gdLst/>
              <a:ahLst/>
              <a:cxnLst/>
              <a:rect l="l" t="t" r="r" b="b"/>
              <a:pathLst>
                <a:path w="262254" h="173989">
                  <a:moveTo>
                    <a:pt x="0" y="173761"/>
                  </a:moveTo>
                  <a:lnTo>
                    <a:pt x="262203" y="173761"/>
                  </a:lnTo>
                  <a:lnTo>
                    <a:pt x="262203" y="0"/>
                  </a:lnTo>
                  <a:lnTo>
                    <a:pt x="0" y="0"/>
                  </a:lnTo>
                  <a:lnTo>
                    <a:pt x="0" y="173761"/>
                  </a:lnTo>
                  <a:close/>
                </a:path>
              </a:pathLst>
            </a:custGeom>
            <a:solidFill>
              <a:srgbClr val="0A31FF"/>
            </a:solidFill>
          </p:spPr>
          <p:txBody>
            <a:bodyPr wrap="square" lIns="0" tIns="0" rIns="0" bIns="0" rtlCol="0"/>
            <a:lstStyle/>
            <a:p>
              <a:endParaRPr/>
            </a:p>
          </p:txBody>
        </p:sp>
        <p:sp>
          <p:nvSpPr>
            <p:cNvPr id="252" name="object 252"/>
            <p:cNvSpPr/>
            <p:nvPr/>
          </p:nvSpPr>
          <p:spPr>
            <a:xfrm>
              <a:off x="4587888" y="4205253"/>
              <a:ext cx="352136" cy="153521"/>
            </a:xfrm>
            <a:custGeom>
              <a:avLst/>
              <a:gdLst/>
              <a:ahLst/>
              <a:cxnLst/>
              <a:rect l="l" t="t" r="r" b="b"/>
              <a:pathLst>
                <a:path w="387350" h="173989">
                  <a:moveTo>
                    <a:pt x="0" y="173761"/>
                  </a:moveTo>
                  <a:lnTo>
                    <a:pt x="387208" y="173761"/>
                  </a:lnTo>
                  <a:lnTo>
                    <a:pt x="387208" y="0"/>
                  </a:lnTo>
                  <a:lnTo>
                    <a:pt x="0" y="0"/>
                  </a:lnTo>
                  <a:lnTo>
                    <a:pt x="0" y="173761"/>
                  </a:lnTo>
                  <a:close/>
                </a:path>
              </a:pathLst>
            </a:custGeom>
            <a:solidFill>
              <a:srgbClr val="FF2800"/>
            </a:solidFill>
          </p:spPr>
          <p:txBody>
            <a:bodyPr wrap="square" lIns="0" tIns="0" rIns="0" bIns="0" rtlCol="0"/>
            <a:lstStyle/>
            <a:p>
              <a:endParaRPr/>
            </a:p>
          </p:txBody>
        </p:sp>
        <p:sp>
          <p:nvSpPr>
            <p:cNvPr id="253" name="object 253"/>
            <p:cNvSpPr/>
            <p:nvPr/>
          </p:nvSpPr>
          <p:spPr>
            <a:xfrm>
              <a:off x="4973156" y="4205253"/>
              <a:ext cx="208395" cy="153521"/>
            </a:xfrm>
            <a:custGeom>
              <a:avLst/>
              <a:gdLst/>
              <a:ahLst/>
              <a:cxnLst/>
              <a:rect l="l" t="t" r="r" b="b"/>
              <a:pathLst>
                <a:path w="229235" h="173989">
                  <a:moveTo>
                    <a:pt x="0" y="173761"/>
                  </a:moveTo>
                  <a:lnTo>
                    <a:pt x="228666" y="173761"/>
                  </a:lnTo>
                  <a:lnTo>
                    <a:pt x="228666" y="0"/>
                  </a:lnTo>
                  <a:lnTo>
                    <a:pt x="0" y="0"/>
                  </a:lnTo>
                  <a:lnTo>
                    <a:pt x="0" y="173761"/>
                  </a:lnTo>
                  <a:close/>
                </a:path>
              </a:pathLst>
            </a:custGeom>
            <a:solidFill>
              <a:srgbClr val="0A31FF"/>
            </a:solidFill>
          </p:spPr>
          <p:txBody>
            <a:bodyPr wrap="square" lIns="0" tIns="0" rIns="0" bIns="0" rtlCol="0"/>
            <a:lstStyle/>
            <a:p>
              <a:endParaRPr/>
            </a:p>
          </p:txBody>
        </p:sp>
        <p:sp>
          <p:nvSpPr>
            <p:cNvPr id="254" name="object 254"/>
            <p:cNvSpPr/>
            <p:nvPr/>
          </p:nvSpPr>
          <p:spPr>
            <a:xfrm>
              <a:off x="5217066" y="4205253"/>
              <a:ext cx="485486" cy="153521"/>
            </a:xfrm>
            <a:custGeom>
              <a:avLst/>
              <a:gdLst/>
              <a:ahLst/>
              <a:cxnLst/>
              <a:rect l="l" t="t" r="r" b="b"/>
              <a:pathLst>
                <a:path w="534035" h="173989">
                  <a:moveTo>
                    <a:pt x="0" y="173761"/>
                  </a:moveTo>
                  <a:lnTo>
                    <a:pt x="533554" y="173761"/>
                  </a:lnTo>
                  <a:lnTo>
                    <a:pt x="533554" y="0"/>
                  </a:lnTo>
                  <a:lnTo>
                    <a:pt x="0" y="0"/>
                  </a:lnTo>
                  <a:lnTo>
                    <a:pt x="0" y="173761"/>
                  </a:lnTo>
                  <a:close/>
                </a:path>
              </a:pathLst>
            </a:custGeom>
            <a:solidFill>
              <a:srgbClr val="FF2800"/>
            </a:solidFill>
          </p:spPr>
          <p:txBody>
            <a:bodyPr wrap="square" lIns="0" tIns="0" rIns="0" bIns="0" rtlCol="0"/>
            <a:lstStyle/>
            <a:p>
              <a:endParaRPr/>
            </a:p>
          </p:txBody>
        </p:sp>
        <p:sp>
          <p:nvSpPr>
            <p:cNvPr id="255" name="object 255"/>
            <p:cNvSpPr/>
            <p:nvPr/>
          </p:nvSpPr>
          <p:spPr>
            <a:xfrm>
              <a:off x="5738149" y="4205253"/>
              <a:ext cx="166832" cy="153521"/>
            </a:xfrm>
            <a:custGeom>
              <a:avLst/>
              <a:gdLst/>
              <a:ahLst/>
              <a:cxnLst/>
              <a:rect l="l" t="t" r="r" b="b"/>
              <a:pathLst>
                <a:path w="183514" h="173989">
                  <a:moveTo>
                    <a:pt x="0" y="173761"/>
                  </a:moveTo>
                  <a:lnTo>
                    <a:pt x="182933" y="173761"/>
                  </a:lnTo>
                  <a:lnTo>
                    <a:pt x="182933" y="0"/>
                  </a:lnTo>
                  <a:lnTo>
                    <a:pt x="0" y="0"/>
                  </a:lnTo>
                  <a:lnTo>
                    <a:pt x="0" y="173761"/>
                  </a:lnTo>
                  <a:close/>
                </a:path>
              </a:pathLst>
            </a:custGeom>
            <a:solidFill>
              <a:srgbClr val="0A31FF"/>
            </a:solidFill>
          </p:spPr>
          <p:txBody>
            <a:bodyPr wrap="square" lIns="0" tIns="0" rIns="0" bIns="0" rtlCol="0"/>
            <a:lstStyle/>
            <a:p>
              <a:endParaRPr/>
            </a:p>
          </p:txBody>
        </p:sp>
        <p:sp>
          <p:nvSpPr>
            <p:cNvPr id="256" name="object 256"/>
            <p:cNvSpPr/>
            <p:nvPr/>
          </p:nvSpPr>
          <p:spPr>
            <a:xfrm>
              <a:off x="5940484" y="4205253"/>
              <a:ext cx="285750" cy="153521"/>
            </a:xfrm>
            <a:custGeom>
              <a:avLst/>
              <a:gdLst/>
              <a:ahLst/>
              <a:cxnLst/>
              <a:rect l="l" t="t" r="r" b="b"/>
              <a:pathLst>
                <a:path w="314325" h="173989">
                  <a:moveTo>
                    <a:pt x="0" y="173761"/>
                  </a:moveTo>
                  <a:lnTo>
                    <a:pt x="314034" y="173761"/>
                  </a:lnTo>
                  <a:lnTo>
                    <a:pt x="314034" y="0"/>
                  </a:lnTo>
                  <a:lnTo>
                    <a:pt x="0" y="0"/>
                  </a:lnTo>
                  <a:lnTo>
                    <a:pt x="0" y="173761"/>
                  </a:lnTo>
                  <a:close/>
                </a:path>
              </a:pathLst>
            </a:custGeom>
            <a:solidFill>
              <a:srgbClr val="0A31FF"/>
            </a:solidFill>
          </p:spPr>
          <p:txBody>
            <a:bodyPr wrap="square" lIns="0" tIns="0" rIns="0" bIns="0" rtlCol="0"/>
            <a:lstStyle/>
            <a:p>
              <a:endParaRPr/>
            </a:p>
          </p:txBody>
        </p:sp>
        <p:sp>
          <p:nvSpPr>
            <p:cNvPr id="257" name="object 257"/>
            <p:cNvSpPr/>
            <p:nvPr/>
          </p:nvSpPr>
          <p:spPr>
            <a:xfrm>
              <a:off x="6262002" y="4205253"/>
              <a:ext cx="482600" cy="153521"/>
            </a:xfrm>
            <a:custGeom>
              <a:avLst/>
              <a:gdLst/>
              <a:ahLst/>
              <a:cxnLst/>
              <a:rect l="l" t="t" r="r" b="b"/>
              <a:pathLst>
                <a:path w="530859" h="173989">
                  <a:moveTo>
                    <a:pt x="0" y="173761"/>
                  </a:moveTo>
                  <a:lnTo>
                    <a:pt x="530505" y="173761"/>
                  </a:lnTo>
                  <a:lnTo>
                    <a:pt x="530505" y="0"/>
                  </a:lnTo>
                  <a:lnTo>
                    <a:pt x="0" y="0"/>
                  </a:lnTo>
                  <a:lnTo>
                    <a:pt x="0" y="173761"/>
                  </a:lnTo>
                  <a:close/>
                </a:path>
              </a:pathLst>
            </a:custGeom>
            <a:solidFill>
              <a:srgbClr val="FF2800"/>
            </a:solidFill>
          </p:spPr>
          <p:txBody>
            <a:bodyPr wrap="square" lIns="0" tIns="0" rIns="0" bIns="0" rtlCol="0"/>
            <a:lstStyle/>
            <a:p>
              <a:endParaRPr/>
            </a:p>
          </p:txBody>
        </p:sp>
        <p:sp>
          <p:nvSpPr>
            <p:cNvPr id="258" name="object 258"/>
            <p:cNvSpPr/>
            <p:nvPr/>
          </p:nvSpPr>
          <p:spPr>
            <a:xfrm>
              <a:off x="6780312" y="4205253"/>
              <a:ext cx="108527" cy="153521"/>
            </a:xfrm>
            <a:custGeom>
              <a:avLst/>
              <a:gdLst/>
              <a:ahLst/>
              <a:cxnLst/>
              <a:rect l="l" t="t" r="r" b="b"/>
              <a:pathLst>
                <a:path w="119379" h="173989">
                  <a:moveTo>
                    <a:pt x="0" y="173761"/>
                  </a:moveTo>
                  <a:lnTo>
                    <a:pt x="118906" y="173761"/>
                  </a:lnTo>
                  <a:lnTo>
                    <a:pt x="118906" y="0"/>
                  </a:lnTo>
                  <a:lnTo>
                    <a:pt x="0" y="0"/>
                  </a:lnTo>
                  <a:lnTo>
                    <a:pt x="0" y="173761"/>
                  </a:lnTo>
                  <a:close/>
                </a:path>
              </a:pathLst>
            </a:custGeom>
            <a:solidFill>
              <a:srgbClr val="0A31FF"/>
            </a:solidFill>
          </p:spPr>
          <p:txBody>
            <a:bodyPr wrap="square" lIns="0" tIns="0" rIns="0" bIns="0" rtlCol="0"/>
            <a:lstStyle/>
            <a:p>
              <a:endParaRPr/>
            </a:p>
          </p:txBody>
        </p:sp>
        <p:sp>
          <p:nvSpPr>
            <p:cNvPr id="259" name="object 259"/>
            <p:cNvSpPr txBox="1"/>
            <p:nvPr/>
          </p:nvSpPr>
          <p:spPr>
            <a:xfrm>
              <a:off x="2134465" y="4209558"/>
              <a:ext cx="4763655" cy="338554"/>
            </a:xfrm>
            <a:prstGeom prst="rect">
              <a:avLst/>
            </a:prstGeom>
          </p:spPr>
          <p:txBody>
            <a:bodyPr vert="horz" wrap="square" lIns="0" tIns="0" rIns="0" bIns="0" rtlCol="0">
              <a:spAutoFit/>
            </a:bodyPr>
            <a:lstStyle/>
            <a:p>
              <a:pPr marL="11397"/>
              <a:r>
                <a:rPr sz="1100" spc="-4" dirty="0">
                  <a:latin typeface="Times New Roman"/>
                  <a:cs typeface="Times New Roman"/>
                </a:rPr>
                <a:t>causes:</a:t>
              </a:r>
              <a:r>
                <a:rPr sz="1100" spc="-9" dirty="0">
                  <a:latin typeface="Times New Roman"/>
                  <a:cs typeface="Times New Roman"/>
                </a:rPr>
                <a:t> </a:t>
              </a:r>
              <a:r>
                <a:rPr sz="1100" spc="-13" dirty="0">
                  <a:latin typeface="Times New Roman"/>
                  <a:cs typeface="Times New Roman"/>
                </a:rPr>
                <a:t>a</a:t>
              </a:r>
              <a:r>
                <a:rPr sz="1100" dirty="0">
                  <a:latin typeface="Times New Roman"/>
                  <a:cs typeface="Times New Roman"/>
                </a:rPr>
                <a:t>nd</a:t>
              </a:r>
              <a:r>
                <a:rPr sz="1100" spc="-9" dirty="0">
                  <a:latin typeface="Times New Roman"/>
                  <a:cs typeface="Times New Roman"/>
                </a:rPr>
                <a:t> </a:t>
              </a:r>
              <a:r>
                <a:rPr sz="1100" spc="-13" dirty="0">
                  <a:latin typeface="Times New Roman"/>
                  <a:cs typeface="Times New Roman"/>
                </a:rPr>
                <a:t>acc</a:t>
              </a:r>
              <a:r>
                <a:rPr sz="1100" dirty="0">
                  <a:latin typeface="Times New Roman"/>
                  <a:cs typeface="Times New Roman"/>
                </a:rPr>
                <a:t>o</a:t>
              </a:r>
              <a:r>
                <a:rPr sz="1100" spc="-4" dirty="0">
                  <a:latin typeface="Times New Roman"/>
                  <a:cs typeface="Times New Roman"/>
                </a:rPr>
                <a:t>rd</a:t>
              </a:r>
              <a:r>
                <a:rPr sz="1100" spc="18" dirty="0">
                  <a:latin typeface="Times New Roman"/>
                  <a:cs typeface="Times New Roman"/>
                </a:rPr>
                <a:t>i</a:t>
              </a:r>
              <a:r>
                <a:rPr sz="1100" dirty="0">
                  <a:latin typeface="Times New Roman"/>
                  <a:cs typeface="Times New Roman"/>
                </a:rPr>
                <a:t>n</a:t>
              </a:r>
              <a:r>
                <a:rPr sz="1100" spc="-9" dirty="0">
                  <a:latin typeface="Times New Roman"/>
                  <a:cs typeface="Times New Roman"/>
                </a:rPr>
                <a:t>gl</a:t>
              </a:r>
              <a:r>
                <a:rPr sz="1100" dirty="0">
                  <a:latin typeface="Times New Roman"/>
                  <a:cs typeface="Times New Roman"/>
                </a:rPr>
                <a:t>y</a:t>
              </a:r>
              <a:r>
                <a:rPr sz="1100" spc="13" dirty="0">
                  <a:latin typeface="Times New Roman"/>
                  <a:cs typeface="Times New Roman"/>
                </a:rPr>
                <a:t> </a:t>
              </a:r>
              <a:r>
                <a:rPr sz="1100" spc="-9" dirty="0">
                  <a:latin typeface="Times New Roman"/>
                  <a:cs typeface="Times New Roman"/>
                </a:rPr>
                <a:t>al</a:t>
              </a:r>
              <a:r>
                <a:rPr sz="1100" spc="-4" dirty="0">
                  <a:latin typeface="Times New Roman"/>
                  <a:cs typeface="Times New Roman"/>
                </a:rPr>
                <a:t>l</a:t>
              </a:r>
              <a:r>
                <a:rPr sz="1100" spc="9" dirty="0">
                  <a:latin typeface="Times New Roman"/>
                  <a:cs typeface="Times New Roman"/>
                </a:rPr>
                <a:t> </a:t>
              </a:r>
              <a:r>
                <a:rPr sz="1100" spc="-18" dirty="0">
                  <a:latin typeface="Times New Roman"/>
                  <a:cs typeface="Times New Roman"/>
                </a:rPr>
                <a:t>e</a:t>
              </a:r>
              <a:r>
                <a:rPr sz="1100" spc="4" dirty="0">
                  <a:latin typeface="Times New Roman"/>
                  <a:cs typeface="Times New Roman"/>
                </a:rPr>
                <a:t>x</a:t>
              </a:r>
              <a:r>
                <a:rPr sz="1100" spc="-13" dirty="0">
                  <a:latin typeface="Times New Roman"/>
                  <a:cs typeface="Times New Roman"/>
                </a:rPr>
                <a:t>per</a:t>
              </a:r>
              <a:r>
                <a:rPr sz="1100" spc="9" dirty="0">
                  <a:latin typeface="Times New Roman"/>
                  <a:cs typeface="Times New Roman"/>
                </a:rPr>
                <a:t>i</a:t>
              </a:r>
              <a:r>
                <a:rPr sz="1100" spc="-36" dirty="0">
                  <a:latin typeface="Times New Roman"/>
                  <a:cs typeface="Times New Roman"/>
                </a:rPr>
                <a:t>e</a:t>
              </a:r>
              <a:r>
                <a:rPr sz="1100" spc="4" dirty="0">
                  <a:latin typeface="Times New Roman"/>
                  <a:cs typeface="Times New Roman"/>
                </a:rPr>
                <a:t>n</a:t>
              </a:r>
              <a:r>
                <a:rPr sz="1100" spc="-18" dirty="0">
                  <a:latin typeface="Times New Roman"/>
                  <a:cs typeface="Times New Roman"/>
                </a:rPr>
                <a:t>c</a:t>
              </a:r>
              <a:r>
                <a:rPr sz="1100" spc="-9" dirty="0">
                  <a:latin typeface="Times New Roman"/>
                  <a:cs typeface="Times New Roman"/>
                </a:rPr>
                <a:t>e</a:t>
              </a:r>
              <a:r>
                <a:rPr sz="1100" spc="-13" dirty="0">
                  <a:latin typeface="Times New Roman"/>
                  <a:cs typeface="Times New Roman"/>
                </a:rPr>
                <a:t> </a:t>
              </a:r>
              <a:r>
                <a:rPr sz="1100" spc="18" dirty="0">
                  <a:latin typeface="Times New Roman"/>
                  <a:cs typeface="Times New Roman"/>
                </a:rPr>
                <a:t>h</a:t>
              </a:r>
              <a:r>
                <a:rPr sz="1100" spc="-31" dirty="0">
                  <a:latin typeface="Times New Roman"/>
                  <a:cs typeface="Times New Roman"/>
                </a:rPr>
                <a:t>a</a:t>
              </a:r>
              <a:r>
                <a:rPr sz="1100" spc="9" dirty="0">
                  <a:latin typeface="Times New Roman"/>
                  <a:cs typeface="Times New Roman"/>
                </a:rPr>
                <a:t>t</a:t>
              </a:r>
              <a:r>
                <a:rPr sz="1100" dirty="0">
                  <a:latin typeface="Times New Roman"/>
                  <a:cs typeface="Times New Roman"/>
                </a:rPr>
                <a:t>h</a:t>
              </a:r>
              <a:r>
                <a:rPr sz="1100" spc="-13" dirty="0">
                  <a:latin typeface="Times New Roman"/>
                  <a:cs typeface="Times New Roman"/>
                </a:rPr>
                <a:t> </a:t>
              </a:r>
              <a:r>
                <a:rPr sz="1100" spc="-9" dirty="0">
                  <a:latin typeface="Times New Roman"/>
                  <a:cs typeface="Times New Roman"/>
                </a:rPr>
                <a:t>s</a:t>
              </a:r>
              <a:r>
                <a:rPr sz="1100" spc="18" dirty="0">
                  <a:latin typeface="Times New Roman"/>
                  <a:cs typeface="Times New Roman"/>
                </a:rPr>
                <a:t>h</a:t>
              </a:r>
              <a:r>
                <a:rPr sz="1100" spc="-13" dirty="0">
                  <a:latin typeface="Times New Roman"/>
                  <a:cs typeface="Times New Roman"/>
                </a:rPr>
                <a:t>ew</a:t>
              </a:r>
              <a:r>
                <a:rPr sz="1100" dirty="0">
                  <a:latin typeface="Times New Roman"/>
                  <a:cs typeface="Times New Roman"/>
                </a:rPr>
                <a:t>n</a:t>
              </a:r>
              <a:r>
                <a:rPr sz="1100" spc="-13"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31" dirty="0">
                  <a:latin typeface="Times New Roman"/>
                  <a:cs typeface="Times New Roman"/>
                </a:rPr>
                <a:t>a</a:t>
              </a:r>
              <a:r>
                <a:rPr sz="1100" spc="-4" dirty="0">
                  <a:latin typeface="Times New Roman"/>
                  <a:cs typeface="Times New Roman"/>
                </a:rPr>
                <a:t>t</a:t>
              </a:r>
              <a:r>
                <a:rPr sz="1100" spc="9" dirty="0">
                  <a:latin typeface="Times New Roman"/>
                  <a:cs typeface="Times New Roman"/>
                </a:rPr>
                <a:t> </a:t>
              </a:r>
              <a:r>
                <a:rPr sz="1100" spc="4" dirty="0">
                  <a:latin typeface="Times New Roman"/>
                  <a:cs typeface="Times New Roman"/>
                </a:rPr>
                <a:t>m</a:t>
              </a:r>
              <a:r>
                <a:rPr sz="1100" spc="-36" dirty="0">
                  <a:latin typeface="Times New Roman"/>
                  <a:cs typeface="Times New Roman"/>
                </a:rPr>
                <a:t>a</a:t>
              </a:r>
              <a:r>
                <a:rPr sz="1100" spc="4" dirty="0">
                  <a:latin typeface="Times New Roman"/>
                  <a:cs typeface="Times New Roman"/>
                </a:rPr>
                <a:t>n</a:t>
              </a:r>
              <a:r>
                <a:rPr sz="1100" spc="-31" dirty="0">
                  <a:latin typeface="Times New Roman"/>
                  <a:cs typeface="Times New Roman"/>
                </a:rPr>
                <a:t>k</a:t>
              </a:r>
              <a:r>
                <a:rPr sz="1100" spc="9" dirty="0">
                  <a:latin typeface="Times New Roman"/>
                  <a:cs typeface="Times New Roman"/>
                </a:rPr>
                <a:t>i</a:t>
              </a:r>
              <a:r>
                <a:rPr sz="1100" dirty="0">
                  <a:latin typeface="Times New Roman"/>
                  <a:cs typeface="Times New Roman"/>
                </a:rPr>
                <a:t>nd</a:t>
              </a:r>
              <a:r>
                <a:rPr sz="1100" spc="-18" dirty="0">
                  <a:latin typeface="Times New Roman"/>
                  <a:cs typeface="Times New Roman"/>
                </a:rPr>
                <a:t> </a:t>
              </a:r>
              <a:r>
                <a:rPr sz="1100" spc="-13" dirty="0">
                  <a:latin typeface="Times New Roman"/>
                  <a:cs typeface="Times New Roman"/>
                </a:rPr>
                <a:t>ar</a:t>
              </a:r>
              <a:r>
                <a:rPr sz="1100" spc="-9" dirty="0">
                  <a:latin typeface="Times New Roman"/>
                  <a:cs typeface="Times New Roman"/>
                </a:rPr>
                <a:t>e</a:t>
              </a:r>
              <a:r>
                <a:rPr sz="1100" spc="9" dirty="0">
                  <a:latin typeface="Times New Roman"/>
                  <a:cs typeface="Times New Roman"/>
                </a:rPr>
                <a:t> </a:t>
              </a:r>
              <a:r>
                <a:rPr sz="1100" spc="4" dirty="0">
                  <a:latin typeface="Times New Roman"/>
                  <a:cs typeface="Times New Roman"/>
                </a:rPr>
                <a:t>m</a:t>
              </a:r>
              <a:r>
                <a:rPr sz="1100" dirty="0">
                  <a:latin typeface="Times New Roman"/>
                  <a:cs typeface="Times New Roman"/>
                </a:rPr>
                <a:t>o</a:t>
              </a:r>
              <a:r>
                <a:rPr sz="1100" spc="-4" dirty="0">
                  <a:latin typeface="Times New Roman"/>
                  <a:cs typeface="Times New Roman"/>
                </a:rPr>
                <a:t>re</a:t>
              </a:r>
              <a:r>
                <a:rPr sz="1100" dirty="0">
                  <a:latin typeface="Times New Roman"/>
                  <a:cs typeface="Times New Roman"/>
                </a:rPr>
                <a:t> </a:t>
              </a:r>
              <a:r>
                <a:rPr sz="1100" spc="-9" dirty="0">
                  <a:latin typeface="Times New Roman"/>
                  <a:cs typeface="Times New Roman"/>
                </a:rPr>
                <a:t>d</a:t>
              </a:r>
              <a:r>
                <a:rPr sz="1100" spc="4" dirty="0">
                  <a:latin typeface="Times New Roman"/>
                  <a:cs typeface="Times New Roman"/>
                </a:rPr>
                <a:t>i</a:t>
              </a:r>
              <a:r>
                <a:rPr sz="1100" spc="-18" dirty="0">
                  <a:latin typeface="Times New Roman"/>
                  <a:cs typeface="Times New Roman"/>
                </a:rPr>
                <a:t>sp</a:t>
              </a:r>
              <a:r>
                <a:rPr sz="1100" spc="18" dirty="0">
                  <a:latin typeface="Times New Roman"/>
                  <a:cs typeface="Times New Roman"/>
                </a:rPr>
                <a:t>o</a:t>
              </a:r>
              <a:r>
                <a:rPr sz="1100" spc="-4" dirty="0">
                  <a:latin typeface="Times New Roman"/>
                  <a:cs typeface="Times New Roman"/>
                </a:rPr>
                <a:t>se</a:t>
              </a:r>
              <a:r>
                <a:rPr sz="1100" dirty="0">
                  <a:latin typeface="Times New Roman"/>
                  <a:cs typeface="Times New Roman"/>
                </a:rPr>
                <a:t>d</a:t>
              </a:r>
              <a:r>
                <a:rPr sz="1100" spc="-9" dirty="0">
                  <a:latin typeface="Times New Roman"/>
                  <a:cs typeface="Times New Roman"/>
                </a:rPr>
                <a:t> to</a:t>
              </a:r>
              <a:endParaRPr sz="1100">
                <a:latin typeface="Times New Roman"/>
                <a:cs typeface="Times New Roman"/>
              </a:endParaRPr>
            </a:p>
          </p:txBody>
        </p:sp>
        <p:sp>
          <p:nvSpPr>
            <p:cNvPr id="260" name="object 260"/>
            <p:cNvSpPr/>
            <p:nvPr/>
          </p:nvSpPr>
          <p:spPr>
            <a:xfrm>
              <a:off x="2146011" y="4358573"/>
              <a:ext cx="324427" cy="156322"/>
            </a:xfrm>
            <a:custGeom>
              <a:avLst/>
              <a:gdLst/>
              <a:ahLst/>
              <a:cxnLst/>
              <a:rect l="l" t="t" r="r" b="b"/>
              <a:pathLst>
                <a:path w="356869" h="177164">
                  <a:moveTo>
                    <a:pt x="0" y="176809"/>
                  </a:moveTo>
                  <a:lnTo>
                    <a:pt x="356719" y="176809"/>
                  </a:lnTo>
                  <a:lnTo>
                    <a:pt x="356719" y="0"/>
                  </a:lnTo>
                  <a:lnTo>
                    <a:pt x="0" y="0"/>
                  </a:lnTo>
                  <a:lnTo>
                    <a:pt x="0" y="176809"/>
                  </a:lnTo>
                  <a:close/>
                </a:path>
              </a:pathLst>
            </a:custGeom>
            <a:solidFill>
              <a:srgbClr val="FF2800"/>
            </a:solidFill>
          </p:spPr>
          <p:txBody>
            <a:bodyPr wrap="square" lIns="0" tIns="0" rIns="0" bIns="0" rtlCol="0"/>
            <a:lstStyle/>
            <a:p>
              <a:endParaRPr/>
            </a:p>
          </p:txBody>
        </p:sp>
        <p:sp>
          <p:nvSpPr>
            <p:cNvPr id="261" name="object 261"/>
            <p:cNvSpPr/>
            <p:nvPr/>
          </p:nvSpPr>
          <p:spPr>
            <a:xfrm>
              <a:off x="2506335" y="4358573"/>
              <a:ext cx="307686" cy="156322"/>
            </a:xfrm>
            <a:custGeom>
              <a:avLst/>
              <a:gdLst/>
              <a:ahLst/>
              <a:cxnLst/>
              <a:rect l="l" t="t" r="r" b="b"/>
              <a:pathLst>
                <a:path w="338455" h="177164">
                  <a:moveTo>
                    <a:pt x="0" y="176809"/>
                  </a:moveTo>
                  <a:lnTo>
                    <a:pt x="338425" y="176809"/>
                  </a:lnTo>
                  <a:lnTo>
                    <a:pt x="338425" y="0"/>
                  </a:lnTo>
                  <a:lnTo>
                    <a:pt x="0" y="0"/>
                  </a:lnTo>
                  <a:lnTo>
                    <a:pt x="0" y="176809"/>
                  </a:lnTo>
                  <a:close/>
                </a:path>
              </a:pathLst>
            </a:custGeom>
            <a:solidFill>
              <a:srgbClr val="FF2800"/>
            </a:solidFill>
          </p:spPr>
          <p:txBody>
            <a:bodyPr wrap="square" lIns="0" tIns="0" rIns="0" bIns="0" rtlCol="0"/>
            <a:lstStyle/>
            <a:p>
              <a:endParaRPr/>
            </a:p>
          </p:txBody>
        </p:sp>
        <p:sp>
          <p:nvSpPr>
            <p:cNvPr id="262" name="object 262"/>
            <p:cNvSpPr/>
            <p:nvPr/>
          </p:nvSpPr>
          <p:spPr>
            <a:xfrm>
              <a:off x="2850027" y="4358573"/>
              <a:ext cx="260927" cy="156322"/>
            </a:xfrm>
            <a:custGeom>
              <a:avLst/>
              <a:gdLst/>
              <a:ahLst/>
              <a:cxnLst/>
              <a:rect l="l" t="t" r="r" b="b"/>
              <a:pathLst>
                <a:path w="287020" h="177164">
                  <a:moveTo>
                    <a:pt x="0" y="176809"/>
                  </a:moveTo>
                  <a:lnTo>
                    <a:pt x="286594" y="176809"/>
                  </a:lnTo>
                  <a:lnTo>
                    <a:pt x="286594" y="0"/>
                  </a:lnTo>
                  <a:lnTo>
                    <a:pt x="0" y="0"/>
                  </a:lnTo>
                  <a:lnTo>
                    <a:pt x="0" y="176809"/>
                  </a:lnTo>
                  <a:close/>
                </a:path>
              </a:pathLst>
            </a:custGeom>
            <a:solidFill>
              <a:srgbClr val="FF2800"/>
            </a:solidFill>
          </p:spPr>
          <p:txBody>
            <a:bodyPr wrap="square" lIns="0" tIns="0" rIns="0" bIns="0" rtlCol="0"/>
            <a:lstStyle/>
            <a:p>
              <a:endParaRPr/>
            </a:p>
          </p:txBody>
        </p:sp>
        <p:sp>
          <p:nvSpPr>
            <p:cNvPr id="263" name="object 263"/>
            <p:cNvSpPr/>
            <p:nvPr/>
          </p:nvSpPr>
          <p:spPr>
            <a:xfrm>
              <a:off x="3146599" y="4358573"/>
              <a:ext cx="166832" cy="156322"/>
            </a:xfrm>
            <a:custGeom>
              <a:avLst/>
              <a:gdLst/>
              <a:ahLst/>
              <a:cxnLst/>
              <a:rect l="l" t="t" r="r" b="b"/>
              <a:pathLst>
                <a:path w="183514" h="177164">
                  <a:moveTo>
                    <a:pt x="0" y="176809"/>
                  </a:moveTo>
                  <a:lnTo>
                    <a:pt x="182932" y="176809"/>
                  </a:lnTo>
                  <a:lnTo>
                    <a:pt x="182932" y="0"/>
                  </a:lnTo>
                  <a:lnTo>
                    <a:pt x="0" y="0"/>
                  </a:lnTo>
                  <a:lnTo>
                    <a:pt x="0" y="176809"/>
                  </a:lnTo>
                  <a:close/>
                </a:path>
              </a:pathLst>
            </a:custGeom>
            <a:solidFill>
              <a:srgbClr val="0A31FF"/>
            </a:solidFill>
          </p:spPr>
          <p:txBody>
            <a:bodyPr wrap="square" lIns="0" tIns="0" rIns="0" bIns="0" rtlCol="0"/>
            <a:lstStyle/>
            <a:p>
              <a:endParaRPr/>
            </a:p>
          </p:txBody>
        </p:sp>
        <p:sp>
          <p:nvSpPr>
            <p:cNvPr id="264" name="object 264"/>
            <p:cNvSpPr/>
            <p:nvPr/>
          </p:nvSpPr>
          <p:spPr>
            <a:xfrm>
              <a:off x="3348934" y="4358573"/>
              <a:ext cx="554759" cy="156322"/>
            </a:xfrm>
            <a:custGeom>
              <a:avLst/>
              <a:gdLst/>
              <a:ahLst/>
              <a:cxnLst/>
              <a:rect l="l" t="t" r="r" b="b"/>
              <a:pathLst>
                <a:path w="610235" h="177164">
                  <a:moveTo>
                    <a:pt x="0" y="176809"/>
                  </a:moveTo>
                  <a:lnTo>
                    <a:pt x="609776" y="176809"/>
                  </a:lnTo>
                  <a:lnTo>
                    <a:pt x="609776" y="0"/>
                  </a:lnTo>
                  <a:lnTo>
                    <a:pt x="0" y="0"/>
                  </a:lnTo>
                  <a:lnTo>
                    <a:pt x="0" y="176809"/>
                  </a:lnTo>
                  <a:close/>
                </a:path>
              </a:pathLst>
            </a:custGeom>
            <a:solidFill>
              <a:srgbClr val="FFFC00"/>
            </a:solidFill>
          </p:spPr>
          <p:txBody>
            <a:bodyPr wrap="square" lIns="0" tIns="0" rIns="0" bIns="0" rtlCol="0"/>
            <a:lstStyle/>
            <a:p>
              <a:endParaRPr/>
            </a:p>
          </p:txBody>
        </p:sp>
        <p:sp>
          <p:nvSpPr>
            <p:cNvPr id="265" name="object 265"/>
            <p:cNvSpPr/>
            <p:nvPr/>
          </p:nvSpPr>
          <p:spPr>
            <a:xfrm>
              <a:off x="3972569" y="4358573"/>
              <a:ext cx="238414" cy="156322"/>
            </a:xfrm>
            <a:custGeom>
              <a:avLst/>
              <a:gdLst/>
              <a:ahLst/>
              <a:cxnLst/>
              <a:rect l="l" t="t" r="r" b="b"/>
              <a:pathLst>
                <a:path w="262254" h="177164">
                  <a:moveTo>
                    <a:pt x="0" y="176809"/>
                  </a:moveTo>
                  <a:lnTo>
                    <a:pt x="262203" y="176809"/>
                  </a:lnTo>
                  <a:lnTo>
                    <a:pt x="262203" y="0"/>
                  </a:lnTo>
                  <a:lnTo>
                    <a:pt x="0" y="0"/>
                  </a:lnTo>
                  <a:lnTo>
                    <a:pt x="0" y="176809"/>
                  </a:lnTo>
                  <a:close/>
                </a:path>
              </a:pathLst>
            </a:custGeom>
            <a:solidFill>
              <a:srgbClr val="0A31FF"/>
            </a:solidFill>
          </p:spPr>
          <p:txBody>
            <a:bodyPr wrap="square" lIns="0" tIns="0" rIns="0" bIns="0" rtlCol="0"/>
            <a:lstStyle/>
            <a:p>
              <a:endParaRPr/>
            </a:p>
          </p:txBody>
        </p:sp>
        <p:sp>
          <p:nvSpPr>
            <p:cNvPr id="266" name="object 266"/>
            <p:cNvSpPr/>
            <p:nvPr/>
          </p:nvSpPr>
          <p:spPr>
            <a:xfrm>
              <a:off x="4244197" y="4358573"/>
              <a:ext cx="108527" cy="156322"/>
            </a:xfrm>
            <a:custGeom>
              <a:avLst/>
              <a:gdLst/>
              <a:ahLst/>
              <a:cxnLst/>
              <a:rect l="l" t="t" r="r" b="b"/>
              <a:pathLst>
                <a:path w="119379" h="177164">
                  <a:moveTo>
                    <a:pt x="0" y="176809"/>
                  </a:moveTo>
                  <a:lnTo>
                    <a:pt x="118906" y="176809"/>
                  </a:lnTo>
                  <a:lnTo>
                    <a:pt x="118906" y="0"/>
                  </a:lnTo>
                  <a:lnTo>
                    <a:pt x="0" y="0"/>
                  </a:lnTo>
                  <a:lnTo>
                    <a:pt x="0" y="176809"/>
                  </a:lnTo>
                  <a:close/>
                </a:path>
              </a:pathLst>
            </a:custGeom>
            <a:solidFill>
              <a:srgbClr val="0A31FF"/>
            </a:solidFill>
          </p:spPr>
          <p:txBody>
            <a:bodyPr wrap="square" lIns="0" tIns="0" rIns="0" bIns="0" rtlCol="0"/>
            <a:lstStyle/>
            <a:p>
              <a:endParaRPr/>
            </a:p>
          </p:txBody>
        </p:sp>
        <p:sp>
          <p:nvSpPr>
            <p:cNvPr id="267" name="object 267"/>
            <p:cNvSpPr/>
            <p:nvPr/>
          </p:nvSpPr>
          <p:spPr>
            <a:xfrm>
              <a:off x="4388326" y="4358573"/>
              <a:ext cx="260927" cy="156322"/>
            </a:xfrm>
            <a:custGeom>
              <a:avLst/>
              <a:gdLst/>
              <a:ahLst/>
              <a:cxnLst/>
              <a:rect l="l" t="t" r="r" b="b"/>
              <a:pathLst>
                <a:path w="287020" h="177164">
                  <a:moveTo>
                    <a:pt x="0" y="176809"/>
                  </a:moveTo>
                  <a:lnTo>
                    <a:pt x="286594" y="176809"/>
                  </a:lnTo>
                  <a:lnTo>
                    <a:pt x="286594" y="0"/>
                  </a:lnTo>
                  <a:lnTo>
                    <a:pt x="0" y="0"/>
                  </a:lnTo>
                  <a:lnTo>
                    <a:pt x="0" y="176809"/>
                  </a:lnTo>
                  <a:close/>
                </a:path>
              </a:pathLst>
            </a:custGeom>
            <a:solidFill>
              <a:srgbClr val="FF2800"/>
            </a:solidFill>
          </p:spPr>
          <p:txBody>
            <a:bodyPr wrap="square" lIns="0" tIns="0" rIns="0" bIns="0" rtlCol="0"/>
            <a:lstStyle/>
            <a:p>
              <a:endParaRPr/>
            </a:p>
          </p:txBody>
        </p:sp>
        <p:sp>
          <p:nvSpPr>
            <p:cNvPr id="268" name="object 268"/>
            <p:cNvSpPr/>
            <p:nvPr/>
          </p:nvSpPr>
          <p:spPr>
            <a:xfrm>
              <a:off x="4684899" y="4358573"/>
              <a:ext cx="610177" cy="156322"/>
            </a:xfrm>
            <a:custGeom>
              <a:avLst/>
              <a:gdLst/>
              <a:ahLst/>
              <a:cxnLst/>
              <a:rect l="l" t="t" r="r" b="b"/>
              <a:pathLst>
                <a:path w="671195" h="177164">
                  <a:moveTo>
                    <a:pt x="0" y="176809"/>
                  </a:moveTo>
                  <a:lnTo>
                    <a:pt x="670753" y="176809"/>
                  </a:lnTo>
                  <a:lnTo>
                    <a:pt x="670753" y="0"/>
                  </a:lnTo>
                  <a:lnTo>
                    <a:pt x="0" y="0"/>
                  </a:lnTo>
                  <a:lnTo>
                    <a:pt x="0" y="176809"/>
                  </a:lnTo>
                  <a:close/>
                </a:path>
              </a:pathLst>
            </a:custGeom>
            <a:solidFill>
              <a:srgbClr val="FFFC00"/>
            </a:solidFill>
          </p:spPr>
          <p:txBody>
            <a:bodyPr wrap="square" lIns="0" tIns="0" rIns="0" bIns="0" rtlCol="0"/>
            <a:lstStyle/>
            <a:p>
              <a:endParaRPr/>
            </a:p>
          </p:txBody>
        </p:sp>
        <p:sp>
          <p:nvSpPr>
            <p:cNvPr id="269" name="object 269"/>
            <p:cNvSpPr/>
            <p:nvPr/>
          </p:nvSpPr>
          <p:spPr>
            <a:xfrm>
              <a:off x="5330708" y="4358573"/>
              <a:ext cx="139123" cy="156322"/>
            </a:xfrm>
            <a:custGeom>
              <a:avLst/>
              <a:gdLst/>
              <a:ahLst/>
              <a:cxnLst/>
              <a:rect l="l" t="t" r="r" b="b"/>
              <a:pathLst>
                <a:path w="153035" h="177164">
                  <a:moveTo>
                    <a:pt x="0" y="176809"/>
                  </a:moveTo>
                  <a:lnTo>
                    <a:pt x="152444" y="176809"/>
                  </a:lnTo>
                  <a:lnTo>
                    <a:pt x="152444" y="0"/>
                  </a:lnTo>
                  <a:lnTo>
                    <a:pt x="0" y="0"/>
                  </a:lnTo>
                  <a:lnTo>
                    <a:pt x="0" y="176809"/>
                  </a:lnTo>
                  <a:close/>
                </a:path>
              </a:pathLst>
            </a:custGeom>
            <a:solidFill>
              <a:srgbClr val="0A31FF"/>
            </a:solidFill>
          </p:spPr>
          <p:txBody>
            <a:bodyPr wrap="square" lIns="0" tIns="0" rIns="0" bIns="0" rtlCol="0"/>
            <a:lstStyle/>
            <a:p>
              <a:endParaRPr/>
            </a:p>
          </p:txBody>
        </p:sp>
        <p:sp>
          <p:nvSpPr>
            <p:cNvPr id="270" name="object 270"/>
            <p:cNvSpPr/>
            <p:nvPr/>
          </p:nvSpPr>
          <p:spPr>
            <a:xfrm>
              <a:off x="5505325" y="4358573"/>
              <a:ext cx="576695" cy="156322"/>
            </a:xfrm>
            <a:custGeom>
              <a:avLst/>
              <a:gdLst/>
              <a:ahLst/>
              <a:cxnLst/>
              <a:rect l="l" t="t" r="r" b="b"/>
              <a:pathLst>
                <a:path w="634365" h="177164">
                  <a:moveTo>
                    <a:pt x="0" y="176809"/>
                  </a:moveTo>
                  <a:lnTo>
                    <a:pt x="634167" y="176809"/>
                  </a:lnTo>
                  <a:lnTo>
                    <a:pt x="634167" y="0"/>
                  </a:lnTo>
                  <a:lnTo>
                    <a:pt x="0" y="0"/>
                  </a:lnTo>
                  <a:lnTo>
                    <a:pt x="0" y="176809"/>
                  </a:lnTo>
                  <a:close/>
                </a:path>
              </a:pathLst>
            </a:custGeom>
            <a:solidFill>
              <a:srgbClr val="FFFC00"/>
            </a:solidFill>
          </p:spPr>
          <p:txBody>
            <a:bodyPr wrap="square" lIns="0" tIns="0" rIns="0" bIns="0" rtlCol="0"/>
            <a:lstStyle/>
            <a:p>
              <a:endParaRPr/>
            </a:p>
          </p:txBody>
        </p:sp>
        <p:sp>
          <p:nvSpPr>
            <p:cNvPr id="271" name="object 271"/>
            <p:cNvSpPr/>
            <p:nvPr/>
          </p:nvSpPr>
          <p:spPr>
            <a:xfrm>
              <a:off x="6117872" y="4358573"/>
              <a:ext cx="169141" cy="156322"/>
            </a:xfrm>
            <a:custGeom>
              <a:avLst/>
              <a:gdLst/>
              <a:ahLst/>
              <a:cxnLst/>
              <a:rect l="l" t="t" r="r" b="b"/>
              <a:pathLst>
                <a:path w="186054" h="177164">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a:p>
          </p:txBody>
        </p:sp>
        <p:sp>
          <p:nvSpPr>
            <p:cNvPr id="272" name="object 272"/>
            <p:cNvSpPr/>
            <p:nvPr/>
          </p:nvSpPr>
          <p:spPr>
            <a:xfrm>
              <a:off x="6322979" y="4358573"/>
              <a:ext cx="324427" cy="156322"/>
            </a:xfrm>
            <a:custGeom>
              <a:avLst/>
              <a:gdLst/>
              <a:ahLst/>
              <a:cxnLst/>
              <a:rect l="l" t="t" r="r" b="b"/>
              <a:pathLst>
                <a:path w="356870" h="177164">
                  <a:moveTo>
                    <a:pt x="0" y="176809"/>
                  </a:moveTo>
                  <a:lnTo>
                    <a:pt x="356718" y="176809"/>
                  </a:lnTo>
                  <a:lnTo>
                    <a:pt x="356718" y="0"/>
                  </a:lnTo>
                  <a:lnTo>
                    <a:pt x="0" y="0"/>
                  </a:lnTo>
                  <a:lnTo>
                    <a:pt x="0" y="176809"/>
                  </a:lnTo>
                  <a:close/>
                </a:path>
              </a:pathLst>
            </a:custGeom>
            <a:solidFill>
              <a:srgbClr val="FF2800"/>
            </a:solidFill>
          </p:spPr>
          <p:txBody>
            <a:bodyPr wrap="square" lIns="0" tIns="0" rIns="0" bIns="0" rtlCol="0"/>
            <a:lstStyle/>
            <a:p>
              <a:endParaRPr/>
            </a:p>
          </p:txBody>
        </p:sp>
        <p:sp>
          <p:nvSpPr>
            <p:cNvPr id="273" name="object 273"/>
            <p:cNvSpPr/>
            <p:nvPr/>
          </p:nvSpPr>
          <p:spPr>
            <a:xfrm>
              <a:off x="6683302" y="4358573"/>
              <a:ext cx="105641" cy="156322"/>
            </a:xfrm>
            <a:custGeom>
              <a:avLst/>
              <a:gdLst/>
              <a:ahLst/>
              <a:cxnLst/>
              <a:rect l="l" t="t" r="r" b="b"/>
              <a:pathLst>
                <a:path w="116204" h="177164">
                  <a:moveTo>
                    <a:pt x="0" y="176809"/>
                  </a:moveTo>
                  <a:lnTo>
                    <a:pt x="115857" y="176809"/>
                  </a:lnTo>
                  <a:lnTo>
                    <a:pt x="115857" y="0"/>
                  </a:lnTo>
                  <a:lnTo>
                    <a:pt x="0" y="0"/>
                  </a:lnTo>
                  <a:lnTo>
                    <a:pt x="0" y="176809"/>
                  </a:lnTo>
                  <a:close/>
                </a:path>
              </a:pathLst>
            </a:custGeom>
            <a:solidFill>
              <a:srgbClr val="0A31FF"/>
            </a:solidFill>
          </p:spPr>
          <p:txBody>
            <a:bodyPr wrap="square" lIns="0" tIns="0" rIns="0" bIns="0" rtlCol="0"/>
            <a:lstStyle/>
            <a:p>
              <a:endParaRPr/>
            </a:p>
          </p:txBody>
        </p:sp>
        <p:sp>
          <p:nvSpPr>
            <p:cNvPr id="274" name="object 274"/>
            <p:cNvSpPr txBox="1"/>
            <p:nvPr/>
          </p:nvSpPr>
          <p:spPr>
            <a:xfrm>
              <a:off x="2134465" y="4362877"/>
              <a:ext cx="4668982" cy="338554"/>
            </a:xfrm>
            <a:prstGeom prst="rect">
              <a:avLst/>
            </a:prstGeom>
          </p:spPr>
          <p:txBody>
            <a:bodyPr vert="horz" wrap="square" lIns="0" tIns="0" rIns="0" bIns="0" rtlCol="0">
              <a:spAutoFit/>
            </a:bodyPr>
            <a:lstStyle/>
            <a:p>
              <a:pPr marL="11397"/>
              <a:r>
                <a:rPr sz="1100" spc="-4" dirty="0">
                  <a:latin typeface="Times New Roman"/>
                  <a:cs typeface="Times New Roman"/>
                </a:rPr>
                <a:t>suf</a:t>
              </a:r>
              <a:r>
                <a:rPr sz="1100" spc="18" dirty="0">
                  <a:latin typeface="Times New Roman"/>
                  <a:cs typeface="Times New Roman"/>
                </a:rPr>
                <a:t>f</a:t>
              </a:r>
              <a:r>
                <a:rPr sz="1100" spc="-13" dirty="0">
                  <a:latin typeface="Times New Roman"/>
                  <a:cs typeface="Times New Roman"/>
                </a:rPr>
                <a:t>e</a:t>
              </a:r>
              <a:r>
                <a:rPr sz="1100" spc="-4" dirty="0">
                  <a:latin typeface="Times New Roman"/>
                  <a:cs typeface="Times New Roman"/>
                </a:rPr>
                <a:t>r w</a:t>
              </a:r>
              <a:r>
                <a:rPr sz="1100" spc="13" dirty="0">
                  <a:latin typeface="Times New Roman"/>
                  <a:cs typeface="Times New Roman"/>
                </a:rPr>
                <a:t>h</a:t>
              </a:r>
              <a:r>
                <a:rPr sz="1100" spc="-22" dirty="0">
                  <a:latin typeface="Times New Roman"/>
                  <a:cs typeface="Times New Roman"/>
                </a:rPr>
                <a:t>i</a:t>
              </a:r>
              <a:r>
                <a:rPr sz="1100" spc="9" dirty="0">
                  <a:latin typeface="Times New Roman"/>
                  <a:cs typeface="Times New Roman"/>
                </a:rPr>
                <a:t>l</a:t>
              </a:r>
              <a:r>
                <a:rPr sz="1100" spc="-9" dirty="0">
                  <a:latin typeface="Times New Roman"/>
                  <a:cs typeface="Times New Roman"/>
                </a:rPr>
                <a:t>e</a:t>
              </a:r>
              <a:r>
                <a:rPr sz="1100" spc="-13" dirty="0">
                  <a:latin typeface="Times New Roman"/>
                  <a:cs typeface="Times New Roman"/>
                </a:rPr>
                <a:t> </a:t>
              </a:r>
              <a:r>
                <a:rPr sz="1100" spc="-18" dirty="0">
                  <a:latin typeface="Times New Roman"/>
                  <a:cs typeface="Times New Roman"/>
                </a:rPr>
                <a:t>e</a:t>
              </a:r>
              <a:r>
                <a:rPr sz="1100" spc="4" dirty="0">
                  <a:latin typeface="Times New Roman"/>
                  <a:cs typeface="Times New Roman"/>
                </a:rPr>
                <a:t>v</a:t>
              </a:r>
              <a:r>
                <a:rPr sz="1100" spc="-22" dirty="0">
                  <a:latin typeface="Times New Roman"/>
                  <a:cs typeface="Times New Roman"/>
                </a:rPr>
                <a:t>i</a:t>
              </a:r>
              <a:r>
                <a:rPr sz="1100" spc="9" dirty="0">
                  <a:latin typeface="Times New Roman"/>
                  <a:cs typeface="Times New Roman"/>
                </a:rPr>
                <a:t>l</a:t>
              </a:r>
              <a:r>
                <a:rPr sz="1100" dirty="0">
                  <a:latin typeface="Times New Roman"/>
                  <a:cs typeface="Times New Roman"/>
                </a:rPr>
                <a:t>s</a:t>
              </a:r>
              <a:r>
                <a:rPr sz="1100" spc="-45" dirty="0">
                  <a:latin typeface="Times New Roman"/>
                  <a:cs typeface="Times New Roman"/>
                </a:rPr>
                <a:t> </a:t>
              </a:r>
              <a:r>
                <a:rPr sz="1100" spc="4" dirty="0">
                  <a:latin typeface="Times New Roman"/>
                  <a:cs typeface="Times New Roman"/>
                </a:rPr>
                <a:t>a</a:t>
              </a:r>
              <a:r>
                <a:rPr sz="1100" spc="-4" dirty="0">
                  <a:latin typeface="Times New Roman"/>
                  <a:cs typeface="Times New Roman"/>
                </a:rPr>
                <a:t>re</a:t>
              </a:r>
              <a:r>
                <a:rPr sz="1100" dirty="0">
                  <a:latin typeface="Times New Roman"/>
                  <a:cs typeface="Times New Roman"/>
                </a:rPr>
                <a:t> </a:t>
              </a:r>
              <a:r>
                <a:rPr sz="1100" spc="-4" dirty="0">
                  <a:latin typeface="Times New Roman"/>
                  <a:cs typeface="Times New Roman"/>
                </a:rPr>
                <a:t>suf</a:t>
              </a:r>
              <a:r>
                <a:rPr sz="1100" spc="18" dirty="0">
                  <a:latin typeface="Times New Roman"/>
                  <a:cs typeface="Times New Roman"/>
                </a:rPr>
                <a:t>f</a:t>
              </a:r>
              <a:r>
                <a:rPr sz="1100" spc="-13" dirty="0">
                  <a:latin typeface="Times New Roman"/>
                  <a:cs typeface="Times New Roman"/>
                </a:rPr>
                <a:t>era</a:t>
              </a:r>
              <a:r>
                <a:rPr sz="1100" spc="4" dirty="0">
                  <a:latin typeface="Times New Roman"/>
                  <a:cs typeface="Times New Roman"/>
                </a:rPr>
                <a:t>b</a:t>
              </a:r>
              <a:r>
                <a:rPr sz="1100" spc="-4" dirty="0">
                  <a:latin typeface="Times New Roman"/>
                  <a:cs typeface="Times New Roman"/>
                </a:rPr>
                <a:t>l</a:t>
              </a:r>
              <a:r>
                <a:rPr sz="1100" spc="-45" dirty="0">
                  <a:latin typeface="Times New Roman"/>
                  <a:cs typeface="Times New Roman"/>
                </a:rPr>
                <a:t>e</a:t>
              </a:r>
              <a:r>
                <a:rPr sz="1100" spc="-4" dirty="0">
                  <a:latin typeface="Times New Roman"/>
                  <a:cs typeface="Times New Roman"/>
                </a:rPr>
                <a:t>,</a:t>
              </a:r>
              <a:r>
                <a:rPr sz="1100" spc="9" dirty="0">
                  <a:latin typeface="Times New Roman"/>
                  <a:cs typeface="Times New Roman"/>
                </a:rPr>
                <a:t> t</a:t>
              </a:r>
              <a:r>
                <a:rPr sz="1100" dirty="0">
                  <a:latin typeface="Times New Roman"/>
                  <a:cs typeface="Times New Roman"/>
                </a:rPr>
                <a:t>h</a:t>
              </a:r>
              <a:r>
                <a:rPr sz="1100" spc="-36" dirty="0">
                  <a:latin typeface="Times New Roman"/>
                  <a:cs typeface="Times New Roman"/>
                </a:rPr>
                <a:t>a</a:t>
              </a:r>
              <a:r>
                <a:rPr sz="1100" spc="-9" dirty="0">
                  <a:latin typeface="Times New Roman"/>
                  <a:cs typeface="Times New Roman"/>
                </a:rPr>
                <a:t>n</a:t>
              </a:r>
              <a:r>
                <a:rPr sz="1100" spc="4" dirty="0">
                  <a:latin typeface="Times New Roman"/>
                  <a:cs typeface="Times New Roman"/>
                </a:rPr>
                <a:t> </a:t>
              </a:r>
              <a:r>
                <a:rPr sz="1100" spc="-22" dirty="0">
                  <a:latin typeface="Times New Roman"/>
                  <a:cs typeface="Times New Roman"/>
                </a:rPr>
                <a:t>t</a:t>
              </a:r>
              <a:r>
                <a:rPr sz="1100" spc="-9" dirty="0">
                  <a:latin typeface="Times New Roman"/>
                  <a:cs typeface="Times New Roman"/>
                </a:rPr>
                <a:t>o</a:t>
              </a:r>
              <a:r>
                <a:rPr sz="1100" spc="18" dirty="0">
                  <a:latin typeface="Times New Roman"/>
                  <a:cs typeface="Times New Roman"/>
                </a:rPr>
                <a:t> </a:t>
              </a:r>
              <a:r>
                <a:rPr sz="1100" spc="-4" dirty="0">
                  <a:latin typeface="Times New Roman"/>
                  <a:cs typeface="Times New Roman"/>
                </a:rPr>
                <a:t>r</a:t>
              </a:r>
              <a:r>
                <a:rPr sz="1100" spc="9" dirty="0">
                  <a:latin typeface="Times New Roman"/>
                  <a:cs typeface="Times New Roman"/>
                </a:rPr>
                <a:t>i</a:t>
              </a:r>
              <a:r>
                <a:rPr sz="1100" spc="-22" dirty="0">
                  <a:latin typeface="Times New Roman"/>
                  <a:cs typeface="Times New Roman"/>
                </a:rPr>
                <a:t>gh</a:t>
              </a:r>
              <a:r>
                <a:rPr sz="1100" dirty="0">
                  <a:latin typeface="Times New Roman"/>
                  <a:cs typeface="Times New Roman"/>
                </a:rPr>
                <a:t>t</a:t>
              </a:r>
              <a:r>
                <a:rPr sz="1100" spc="9" dirty="0">
                  <a:latin typeface="Times New Roman"/>
                  <a:cs typeface="Times New Roman"/>
                </a:rPr>
                <a:t> t</a:t>
              </a:r>
              <a:r>
                <a:rPr sz="1100" dirty="0">
                  <a:latin typeface="Times New Roman"/>
                  <a:cs typeface="Times New Roman"/>
                </a:rPr>
                <a:t>h</a:t>
              </a:r>
              <a:r>
                <a:rPr sz="1100" spc="-54" dirty="0">
                  <a:latin typeface="Times New Roman"/>
                  <a:cs typeface="Times New Roman"/>
                </a:rPr>
                <a:t>e</a:t>
              </a:r>
              <a:r>
                <a:rPr sz="1100" spc="4" dirty="0">
                  <a:latin typeface="Times New Roman"/>
                  <a:cs typeface="Times New Roman"/>
                </a:rPr>
                <a:t>m</a:t>
              </a:r>
              <a:r>
                <a:rPr sz="1100" spc="-18" dirty="0">
                  <a:latin typeface="Times New Roman"/>
                  <a:cs typeface="Times New Roman"/>
                </a:rPr>
                <a:t>se</a:t>
              </a:r>
              <a:r>
                <a:rPr sz="1100" spc="9" dirty="0">
                  <a:latin typeface="Times New Roman"/>
                  <a:cs typeface="Times New Roman"/>
                </a:rPr>
                <a:t>l</a:t>
              </a:r>
              <a:r>
                <a:rPr sz="1100" dirty="0">
                  <a:latin typeface="Times New Roman"/>
                  <a:cs typeface="Times New Roman"/>
                </a:rPr>
                <a:t>v</a:t>
              </a:r>
              <a:r>
                <a:rPr sz="1100" spc="-9" dirty="0">
                  <a:latin typeface="Times New Roman"/>
                  <a:cs typeface="Times New Roman"/>
                </a:rPr>
                <a:t>e</a:t>
              </a:r>
              <a:r>
                <a:rPr sz="1100" dirty="0">
                  <a:latin typeface="Times New Roman"/>
                  <a:cs typeface="Times New Roman"/>
                </a:rPr>
                <a:t>s</a:t>
              </a:r>
              <a:r>
                <a:rPr sz="1100" spc="-18" dirty="0">
                  <a:latin typeface="Times New Roman"/>
                  <a:cs typeface="Times New Roman"/>
                </a:rPr>
                <a:t> </a:t>
              </a:r>
              <a:r>
                <a:rPr sz="1100" spc="18" dirty="0">
                  <a:latin typeface="Times New Roman"/>
                  <a:cs typeface="Times New Roman"/>
                </a:rPr>
                <a:t>b</a:t>
              </a:r>
              <a:r>
                <a:rPr sz="1100" dirty="0">
                  <a:latin typeface="Times New Roman"/>
                  <a:cs typeface="Times New Roman"/>
                </a:rPr>
                <a:t>y</a:t>
              </a:r>
              <a:r>
                <a:rPr sz="1100" spc="-9" dirty="0">
                  <a:latin typeface="Times New Roman"/>
                  <a:cs typeface="Times New Roman"/>
                </a:rPr>
                <a:t> </a:t>
              </a:r>
              <a:r>
                <a:rPr sz="1100" spc="-18" dirty="0">
                  <a:latin typeface="Times New Roman"/>
                  <a:cs typeface="Times New Roman"/>
                </a:rPr>
                <a:t>a</a:t>
              </a:r>
              <a:r>
                <a:rPr sz="1100" spc="4" dirty="0">
                  <a:latin typeface="Times New Roman"/>
                  <a:cs typeface="Times New Roman"/>
                </a:rPr>
                <a:t>b</a:t>
              </a:r>
              <a:r>
                <a:rPr sz="1100" dirty="0">
                  <a:latin typeface="Times New Roman"/>
                  <a:cs typeface="Times New Roman"/>
                </a:rPr>
                <a:t>o</a:t>
              </a:r>
              <a:r>
                <a:rPr sz="1100" spc="-22" dirty="0">
                  <a:latin typeface="Times New Roman"/>
                  <a:cs typeface="Times New Roman"/>
                </a:rPr>
                <a:t>l</a:t>
              </a:r>
              <a:r>
                <a:rPr sz="1100" spc="9" dirty="0">
                  <a:latin typeface="Times New Roman"/>
                  <a:cs typeface="Times New Roman"/>
                </a:rPr>
                <a:t>i</a:t>
              </a:r>
              <a:r>
                <a:rPr sz="1100" spc="-31" dirty="0">
                  <a:latin typeface="Times New Roman"/>
                  <a:cs typeface="Times New Roman"/>
                </a:rPr>
                <a:t>s</a:t>
              </a:r>
              <a:r>
                <a:rPr sz="1100" spc="18" dirty="0">
                  <a:latin typeface="Times New Roman"/>
                  <a:cs typeface="Times New Roman"/>
                </a:rPr>
                <a:t>h</a:t>
              </a:r>
              <a:r>
                <a:rPr sz="1100" spc="-4" dirty="0">
                  <a:latin typeface="Times New Roman"/>
                  <a:cs typeface="Times New Roman"/>
                </a:rPr>
                <a:t>i</a:t>
              </a:r>
              <a:r>
                <a:rPr sz="1100" dirty="0">
                  <a:latin typeface="Times New Roman"/>
                  <a:cs typeface="Times New Roman"/>
                </a:rPr>
                <a:t>ng</a:t>
              </a:r>
              <a:r>
                <a:rPr sz="1100" spc="-9"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 </a:t>
              </a:r>
              <a:r>
                <a:rPr sz="1100" spc="18" dirty="0">
                  <a:latin typeface="Times New Roman"/>
                  <a:cs typeface="Times New Roman"/>
                </a:rPr>
                <a:t>f</a:t>
              </a:r>
              <a:r>
                <a:rPr sz="1100" dirty="0">
                  <a:latin typeface="Times New Roman"/>
                  <a:cs typeface="Times New Roman"/>
                </a:rPr>
                <a:t>o</a:t>
              </a:r>
              <a:r>
                <a:rPr sz="1100" spc="-13" dirty="0">
                  <a:latin typeface="Times New Roman"/>
                  <a:cs typeface="Times New Roman"/>
                </a:rPr>
                <a:t>r</a:t>
              </a:r>
              <a:r>
                <a:rPr sz="1100" spc="18" dirty="0">
                  <a:latin typeface="Times New Roman"/>
                  <a:cs typeface="Times New Roman"/>
                </a:rPr>
                <a:t>m</a:t>
              </a:r>
              <a:r>
                <a:rPr sz="1100" dirty="0">
                  <a:latin typeface="Times New Roman"/>
                  <a:cs typeface="Times New Roman"/>
                </a:rPr>
                <a:t>s</a:t>
              </a:r>
              <a:r>
                <a:rPr sz="1100" spc="-18" dirty="0">
                  <a:latin typeface="Times New Roman"/>
                  <a:cs typeface="Times New Roman"/>
                </a:rPr>
                <a:t> </a:t>
              </a:r>
              <a:r>
                <a:rPr sz="1100" spc="9" dirty="0">
                  <a:latin typeface="Times New Roman"/>
                  <a:cs typeface="Times New Roman"/>
                </a:rPr>
                <a:t>t</a:t>
              </a:r>
              <a:r>
                <a:rPr sz="1100" dirty="0">
                  <a:latin typeface="Times New Roman"/>
                  <a:cs typeface="Times New Roman"/>
                </a:rPr>
                <a:t>o</a:t>
              </a:r>
              <a:endParaRPr sz="1100">
                <a:latin typeface="Times New Roman"/>
                <a:cs typeface="Times New Roman"/>
              </a:endParaRPr>
            </a:p>
          </p:txBody>
        </p:sp>
        <p:sp>
          <p:nvSpPr>
            <p:cNvPr id="275" name="object 275"/>
            <p:cNvSpPr/>
            <p:nvPr/>
          </p:nvSpPr>
          <p:spPr>
            <a:xfrm>
              <a:off x="2146011" y="4514581"/>
              <a:ext cx="338282" cy="153521"/>
            </a:xfrm>
            <a:custGeom>
              <a:avLst/>
              <a:gdLst/>
              <a:ahLst/>
              <a:cxnLst/>
              <a:rect l="l" t="t" r="r" b="b"/>
              <a:pathLst>
                <a:path w="372110" h="173989">
                  <a:moveTo>
                    <a:pt x="0" y="173761"/>
                  </a:moveTo>
                  <a:lnTo>
                    <a:pt x="371963" y="173761"/>
                  </a:lnTo>
                  <a:lnTo>
                    <a:pt x="371963" y="0"/>
                  </a:lnTo>
                  <a:lnTo>
                    <a:pt x="0" y="0"/>
                  </a:lnTo>
                  <a:lnTo>
                    <a:pt x="0" y="173761"/>
                  </a:lnTo>
                  <a:close/>
                </a:path>
              </a:pathLst>
            </a:custGeom>
            <a:solidFill>
              <a:srgbClr val="FF2800"/>
            </a:solidFill>
          </p:spPr>
          <p:txBody>
            <a:bodyPr wrap="square" lIns="0" tIns="0" rIns="0" bIns="0" rtlCol="0"/>
            <a:lstStyle/>
            <a:p>
              <a:endParaRPr/>
            </a:p>
          </p:txBody>
        </p:sp>
        <p:sp>
          <p:nvSpPr>
            <p:cNvPr id="276" name="object 276"/>
            <p:cNvSpPr/>
            <p:nvPr/>
          </p:nvSpPr>
          <p:spPr>
            <a:xfrm>
              <a:off x="2520192" y="4514581"/>
              <a:ext cx="238414" cy="153521"/>
            </a:xfrm>
            <a:custGeom>
              <a:avLst/>
              <a:gdLst/>
              <a:ahLst/>
              <a:cxnLst/>
              <a:rect l="l" t="t" r="r" b="b"/>
              <a:pathLst>
                <a:path w="262255" h="173989">
                  <a:moveTo>
                    <a:pt x="0" y="173761"/>
                  </a:moveTo>
                  <a:lnTo>
                    <a:pt x="262203" y="173761"/>
                  </a:lnTo>
                  <a:lnTo>
                    <a:pt x="262203" y="0"/>
                  </a:lnTo>
                  <a:lnTo>
                    <a:pt x="0" y="0"/>
                  </a:lnTo>
                  <a:lnTo>
                    <a:pt x="0" y="173761"/>
                  </a:lnTo>
                  <a:close/>
                </a:path>
              </a:pathLst>
            </a:custGeom>
            <a:solidFill>
              <a:srgbClr val="0A31FF"/>
            </a:solidFill>
          </p:spPr>
          <p:txBody>
            <a:bodyPr wrap="square" lIns="0" tIns="0" rIns="0" bIns="0" rtlCol="0"/>
            <a:lstStyle/>
            <a:p>
              <a:endParaRPr/>
            </a:p>
          </p:txBody>
        </p:sp>
        <p:sp>
          <p:nvSpPr>
            <p:cNvPr id="277" name="object 277"/>
            <p:cNvSpPr/>
            <p:nvPr/>
          </p:nvSpPr>
          <p:spPr>
            <a:xfrm>
              <a:off x="2794592" y="4514581"/>
              <a:ext cx="169141" cy="153521"/>
            </a:xfrm>
            <a:custGeom>
              <a:avLst/>
              <a:gdLst/>
              <a:ahLst/>
              <a:cxnLst/>
              <a:rect l="l" t="t" r="r" b="b"/>
              <a:pathLst>
                <a:path w="186054" h="173989">
                  <a:moveTo>
                    <a:pt x="0" y="173761"/>
                  </a:moveTo>
                  <a:lnTo>
                    <a:pt x="185981" y="173761"/>
                  </a:lnTo>
                  <a:lnTo>
                    <a:pt x="185981" y="0"/>
                  </a:lnTo>
                  <a:lnTo>
                    <a:pt x="0" y="0"/>
                  </a:lnTo>
                  <a:lnTo>
                    <a:pt x="0" y="173761"/>
                  </a:lnTo>
                  <a:close/>
                </a:path>
              </a:pathLst>
            </a:custGeom>
            <a:solidFill>
              <a:srgbClr val="0A31FF"/>
            </a:solidFill>
          </p:spPr>
          <p:txBody>
            <a:bodyPr wrap="square" lIns="0" tIns="0" rIns="0" bIns="0" rtlCol="0"/>
            <a:lstStyle/>
            <a:p>
              <a:endParaRPr/>
            </a:p>
          </p:txBody>
        </p:sp>
        <p:sp>
          <p:nvSpPr>
            <p:cNvPr id="278" name="object 278"/>
            <p:cNvSpPr/>
            <p:nvPr/>
          </p:nvSpPr>
          <p:spPr>
            <a:xfrm>
              <a:off x="2999699" y="4514581"/>
              <a:ext cx="651741" cy="153521"/>
            </a:xfrm>
            <a:custGeom>
              <a:avLst/>
              <a:gdLst/>
              <a:ahLst/>
              <a:cxnLst/>
              <a:rect l="l" t="t" r="r" b="b"/>
              <a:pathLst>
                <a:path w="716914" h="173989">
                  <a:moveTo>
                    <a:pt x="0" y="173761"/>
                  </a:moveTo>
                  <a:lnTo>
                    <a:pt x="716487" y="173761"/>
                  </a:lnTo>
                  <a:lnTo>
                    <a:pt x="716487" y="0"/>
                  </a:lnTo>
                  <a:lnTo>
                    <a:pt x="0" y="0"/>
                  </a:lnTo>
                  <a:lnTo>
                    <a:pt x="0" y="173761"/>
                  </a:lnTo>
                  <a:close/>
                </a:path>
              </a:pathLst>
            </a:custGeom>
            <a:solidFill>
              <a:srgbClr val="FFFC00"/>
            </a:solidFill>
          </p:spPr>
          <p:txBody>
            <a:bodyPr wrap="square" lIns="0" tIns="0" rIns="0" bIns="0" rtlCol="0"/>
            <a:lstStyle/>
            <a:p>
              <a:endParaRPr/>
            </a:p>
          </p:txBody>
        </p:sp>
        <p:sp>
          <p:nvSpPr>
            <p:cNvPr id="279" name="object 279"/>
            <p:cNvSpPr/>
            <p:nvPr/>
          </p:nvSpPr>
          <p:spPr>
            <a:xfrm>
              <a:off x="3723114" y="4514581"/>
              <a:ext cx="196850" cy="153521"/>
            </a:xfrm>
            <a:custGeom>
              <a:avLst/>
              <a:gdLst/>
              <a:ahLst/>
              <a:cxnLst/>
              <a:rect l="l" t="t" r="r" b="b"/>
              <a:pathLst>
                <a:path w="216535" h="173989">
                  <a:moveTo>
                    <a:pt x="0" y="173761"/>
                  </a:moveTo>
                  <a:lnTo>
                    <a:pt x="216470" y="173761"/>
                  </a:lnTo>
                  <a:lnTo>
                    <a:pt x="216470" y="0"/>
                  </a:lnTo>
                  <a:lnTo>
                    <a:pt x="0" y="0"/>
                  </a:lnTo>
                  <a:lnTo>
                    <a:pt x="0" y="173761"/>
                  </a:lnTo>
                  <a:close/>
                </a:path>
              </a:pathLst>
            </a:custGeom>
            <a:solidFill>
              <a:srgbClr val="0A31FF"/>
            </a:solidFill>
          </p:spPr>
          <p:txBody>
            <a:bodyPr wrap="square" lIns="0" tIns="0" rIns="0" bIns="0" rtlCol="0"/>
            <a:lstStyle/>
            <a:p>
              <a:endParaRPr/>
            </a:p>
          </p:txBody>
        </p:sp>
        <p:sp>
          <p:nvSpPr>
            <p:cNvPr id="280" name="object 280"/>
            <p:cNvSpPr/>
            <p:nvPr/>
          </p:nvSpPr>
          <p:spPr>
            <a:xfrm>
              <a:off x="3955939" y="4514581"/>
              <a:ext cx="299605" cy="153521"/>
            </a:xfrm>
            <a:custGeom>
              <a:avLst/>
              <a:gdLst/>
              <a:ahLst/>
              <a:cxnLst/>
              <a:rect l="l" t="t" r="r" b="b"/>
              <a:pathLst>
                <a:path w="329564" h="173989">
                  <a:moveTo>
                    <a:pt x="0" y="173761"/>
                  </a:moveTo>
                  <a:lnTo>
                    <a:pt x="329279" y="173761"/>
                  </a:lnTo>
                  <a:lnTo>
                    <a:pt x="329279" y="0"/>
                  </a:lnTo>
                  <a:lnTo>
                    <a:pt x="0" y="0"/>
                  </a:lnTo>
                  <a:lnTo>
                    <a:pt x="0" y="173761"/>
                  </a:lnTo>
                  <a:close/>
                </a:path>
              </a:pathLst>
            </a:custGeom>
            <a:solidFill>
              <a:srgbClr val="0A31FF"/>
            </a:solidFill>
          </p:spPr>
          <p:txBody>
            <a:bodyPr wrap="square" lIns="0" tIns="0" rIns="0" bIns="0" rtlCol="0"/>
            <a:lstStyle/>
            <a:p>
              <a:endParaRPr/>
            </a:p>
          </p:txBody>
        </p:sp>
        <p:sp>
          <p:nvSpPr>
            <p:cNvPr id="281" name="object 281"/>
            <p:cNvSpPr/>
            <p:nvPr/>
          </p:nvSpPr>
          <p:spPr>
            <a:xfrm>
              <a:off x="4291315" y="4514581"/>
              <a:ext cx="61191" cy="153521"/>
            </a:xfrm>
            <a:custGeom>
              <a:avLst/>
              <a:gdLst/>
              <a:ahLst/>
              <a:cxnLst/>
              <a:rect l="l" t="t" r="r" b="b"/>
              <a:pathLst>
                <a:path w="67310" h="173989">
                  <a:moveTo>
                    <a:pt x="0" y="173761"/>
                  </a:moveTo>
                  <a:lnTo>
                    <a:pt x="67075" y="173761"/>
                  </a:lnTo>
                  <a:lnTo>
                    <a:pt x="67075" y="0"/>
                  </a:lnTo>
                  <a:lnTo>
                    <a:pt x="0" y="0"/>
                  </a:lnTo>
                  <a:lnTo>
                    <a:pt x="0" y="173761"/>
                  </a:lnTo>
                  <a:close/>
                </a:path>
              </a:pathLst>
            </a:custGeom>
            <a:solidFill>
              <a:srgbClr val="FF40FF"/>
            </a:solidFill>
          </p:spPr>
          <p:txBody>
            <a:bodyPr wrap="square" lIns="0" tIns="0" rIns="0" bIns="0" rtlCol="0"/>
            <a:lstStyle/>
            <a:p>
              <a:endParaRPr/>
            </a:p>
          </p:txBody>
        </p:sp>
        <p:sp>
          <p:nvSpPr>
            <p:cNvPr id="282" name="object 282"/>
            <p:cNvSpPr/>
            <p:nvPr/>
          </p:nvSpPr>
          <p:spPr>
            <a:xfrm>
              <a:off x="4388326" y="4514581"/>
              <a:ext cx="244186" cy="153521"/>
            </a:xfrm>
            <a:custGeom>
              <a:avLst/>
              <a:gdLst/>
              <a:ahLst/>
              <a:cxnLst/>
              <a:rect l="l" t="t" r="r" b="b"/>
              <a:pathLst>
                <a:path w="268604" h="173989">
                  <a:moveTo>
                    <a:pt x="0" y="173761"/>
                  </a:moveTo>
                  <a:lnTo>
                    <a:pt x="268301" y="173761"/>
                  </a:lnTo>
                  <a:lnTo>
                    <a:pt x="268301" y="0"/>
                  </a:lnTo>
                  <a:lnTo>
                    <a:pt x="0" y="0"/>
                  </a:lnTo>
                  <a:lnTo>
                    <a:pt x="0" y="173761"/>
                  </a:lnTo>
                  <a:close/>
                </a:path>
              </a:pathLst>
            </a:custGeom>
            <a:solidFill>
              <a:srgbClr val="0A31FF"/>
            </a:solidFill>
          </p:spPr>
          <p:txBody>
            <a:bodyPr wrap="square" lIns="0" tIns="0" rIns="0" bIns="0" rtlCol="0"/>
            <a:lstStyle/>
            <a:p>
              <a:endParaRPr/>
            </a:p>
          </p:txBody>
        </p:sp>
        <p:sp>
          <p:nvSpPr>
            <p:cNvPr id="283" name="object 283"/>
            <p:cNvSpPr/>
            <p:nvPr/>
          </p:nvSpPr>
          <p:spPr>
            <a:xfrm>
              <a:off x="4668269" y="4514581"/>
              <a:ext cx="252268" cy="153521"/>
            </a:xfrm>
            <a:custGeom>
              <a:avLst/>
              <a:gdLst/>
              <a:ahLst/>
              <a:cxnLst/>
              <a:rect l="l" t="t" r="r" b="b"/>
              <a:pathLst>
                <a:path w="277495" h="173989">
                  <a:moveTo>
                    <a:pt x="0" y="173761"/>
                  </a:moveTo>
                  <a:lnTo>
                    <a:pt x="277448" y="173761"/>
                  </a:lnTo>
                  <a:lnTo>
                    <a:pt x="277448" y="0"/>
                  </a:lnTo>
                  <a:lnTo>
                    <a:pt x="0" y="0"/>
                  </a:lnTo>
                  <a:lnTo>
                    <a:pt x="0" y="173761"/>
                  </a:lnTo>
                  <a:close/>
                </a:path>
              </a:pathLst>
            </a:custGeom>
            <a:solidFill>
              <a:srgbClr val="FF2800"/>
            </a:solidFill>
          </p:spPr>
          <p:txBody>
            <a:bodyPr wrap="square" lIns="0" tIns="0" rIns="0" bIns="0" rtlCol="0"/>
            <a:lstStyle/>
            <a:p>
              <a:endParaRPr/>
            </a:p>
          </p:txBody>
        </p:sp>
        <p:sp>
          <p:nvSpPr>
            <p:cNvPr id="284" name="object 284"/>
            <p:cNvSpPr/>
            <p:nvPr/>
          </p:nvSpPr>
          <p:spPr>
            <a:xfrm>
              <a:off x="4953754" y="4514581"/>
              <a:ext cx="116609" cy="153521"/>
            </a:xfrm>
            <a:custGeom>
              <a:avLst/>
              <a:gdLst/>
              <a:ahLst/>
              <a:cxnLst/>
              <a:rect l="l" t="t" r="r" b="b"/>
              <a:pathLst>
                <a:path w="128270" h="173989">
                  <a:moveTo>
                    <a:pt x="0" y="173761"/>
                  </a:moveTo>
                  <a:lnTo>
                    <a:pt x="128053" y="173761"/>
                  </a:lnTo>
                  <a:lnTo>
                    <a:pt x="128053" y="0"/>
                  </a:lnTo>
                  <a:lnTo>
                    <a:pt x="0" y="0"/>
                  </a:lnTo>
                  <a:lnTo>
                    <a:pt x="0" y="173761"/>
                  </a:lnTo>
                  <a:close/>
                </a:path>
              </a:pathLst>
            </a:custGeom>
            <a:solidFill>
              <a:srgbClr val="0A31FF"/>
            </a:solidFill>
          </p:spPr>
          <p:txBody>
            <a:bodyPr wrap="square" lIns="0" tIns="0" rIns="0" bIns="0" rtlCol="0"/>
            <a:lstStyle/>
            <a:p>
              <a:endParaRPr/>
            </a:p>
          </p:txBody>
        </p:sp>
        <p:sp>
          <p:nvSpPr>
            <p:cNvPr id="285" name="object 285"/>
            <p:cNvSpPr/>
            <p:nvPr/>
          </p:nvSpPr>
          <p:spPr>
            <a:xfrm>
              <a:off x="5106198" y="4514581"/>
              <a:ext cx="365991" cy="153521"/>
            </a:xfrm>
            <a:custGeom>
              <a:avLst/>
              <a:gdLst/>
              <a:ahLst/>
              <a:cxnLst/>
              <a:rect l="l" t="t" r="r" b="b"/>
              <a:pathLst>
                <a:path w="402589" h="173989">
                  <a:moveTo>
                    <a:pt x="0" y="173761"/>
                  </a:moveTo>
                  <a:lnTo>
                    <a:pt x="402452" y="173761"/>
                  </a:lnTo>
                  <a:lnTo>
                    <a:pt x="402452" y="0"/>
                  </a:lnTo>
                  <a:lnTo>
                    <a:pt x="0" y="0"/>
                  </a:lnTo>
                  <a:lnTo>
                    <a:pt x="0" y="173761"/>
                  </a:lnTo>
                  <a:close/>
                </a:path>
              </a:pathLst>
            </a:custGeom>
            <a:solidFill>
              <a:srgbClr val="FF2800"/>
            </a:solidFill>
          </p:spPr>
          <p:txBody>
            <a:bodyPr wrap="square" lIns="0" tIns="0" rIns="0" bIns="0" rtlCol="0"/>
            <a:lstStyle/>
            <a:p>
              <a:endParaRPr/>
            </a:p>
          </p:txBody>
        </p:sp>
        <p:sp>
          <p:nvSpPr>
            <p:cNvPr id="286" name="object 286"/>
            <p:cNvSpPr/>
            <p:nvPr/>
          </p:nvSpPr>
          <p:spPr>
            <a:xfrm>
              <a:off x="5508096" y="4514581"/>
              <a:ext cx="199736" cy="153521"/>
            </a:xfrm>
            <a:custGeom>
              <a:avLst/>
              <a:gdLst/>
              <a:ahLst/>
              <a:cxnLst/>
              <a:rect l="l" t="t" r="r" b="b"/>
              <a:pathLst>
                <a:path w="219710" h="173989">
                  <a:moveTo>
                    <a:pt x="0" y="173761"/>
                  </a:moveTo>
                  <a:lnTo>
                    <a:pt x="219519" y="173761"/>
                  </a:lnTo>
                  <a:lnTo>
                    <a:pt x="219519" y="0"/>
                  </a:lnTo>
                  <a:lnTo>
                    <a:pt x="0" y="0"/>
                  </a:lnTo>
                  <a:lnTo>
                    <a:pt x="0" y="173761"/>
                  </a:lnTo>
                  <a:close/>
                </a:path>
              </a:pathLst>
            </a:custGeom>
            <a:solidFill>
              <a:srgbClr val="0A31FF"/>
            </a:solidFill>
          </p:spPr>
          <p:txBody>
            <a:bodyPr wrap="square" lIns="0" tIns="0" rIns="0" bIns="0" rtlCol="0"/>
            <a:lstStyle/>
            <a:p>
              <a:endParaRPr/>
            </a:p>
          </p:txBody>
        </p:sp>
        <p:sp>
          <p:nvSpPr>
            <p:cNvPr id="287" name="object 287"/>
            <p:cNvSpPr/>
            <p:nvPr/>
          </p:nvSpPr>
          <p:spPr>
            <a:xfrm>
              <a:off x="5743692" y="4514581"/>
              <a:ext cx="637886" cy="153521"/>
            </a:xfrm>
            <a:custGeom>
              <a:avLst/>
              <a:gdLst/>
              <a:ahLst/>
              <a:cxnLst/>
              <a:rect l="l" t="t" r="r" b="b"/>
              <a:pathLst>
                <a:path w="701675" h="173989">
                  <a:moveTo>
                    <a:pt x="0" y="173761"/>
                  </a:moveTo>
                  <a:lnTo>
                    <a:pt x="701242" y="173761"/>
                  </a:lnTo>
                  <a:lnTo>
                    <a:pt x="701242" y="0"/>
                  </a:lnTo>
                  <a:lnTo>
                    <a:pt x="0" y="0"/>
                  </a:lnTo>
                  <a:lnTo>
                    <a:pt x="0" y="173761"/>
                  </a:lnTo>
                  <a:close/>
                </a:path>
              </a:pathLst>
            </a:custGeom>
            <a:solidFill>
              <a:srgbClr val="FFFC00"/>
            </a:solidFill>
          </p:spPr>
          <p:txBody>
            <a:bodyPr wrap="square" lIns="0" tIns="0" rIns="0" bIns="0" rtlCol="0"/>
            <a:lstStyle/>
            <a:p>
              <a:endParaRPr/>
            </a:p>
          </p:txBody>
        </p:sp>
        <p:sp>
          <p:nvSpPr>
            <p:cNvPr id="288" name="object 288"/>
            <p:cNvSpPr/>
            <p:nvPr/>
          </p:nvSpPr>
          <p:spPr>
            <a:xfrm>
              <a:off x="6453249" y="4514581"/>
              <a:ext cx="338282" cy="153521"/>
            </a:xfrm>
            <a:custGeom>
              <a:avLst/>
              <a:gdLst/>
              <a:ahLst/>
              <a:cxnLst/>
              <a:rect l="l" t="t" r="r" b="b"/>
              <a:pathLst>
                <a:path w="372109" h="173989">
                  <a:moveTo>
                    <a:pt x="0" y="173761"/>
                  </a:moveTo>
                  <a:lnTo>
                    <a:pt x="371963" y="173761"/>
                  </a:lnTo>
                  <a:lnTo>
                    <a:pt x="371963" y="0"/>
                  </a:lnTo>
                  <a:lnTo>
                    <a:pt x="0" y="0"/>
                  </a:lnTo>
                  <a:lnTo>
                    <a:pt x="0" y="173761"/>
                  </a:lnTo>
                  <a:close/>
                </a:path>
              </a:pathLst>
            </a:custGeom>
            <a:solidFill>
              <a:srgbClr val="FF2800"/>
            </a:solidFill>
          </p:spPr>
          <p:txBody>
            <a:bodyPr wrap="square" lIns="0" tIns="0" rIns="0" bIns="0" rtlCol="0"/>
            <a:lstStyle/>
            <a:p>
              <a:endParaRPr/>
            </a:p>
          </p:txBody>
        </p:sp>
        <p:sp>
          <p:nvSpPr>
            <p:cNvPr id="289" name="object 289"/>
            <p:cNvSpPr/>
            <p:nvPr/>
          </p:nvSpPr>
          <p:spPr>
            <a:xfrm>
              <a:off x="6827429" y="4514581"/>
              <a:ext cx="97558" cy="153521"/>
            </a:xfrm>
            <a:custGeom>
              <a:avLst/>
              <a:gdLst/>
              <a:ahLst/>
              <a:cxnLst/>
              <a:rect l="l" t="t" r="r" b="b"/>
              <a:pathLst>
                <a:path w="107315" h="173989">
                  <a:moveTo>
                    <a:pt x="0" y="173761"/>
                  </a:moveTo>
                  <a:lnTo>
                    <a:pt x="106710" y="173761"/>
                  </a:lnTo>
                  <a:lnTo>
                    <a:pt x="106710" y="0"/>
                  </a:lnTo>
                  <a:lnTo>
                    <a:pt x="0" y="0"/>
                  </a:lnTo>
                  <a:lnTo>
                    <a:pt x="0" y="173761"/>
                  </a:lnTo>
                  <a:close/>
                </a:path>
              </a:pathLst>
            </a:custGeom>
            <a:solidFill>
              <a:srgbClr val="0A31FF"/>
            </a:solidFill>
          </p:spPr>
          <p:txBody>
            <a:bodyPr wrap="square" lIns="0" tIns="0" rIns="0" bIns="0" rtlCol="0"/>
            <a:lstStyle/>
            <a:p>
              <a:endParaRPr/>
            </a:p>
          </p:txBody>
        </p:sp>
        <p:sp>
          <p:nvSpPr>
            <p:cNvPr id="290" name="object 290"/>
            <p:cNvSpPr/>
            <p:nvPr/>
          </p:nvSpPr>
          <p:spPr>
            <a:xfrm>
              <a:off x="6960473" y="4514581"/>
              <a:ext cx="61191" cy="153521"/>
            </a:xfrm>
            <a:custGeom>
              <a:avLst/>
              <a:gdLst/>
              <a:ahLst/>
              <a:cxnLst/>
              <a:rect l="l" t="t" r="r" b="b"/>
              <a:pathLst>
                <a:path w="67309" h="173989">
                  <a:moveTo>
                    <a:pt x="0" y="173761"/>
                  </a:moveTo>
                  <a:lnTo>
                    <a:pt x="67075" y="173761"/>
                  </a:lnTo>
                  <a:lnTo>
                    <a:pt x="67075" y="0"/>
                  </a:lnTo>
                  <a:lnTo>
                    <a:pt x="0" y="0"/>
                  </a:lnTo>
                  <a:lnTo>
                    <a:pt x="0" y="173761"/>
                  </a:lnTo>
                  <a:close/>
                </a:path>
              </a:pathLst>
            </a:custGeom>
            <a:solidFill>
              <a:srgbClr val="FF40FF"/>
            </a:solidFill>
          </p:spPr>
          <p:txBody>
            <a:bodyPr wrap="square" lIns="0" tIns="0" rIns="0" bIns="0" rtlCol="0"/>
            <a:lstStyle/>
            <a:p>
              <a:endParaRPr/>
            </a:p>
          </p:txBody>
        </p:sp>
        <p:sp>
          <p:nvSpPr>
            <p:cNvPr id="291" name="object 291"/>
            <p:cNvSpPr txBox="1"/>
            <p:nvPr/>
          </p:nvSpPr>
          <p:spPr>
            <a:xfrm>
              <a:off x="2134465" y="4518885"/>
              <a:ext cx="4897582" cy="338554"/>
            </a:xfrm>
            <a:prstGeom prst="rect">
              <a:avLst/>
            </a:prstGeom>
          </p:spPr>
          <p:txBody>
            <a:bodyPr vert="horz" wrap="square" lIns="0" tIns="0" rIns="0" bIns="0" rtlCol="0">
              <a:spAutoFit/>
            </a:bodyPr>
            <a:lstStyle/>
            <a:p>
              <a:pPr marL="11397"/>
              <a:r>
                <a:rPr sz="1100" spc="-27" dirty="0">
                  <a:latin typeface="Times New Roman"/>
                  <a:cs typeface="Times New Roman"/>
                </a:rPr>
                <a:t>w</a:t>
              </a:r>
              <a:r>
                <a:rPr sz="1100" spc="18" dirty="0">
                  <a:latin typeface="Times New Roman"/>
                  <a:cs typeface="Times New Roman"/>
                </a:rPr>
                <a:t>h</a:t>
              </a:r>
              <a:r>
                <a:rPr sz="1100" spc="-4" dirty="0">
                  <a:latin typeface="Times New Roman"/>
                  <a:cs typeface="Times New Roman"/>
                </a:rPr>
                <a:t>i</a:t>
              </a:r>
              <a:r>
                <a:rPr sz="1100" spc="-36" dirty="0">
                  <a:latin typeface="Times New Roman"/>
                  <a:cs typeface="Times New Roman"/>
                </a:rPr>
                <a:t>c</a:t>
              </a:r>
              <a:r>
                <a:rPr sz="1100" spc="-9" dirty="0">
                  <a:latin typeface="Times New Roman"/>
                  <a:cs typeface="Times New Roman"/>
                </a:rPr>
                <a:t>h</a:t>
              </a:r>
              <a:r>
                <a:rPr sz="1100" spc="9" dirty="0">
                  <a:latin typeface="Times New Roman"/>
                  <a:cs typeface="Times New Roman"/>
                </a:rPr>
                <a:t> t</a:t>
              </a:r>
              <a:r>
                <a:rPr sz="1100" dirty="0">
                  <a:latin typeface="Times New Roman"/>
                  <a:cs typeface="Times New Roman"/>
                </a:rPr>
                <a:t>h</a:t>
              </a:r>
              <a:r>
                <a:rPr sz="1100" spc="-36" dirty="0">
                  <a:latin typeface="Times New Roman"/>
                  <a:cs typeface="Times New Roman"/>
                </a:rPr>
                <a:t>e</a:t>
              </a:r>
              <a:r>
                <a:rPr sz="1100" spc="-9" dirty="0">
                  <a:latin typeface="Times New Roman"/>
                  <a:cs typeface="Times New Roman"/>
                </a:rPr>
                <a:t>y</a:t>
              </a:r>
              <a:r>
                <a:rPr sz="1100" spc="18" dirty="0">
                  <a:latin typeface="Times New Roman"/>
                  <a:cs typeface="Times New Roman"/>
                </a:rPr>
                <a:t> </a:t>
              </a:r>
              <a:r>
                <a:rPr sz="1100" spc="-9" dirty="0">
                  <a:latin typeface="Times New Roman"/>
                  <a:cs typeface="Times New Roman"/>
                </a:rPr>
                <a:t>are</a:t>
              </a:r>
              <a:r>
                <a:rPr sz="1100" spc="-4" dirty="0">
                  <a:latin typeface="Times New Roman"/>
                  <a:cs typeface="Times New Roman"/>
                </a:rPr>
                <a:t> </a:t>
              </a:r>
              <a:r>
                <a:rPr sz="1100" spc="-13" dirty="0">
                  <a:latin typeface="Times New Roman"/>
                  <a:cs typeface="Times New Roman"/>
                </a:rPr>
                <a:t>accus</a:t>
              </a:r>
              <a:r>
                <a:rPr sz="1100" dirty="0">
                  <a:latin typeface="Times New Roman"/>
                  <a:cs typeface="Times New Roman"/>
                </a:rPr>
                <a:t>to</a:t>
              </a:r>
              <a:r>
                <a:rPr sz="1100" spc="-9" dirty="0">
                  <a:latin typeface="Times New Roman"/>
                  <a:cs typeface="Times New Roman"/>
                </a:rPr>
                <a:t>m</a:t>
              </a:r>
              <a:r>
                <a:rPr sz="1100" spc="-4" dirty="0">
                  <a:latin typeface="Times New Roman"/>
                  <a:cs typeface="Times New Roman"/>
                </a:rPr>
                <a:t>ed</a:t>
              </a:r>
              <a:r>
                <a:rPr sz="1100" dirty="0">
                  <a:latin typeface="Times New Roman"/>
                  <a:cs typeface="Times New Roman"/>
                </a:rPr>
                <a:t>.</a:t>
              </a:r>
              <a:r>
                <a:rPr sz="1100" spc="-9" dirty="0">
                  <a:latin typeface="Times New Roman"/>
                  <a:cs typeface="Times New Roman"/>
                </a:rPr>
                <a:t> </a:t>
              </a:r>
              <a:r>
                <a:rPr sz="1100" spc="-4" dirty="0">
                  <a:latin typeface="Times New Roman"/>
                  <a:cs typeface="Times New Roman"/>
                </a:rPr>
                <a:t>Bu</a:t>
              </a:r>
              <a:r>
                <a:rPr sz="1100" dirty="0">
                  <a:latin typeface="Times New Roman"/>
                  <a:cs typeface="Times New Roman"/>
                </a:rPr>
                <a:t>t</a:t>
              </a:r>
              <a:r>
                <a:rPr sz="1100" spc="9" dirty="0">
                  <a:latin typeface="Times New Roman"/>
                  <a:cs typeface="Times New Roman"/>
                </a:rPr>
                <a:t> </a:t>
              </a:r>
              <a:r>
                <a:rPr sz="1100" spc="-9" dirty="0">
                  <a:latin typeface="Times New Roman"/>
                  <a:cs typeface="Times New Roman"/>
                </a:rPr>
                <a:t>w</a:t>
              </a:r>
              <a:r>
                <a:rPr sz="1100" spc="18" dirty="0">
                  <a:latin typeface="Times New Roman"/>
                  <a:cs typeface="Times New Roman"/>
                </a:rPr>
                <a:t>h</a:t>
              </a:r>
              <a:r>
                <a:rPr sz="1100" spc="-36" dirty="0">
                  <a:latin typeface="Times New Roman"/>
                  <a:cs typeface="Times New Roman"/>
                </a:rPr>
                <a:t>e</a:t>
              </a:r>
              <a:r>
                <a:rPr sz="1100" spc="-9" dirty="0">
                  <a:latin typeface="Times New Roman"/>
                  <a:cs typeface="Times New Roman"/>
                </a:rPr>
                <a:t>n</a:t>
              </a:r>
              <a:r>
                <a:rPr sz="1100" spc="18" dirty="0">
                  <a:latin typeface="Times New Roman"/>
                  <a:cs typeface="Times New Roman"/>
                </a:rPr>
                <a:t> </a:t>
              </a:r>
              <a:r>
                <a:rPr sz="1100" spc="-9" dirty="0">
                  <a:latin typeface="Times New Roman"/>
                  <a:cs typeface="Times New Roman"/>
                </a:rPr>
                <a:t>a</a:t>
              </a:r>
              <a:r>
                <a:rPr sz="1100" dirty="0">
                  <a:latin typeface="Times New Roman"/>
                  <a:cs typeface="Times New Roman"/>
                </a:rPr>
                <a:t> </a:t>
              </a:r>
              <a:r>
                <a:rPr sz="1100" spc="9" dirty="0">
                  <a:latin typeface="Times New Roman"/>
                  <a:cs typeface="Times New Roman"/>
                </a:rPr>
                <a:t>l</a:t>
              </a:r>
              <a:r>
                <a:rPr sz="1100" dirty="0">
                  <a:latin typeface="Times New Roman"/>
                  <a:cs typeface="Times New Roman"/>
                </a:rPr>
                <a:t>ong</a:t>
              </a:r>
              <a:r>
                <a:rPr sz="1100" spc="-31" dirty="0">
                  <a:latin typeface="Times New Roman"/>
                  <a:cs typeface="Times New Roman"/>
                </a:rPr>
                <a:t> </a:t>
              </a:r>
              <a:r>
                <a:rPr sz="1100" spc="9" dirty="0">
                  <a:latin typeface="Times New Roman"/>
                  <a:cs typeface="Times New Roman"/>
                </a:rPr>
                <a:t>t</a:t>
              </a:r>
              <a:r>
                <a:rPr sz="1100" spc="-13" dirty="0">
                  <a:latin typeface="Times New Roman"/>
                  <a:cs typeface="Times New Roman"/>
                </a:rPr>
                <a:t>ra</a:t>
              </a:r>
              <a:r>
                <a:rPr sz="1100" spc="9" dirty="0">
                  <a:latin typeface="Times New Roman"/>
                  <a:cs typeface="Times New Roman"/>
                </a:rPr>
                <a:t>i</a:t>
              </a:r>
              <a:r>
                <a:rPr sz="1100" dirty="0">
                  <a:latin typeface="Times New Roman"/>
                  <a:cs typeface="Times New Roman"/>
                </a:rPr>
                <a:t>n</a:t>
              </a:r>
              <a:r>
                <a:rPr sz="1100" spc="-54" dirty="0">
                  <a:latin typeface="Times New Roman"/>
                  <a:cs typeface="Times New Roman"/>
                </a:rPr>
                <a:t> </a:t>
              </a:r>
              <a:r>
                <a:rPr sz="1100" spc="18" dirty="0">
                  <a:latin typeface="Times New Roman"/>
                  <a:cs typeface="Times New Roman"/>
                </a:rPr>
                <a:t>o</a:t>
              </a:r>
              <a:r>
                <a:rPr sz="1100" dirty="0">
                  <a:latin typeface="Times New Roman"/>
                  <a:cs typeface="Times New Roman"/>
                </a:rPr>
                <a:t>f </a:t>
              </a:r>
              <a:r>
                <a:rPr sz="1100" spc="-18" dirty="0">
                  <a:latin typeface="Times New Roman"/>
                  <a:cs typeface="Times New Roman"/>
                </a:rPr>
                <a:t>a</a:t>
              </a:r>
              <a:r>
                <a:rPr sz="1100" spc="4" dirty="0">
                  <a:latin typeface="Times New Roman"/>
                  <a:cs typeface="Times New Roman"/>
                </a:rPr>
                <a:t>b</a:t>
              </a:r>
              <a:r>
                <a:rPr sz="1100" spc="-9" dirty="0">
                  <a:latin typeface="Times New Roman"/>
                  <a:cs typeface="Times New Roman"/>
                </a:rPr>
                <a:t>use</a:t>
              </a:r>
              <a:r>
                <a:rPr sz="1100" dirty="0">
                  <a:latin typeface="Times New Roman"/>
                  <a:cs typeface="Times New Roman"/>
                </a:rPr>
                <a:t>s</a:t>
              </a:r>
              <a:r>
                <a:rPr sz="1100" spc="-13" dirty="0">
                  <a:latin typeface="Times New Roman"/>
                  <a:cs typeface="Times New Roman"/>
                </a:rPr>
                <a:t> </a:t>
              </a:r>
              <a:r>
                <a:rPr sz="1100" spc="-18" dirty="0">
                  <a:latin typeface="Times New Roman"/>
                  <a:cs typeface="Times New Roman"/>
                </a:rPr>
                <a:t>a</a:t>
              </a:r>
              <a:r>
                <a:rPr sz="1100" dirty="0">
                  <a:latin typeface="Times New Roman"/>
                  <a:cs typeface="Times New Roman"/>
                </a:rPr>
                <a:t>nd</a:t>
              </a:r>
              <a:r>
                <a:rPr sz="1100" spc="-4" dirty="0">
                  <a:latin typeface="Times New Roman"/>
                  <a:cs typeface="Times New Roman"/>
                </a:rPr>
                <a:t> usurpa</a:t>
              </a:r>
              <a:r>
                <a:rPr sz="1100" spc="13" dirty="0">
                  <a:latin typeface="Times New Roman"/>
                  <a:cs typeface="Times New Roman"/>
                </a:rPr>
                <a:t>t</a:t>
              </a:r>
              <a:r>
                <a:rPr sz="1100" spc="-4" dirty="0">
                  <a:latin typeface="Times New Roman"/>
                  <a:cs typeface="Times New Roman"/>
                </a:rPr>
                <a:t>i</a:t>
              </a:r>
              <a:r>
                <a:rPr sz="1100" dirty="0">
                  <a:latin typeface="Times New Roman"/>
                  <a:cs typeface="Times New Roman"/>
                </a:rPr>
                <a:t>on</a:t>
              </a:r>
              <a:r>
                <a:rPr sz="1100" spc="-4" dirty="0">
                  <a:latin typeface="Times New Roman"/>
                  <a:cs typeface="Times New Roman"/>
                </a:rPr>
                <a:t>s</a:t>
              </a:r>
              <a:r>
                <a:rPr sz="1100" dirty="0">
                  <a:latin typeface="Times New Roman"/>
                  <a:cs typeface="Times New Roman"/>
                </a:rPr>
                <a:t>,</a:t>
              </a:r>
              <a:r>
                <a:rPr sz="1100" spc="-4" dirty="0">
                  <a:latin typeface="Times New Roman"/>
                  <a:cs typeface="Times New Roman"/>
                </a:rPr>
                <a:t> </a:t>
              </a:r>
              <a:r>
                <a:rPr sz="1100" spc="18" dirty="0">
                  <a:latin typeface="Times New Roman"/>
                  <a:cs typeface="Times New Roman"/>
                </a:rPr>
                <a:t>b</a:t>
              </a:r>
              <a:r>
                <a:rPr sz="1100" spc="-9" dirty="0">
                  <a:latin typeface="Times New Roman"/>
                  <a:cs typeface="Times New Roman"/>
                </a:rPr>
                <a:t>egu</a:t>
              </a:r>
              <a:r>
                <a:rPr sz="1100" dirty="0">
                  <a:latin typeface="Times New Roman"/>
                  <a:cs typeface="Times New Roman"/>
                </a:rPr>
                <a:t>n </a:t>
              </a:r>
              <a:r>
                <a:rPr sz="1100" spc="-27" dirty="0">
                  <a:latin typeface="Times New Roman"/>
                  <a:cs typeface="Times New Roman"/>
                </a:rPr>
                <a:t>a</a:t>
              </a:r>
              <a:r>
                <a:rPr sz="1100" spc="-4" dirty="0">
                  <a:latin typeface="Times New Roman"/>
                  <a:cs typeface="Times New Roman"/>
                </a:rPr>
                <a:t>t</a:t>
              </a:r>
              <a:r>
                <a:rPr sz="1100" spc="18" dirty="0">
                  <a:latin typeface="Times New Roman"/>
                  <a:cs typeface="Times New Roman"/>
                </a:rPr>
                <a:t> </a:t>
              </a:r>
              <a:r>
                <a:rPr sz="1100" spc="-9" dirty="0">
                  <a:latin typeface="Times New Roman"/>
                  <a:cs typeface="Times New Roman"/>
                </a:rPr>
                <a:t>a</a:t>
              </a:r>
              <a:endParaRPr sz="1100" dirty="0">
                <a:latin typeface="Times New Roman"/>
                <a:cs typeface="Times New Roman"/>
              </a:endParaRPr>
            </a:p>
          </p:txBody>
        </p:sp>
        <p:sp>
          <p:nvSpPr>
            <p:cNvPr id="292" name="object 292"/>
            <p:cNvSpPr/>
            <p:nvPr/>
          </p:nvSpPr>
          <p:spPr>
            <a:xfrm>
              <a:off x="2146011" y="4667900"/>
              <a:ext cx="737755" cy="156322"/>
            </a:xfrm>
            <a:custGeom>
              <a:avLst/>
              <a:gdLst/>
              <a:ahLst/>
              <a:cxnLst/>
              <a:rect l="l" t="t" r="r" b="b"/>
              <a:pathLst>
                <a:path w="811530" h="177164">
                  <a:moveTo>
                    <a:pt x="0" y="176809"/>
                  </a:moveTo>
                  <a:lnTo>
                    <a:pt x="811002" y="176809"/>
                  </a:lnTo>
                  <a:lnTo>
                    <a:pt x="811002" y="0"/>
                  </a:lnTo>
                  <a:lnTo>
                    <a:pt x="0" y="0"/>
                  </a:lnTo>
                  <a:lnTo>
                    <a:pt x="0" y="176809"/>
                  </a:lnTo>
                  <a:close/>
                </a:path>
              </a:pathLst>
            </a:custGeom>
            <a:solidFill>
              <a:srgbClr val="FFFC00"/>
            </a:solidFill>
          </p:spPr>
          <p:txBody>
            <a:bodyPr wrap="square" lIns="0" tIns="0" rIns="0" bIns="0" rtlCol="0"/>
            <a:lstStyle/>
            <a:p>
              <a:endParaRPr/>
            </a:p>
          </p:txBody>
        </p:sp>
        <p:sp>
          <p:nvSpPr>
            <p:cNvPr id="293" name="object 293"/>
            <p:cNvSpPr/>
            <p:nvPr/>
          </p:nvSpPr>
          <p:spPr>
            <a:xfrm>
              <a:off x="2919319" y="4667900"/>
              <a:ext cx="355023" cy="156322"/>
            </a:xfrm>
            <a:custGeom>
              <a:avLst/>
              <a:gdLst/>
              <a:ahLst/>
              <a:cxnLst/>
              <a:rect l="l" t="t" r="r" b="b"/>
              <a:pathLst>
                <a:path w="390525" h="177164">
                  <a:moveTo>
                    <a:pt x="0" y="176809"/>
                  </a:moveTo>
                  <a:lnTo>
                    <a:pt x="390256" y="176809"/>
                  </a:lnTo>
                  <a:lnTo>
                    <a:pt x="390256" y="0"/>
                  </a:lnTo>
                  <a:lnTo>
                    <a:pt x="0" y="0"/>
                  </a:lnTo>
                  <a:lnTo>
                    <a:pt x="0" y="176809"/>
                  </a:lnTo>
                  <a:close/>
                </a:path>
              </a:pathLst>
            </a:custGeom>
            <a:solidFill>
              <a:srgbClr val="FF2800"/>
            </a:solidFill>
          </p:spPr>
          <p:txBody>
            <a:bodyPr wrap="square" lIns="0" tIns="0" rIns="0" bIns="0" rtlCol="0"/>
            <a:lstStyle/>
            <a:p>
              <a:endParaRPr/>
            </a:p>
          </p:txBody>
        </p:sp>
        <p:sp>
          <p:nvSpPr>
            <p:cNvPr id="294" name="object 294"/>
            <p:cNvSpPr/>
            <p:nvPr/>
          </p:nvSpPr>
          <p:spPr>
            <a:xfrm>
              <a:off x="3346162" y="4667900"/>
              <a:ext cx="199736" cy="156322"/>
            </a:xfrm>
            <a:custGeom>
              <a:avLst/>
              <a:gdLst/>
              <a:ahLst/>
              <a:cxnLst/>
              <a:rect l="l" t="t" r="r" b="b"/>
              <a:pathLst>
                <a:path w="219710" h="177164">
                  <a:moveTo>
                    <a:pt x="0" y="176809"/>
                  </a:moveTo>
                  <a:lnTo>
                    <a:pt x="219519" y="176809"/>
                  </a:lnTo>
                  <a:lnTo>
                    <a:pt x="219519" y="0"/>
                  </a:lnTo>
                  <a:lnTo>
                    <a:pt x="0" y="0"/>
                  </a:lnTo>
                  <a:lnTo>
                    <a:pt x="0" y="176809"/>
                  </a:lnTo>
                  <a:close/>
                </a:path>
              </a:pathLst>
            </a:custGeom>
            <a:solidFill>
              <a:srgbClr val="0A31FF"/>
            </a:solidFill>
          </p:spPr>
          <p:txBody>
            <a:bodyPr wrap="square" lIns="0" tIns="0" rIns="0" bIns="0" rtlCol="0"/>
            <a:lstStyle/>
            <a:p>
              <a:endParaRPr/>
            </a:p>
          </p:txBody>
        </p:sp>
        <p:sp>
          <p:nvSpPr>
            <p:cNvPr id="295" name="object 295"/>
            <p:cNvSpPr/>
            <p:nvPr/>
          </p:nvSpPr>
          <p:spPr>
            <a:xfrm>
              <a:off x="3581757" y="4667900"/>
              <a:ext cx="482600" cy="156322"/>
            </a:xfrm>
            <a:custGeom>
              <a:avLst/>
              <a:gdLst/>
              <a:ahLst/>
              <a:cxnLst/>
              <a:rect l="l" t="t" r="r" b="b"/>
              <a:pathLst>
                <a:path w="530860" h="177164">
                  <a:moveTo>
                    <a:pt x="0" y="176809"/>
                  </a:moveTo>
                  <a:lnTo>
                    <a:pt x="530505" y="176809"/>
                  </a:lnTo>
                  <a:lnTo>
                    <a:pt x="530505" y="0"/>
                  </a:lnTo>
                  <a:lnTo>
                    <a:pt x="0" y="0"/>
                  </a:lnTo>
                  <a:lnTo>
                    <a:pt x="0" y="176809"/>
                  </a:lnTo>
                  <a:close/>
                </a:path>
              </a:pathLst>
            </a:custGeom>
            <a:solidFill>
              <a:srgbClr val="FF2800"/>
            </a:solidFill>
          </p:spPr>
          <p:txBody>
            <a:bodyPr wrap="square" lIns="0" tIns="0" rIns="0" bIns="0" rtlCol="0"/>
            <a:lstStyle/>
            <a:p>
              <a:endParaRPr/>
            </a:p>
          </p:txBody>
        </p:sp>
        <p:sp>
          <p:nvSpPr>
            <p:cNvPr id="296" name="object 296"/>
            <p:cNvSpPr/>
            <p:nvPr/>
          </p:nvSpPr>
          <p:spPr>
            <a:xfrm>
              <a:off x="4100067" y="4667900"/>
              <a:ext cx="559955" cy="156322"/>
            </a:xfrm>
            <a:custGeom>
              <a:avLst/>
              <a:gdLst/>
              <a:ahLst/>
              <a:cxnLst/>
              <a:rect l="l" t="t" r="r" b="b"/>
              <a:pathLst>
                <a:path w="615950" h="177164">
                  <a:moveTo>
                    <a:pt x="0" y="176809"/>
                  </a:moveTo>
                  <a:lnTo>
                    <a:pt x="615874" y="176809"/>
                  </a:lnTo>
                  <a:lnTo>
                    <a:pt x="615874" y="0"/>
                  </a:lnTo>
                  <a:lnTo>
                    <a:pt x="0" y="0"/>
                  </a:lnTo>
                  <a:lnTo>
                    <a:pt x="0" y="176809"/>
                  </a:lnTo>
                  <a:close/>
                </a:path>
              </a:pathLst>
            </a:custGeom>
            <a:solidFill>
              <a:srgbClr val="FFFC00"/>
            </a:solidFill>
          </p:spPr>
          <p:txBody>
            <a:bodyPr wrap="square" lIns="0" tIns="0" rIns="0" bIns="0" rtlCol="0"/>
            <a:lstStyle/>
            <a:p>
              <a:endParaRPr/>
            </a:p>
          </p:txBody>
        </p:sp>
        <p:sp>
          <p:nvSpPr>
            <p:cNvPr id="297" name="object 297"/>
            <p:cNvSpPr/>
            <p:nvPr/>
          </p:nvSpPr>
          <p:spPr>
            <a:xfrm>
              <a:off x="4695985" y="4667900"/>
              <a:ext cx="169141" cy="156322"/>
            </a:xfrm>
            <a:custGeom>
              <a:avLst/>
              <a:gdLst/>
              <a:ahLst/>
              <a:cxnLst/>
              <a:rect l="l" t="t" r="r" b="b"/>
              <a:pathLst>
                <a:path w="186054" h="177164">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a:p>
          </p:txBody>
        </p:sp>
        <p:sp>
          <p:nvSpPr>
            <p:cNvPr id="298" name="object 298"/>
            <p:cNvSpPr/>
            <p:nvPr/>
          </p:nvSpPr>
          <p:spPr>
            <a:xfrm>
              <a:off x="4901092" y="4667900"/>
              <a:ext cx="279977" cy="156322"/>
            </a:xfrm>
            <a:custGeom>
              <a:avLst/>
              <a:gdLst/>
              <a:ahLst/>
              <a:cxnLst/>
              <a:rect l="l" t="t" r="r" b="b"/>
              <a:pathLst>
                <a:path w="307975" h="177164">
                  <a:moveTo>
                    <a:pt x="0" y="176809"/>
                  </a:moveTo>
                  <a:lnTo>
                    <a:pt x="307936" y="176809"/>
                  </a:lnTo>
                  <a:lnTo>
                    <a:pt x="307936" y="0"/>
                  </a:lnTo>
                  <a:lnTo>
                    <a:pt x="0" y="0"/>
                  </a:lnTo>
                  <a:lnTo>
                    <a:pt x="0" y="176809"/>
                  </a:lnTo>
                  <a:close/>
                </a:path>
              </a:pathLst>
            </a:custGeom>
            <a:solidFill>
              <a:srgbClr val="0A31FF"/>
            </a:solidFill>
          </p:spPr>
          <p:txBody>
            <a:bodyPr wrap="square" lIns="0" tIns="0" rIns="0" bIns="0" rtlCol="0"/>
            <a:lstStyle/>
            <a:p>
              <a:endParaRPr/>
            </a:p>
          </p:txBody>
        </p:sp>
        <p:sp>
          <p:nvSpPr>
            <p:cNvPr id="299" name="object 299"/>
            <p:cNvSpPr/>
            <p:nvPr/>
          </p:nvSpPr>
          <p:spPr>
            <a:xfrm>
              <a:off x="5217065" y="4667900"/>
              <a:ext cx="338282" cy="156322"/>
            </a:xfrm>
            <a:custGeom>
              <a:avLst/>
              <a:gdLst/>
              <a:ahLst/>
              <a:cxnLst/>
              <a:rect l="l" t="t" r="r" b="b"/>
              <a:pathLst>
                <a:path w="372110" h="177164">
                  <a:moveTo>
                    <a:pt x="0" y="176809"/>
                  </a:moveTo>
                  <a:lnTo>
                    <a:pt x="371963" y="176809"/>
                  </a:lnTo>
                  <a:lnTo>
                    <a:pt x="371963" y="0"/>
                  </a:lnTo>
                  <a:lnTo>
                    <a:pt x="0" y="0"/>
                  </a:lnTo>
                  <a:lnTo>
                    <a:pt x="0" y="176809"/>
                  </a:lnTo>
                  <a:close/>
                </a:path>
              </a:pathLst>
            </a:custGeom>
            <a:solidFill>
              <a:srgbClr val="FF2800"/>
            </a:solidFill>
          </p:spPr>
          <p:txBody>
            <a:bodyPr wrap="square" lIns="0" tIns="0" rIns="0" bIns="0" rtlCol="0"/>
            <a:lstStyle/>
            <a:p>
              <a:endParaRPr/>
            </a:p>
          </p:txBody>
        </p:sp>
        <p:sp>
          <p:nvSpPr>
            <p:cNvPr id="300" name="object 300"/>
            <p:cNvSpPr/>
            <p:nvPr/>
          </p:nvSpPr>
          <p:spPr>
            <a:xfrm>
              <a:off x="5627280" y="4667900"/>
              <a:ext cx="413326" cy="156322"/>
            </a:xfrm>
            <a:custGeom>
              <a:avLst/>
              <a:gdLst/>
              <a:ahLst/>
              <a:cxnLst/>
              <a:rect l="l" t="t" r="r" b="b"/>
              <a:pathLst>
                <a:path w="454659" h="177164">
                  <a:moveTo>
                    <a:pt x="0" y="176809"/>
                  </a:moveTo>
                  <a:lnTo>
                    <a:pt x="454283" y="176809"/>
                  </a:lnTo>
                  <a:lnTo>
                    <a:pt x="454283" y="0"/>
                  </a:lnTo>
                  <a:lnTo>
                    <a:pt x="0" y="0"/>
                  </a:lnTo>
                  <a:lnTo>
                    <a:pt x="0" y="176809"/>
                  </a:lnTo>
                  <a:close/>
                </a:path>
              </a:pathLst>
            </a:custGeom>
            <a:solidFill>
              <a:srgbClr val="FF2800"/>
            </a:solidFill>
          </p:spPr>
          <p:txBody>
            <a:bodyPr wrap="square" lIns="0" tIns="0" rIns="0" bIns="0" rtlCol="0"/>
            <a:lstStyle/>
            <a:p>
              <a:endParaRPr/>
            </a:p>
          </p:txBody>
        </p:sp>
        <p:sp>
          <p:nvSpPr>
            <p:cNvPr id="301" name="object 301"/>
            <p:cNvSpPr/>
            <p:nvPr/>
          </p:nvSpPr>
          <p:spPr>
            <a:xfrm>
              <a:off x="6076297" y="4667900"/>
              <a:ext cx="61191" cy="156322"/>
            </a:xfrm>
            <a:custGeom>
              <a:avLst/>
              <a:gdLst/>
              <a:ahLst/>
              <a:cxnLst/>
              <a:rect l="l" t="t" r="r" b="b"/>
              <a:pathLst>
                <a:path w="67309" h="177164">
                  <a:moveTo>
                    <a:pt x="0" y="176809"/>
                  </a:moveTo>
                  <a:lnTo>
                    <a:pt x="67075" y="176809"/>
                  </a:lnTo>
                  <a:lnTo>
                    <a:pt x="67075" y="0"/>
                  </a:lnTo>
                  <a:lnTo>
                    <a:pt x="0" y="0"/>
                  </a:lnTo>
                  <a:lnTo>
                    <a:pt x="0" y="176809"/>
                  </a:lnTo>
                  <a:close/>
                </a:path>
              </a:pathLst>
            </a:custGeom>
            <a:solidFill>
              <a:srgbClr val="FF40FF"/>
            </a:solidFill>
          </p:spPr>
          <p:txBody>
            <a:bodyPr wrap="square" lIns="0" tIns="0" rIns="0" bIns="0" rtlCol="0"/>
            <a:lstStyle/>
            <a:p>
              <a:endParaRPr/>
            </a:p>
          </p:txBody>
        </p:sp>
        <p:sp>
          <p:nvSpPr>
            <p:cNvPr id="302" name="object 302"/>
            <p:cNvSpPr/>
            <p:nvPr/>
          </p:nvSpPr>
          <p:spPr>
            <a:xfrm>
              <a:off x="6173308" y="4667900"/>
              <a:ext cx="360795" cy="156322"/>
            </a:xfrm>
            <a:custGeom>
              <a:avLst/>
              <a:gdLst/>
              <a:ahLst/>
              <a:cxnLst/>
              <a:rect l="l" t="t" r="r" b="b"/>
              <a:pathLst>
                <a:path w="396875" h="177164">
                  <a:moveTo>
                    <a:pt x="0" y="176809"/>
                  </a:moveTo>
                  <a:lnTo>
                    <a:pt x="396354" y="176809"/>
                  </a:lnTo>
                  <a:lnTo>
                    <a:pt x="396354" y="0"/>
                  </a:lnTo>
                  <a:lnTo>
                    <a:pt x="0" y="0"/>
                  </a:lnTo>
                  <a:lnTo>
                    <a:pt x="0" y="176809"/>
                  </a:lnTo>
                  <a:close/>
                </a:path>
              </a:pathLst>
            </a:custGeom>
            <a:solidFill>
              <a:srgbClr val="FF2800"/>
            </a:solidFill>
          </p:spPr>
          <p:txBody>
            <a:bodyPr wrap="square" lIns="0" tIns="0" rIns="0" bIns="0" rtlCol="0"/>
            <a:lstStyle/>
            <a:p>
              <a:endParaRPr/>
            </a:p>
          </p:txBody>
        </p:sp>
        <p:sp>
          <p:nvSpPr>
            <p:cNvPr id="303" name="object 303"/>
            <p:cNvSpPr/>
            <p:nvPr/>
          </p:nvSpPr>
          <p:spPr>
            <a:xfrm>
              <a:off x="6569661" y="4667900"/>
              <a:ext cx="105641" cy="156322"/>
            </a:xfrm>
            <a:custGeom>
              <a:avLst/>
              <a:gdLst/>
              <a:ahLst/>
              <a:cxnLst/>
              <a:rect l="l" t="t" r="r" b="b"/>
              <a:pathLst>
                <a:path w="116204" h="177164">
                  <a:moveTo>
                    <a:pt x="0" y="176809"/>
                  </a:moveTo>
                  <a:lnTo>
                    <a:pt x="115857" y="176809"/>
                  </a:lnTo>
                  <a:lnTo>
                    <a:pt x="115857" y="0"/>
                  </a:lnTo>
                  <a:lnTo>
                    <a:pt x="0" y="0"/>
                  </a:lnTo>
                  <a:lnTo>
                    <a:pt x="0" y="176809"/>
                  </a:lnTo>
                  <a:close/>
                </a:path>
              </a:pathLst>
            </a:custGeom>
            <a:solidFill>
              <a:srgbClr val="0A31FF"/>
            </a:solidFill>
          </p:spPr>
          <p:txBody>
            <a:bodyPr wrap="square" lIns="0" tIns="0" rIns="0" bIns="0" rtlCol="0"/>
            <a:lstStyle/>
            <a:p>
              <a:endParaRPr/>
            </a:p>
          </p:txBody>
        </p:sp>
        <p:sp>
          <p:nvSpPr>
            <p:cNvPr id="304" name="object 304"/>
            <p:cNvSpPr/>
            <p:nvPr/>
          </p:nvSpPr>
          <p:spPr>
            <a:xfrm>
              <a:off x="6711018" y="4667900"/>
              <a:ext cx="368877" cy="156322"/>
            </a:xfrm>
            <a:custGeom>
              <a:avLst/>
              <a:gdLst/>
              <a:ahLst/>
              <a:cxnLst/>
              <a:rect l="l" t="t" r="r" b="b"/>
              <a:pathLst>
                <a:path w="405765" h="177164">
                  <a:moveTo>
                    <a:pt x="0" y="176809"/>
                  </a:moveTo>
                  <a:lnTo>
                    <a:pt x="405500" y="176809"/>
                  </a:lnTo>
                  <a:lnTo>
                    <a:pt x="405500" y="0"/>
                  </a:lnTo>
                  <a:lnTo>
                    <a:pt x="0" y="0"/>
                  </a:lnTo>
                  <a:lnTo>
                    <a:pt x="0" y="176809"/>
                  </a:lnTo>
                  <a:close/>
                </a:path>
              </a:pathLst>
            </a:custGeom>
            <a:solidFill>
              <a:srgbClr val="FF2800"/>
            </a:solidFill>
          </p:spPr>
          <p:txBody>
            <a:bodyPr wrap="square" lIns="0" tIns="0" rIns="0" bIns="0" rtlCol="0"/>
            <a:lstStyle/>
            <a:p>
              <a:endParaRPr/>
            </a:p>
          </p:txBody>
        </p:sp>
        <p:sp>
          <p:nvSpPr>
            <p:cNvPr id="305" name="object 305"/>
            <p:cNvSpPr txBox="1"/>
            <p:nvPr/>
          </p:nvSpPr>
          <p:spPr>
            <a:xfrm>
              <a:off x="2134465" y="4672205"/>
              <a:ext cx="4956464" cy="338554"/>
            </a:xfrm>
            <a:prstGeom prst="rect">
              <a:avLst/>
            </a:prstGeom>
          </p:spPr>
          <p:txBody>
            <a:bodyPr vert="horz" wrap="square" lIns="0" tIns="0" rIns="0" bIns="0" rtlCol="0">
              <a:spAutoFit/>
            </a:bodyPr>
            <a:lstStyle/>
            <a:p>
              <a:pPr marL="11397"/>
              <a:r>
                <a:rPr sz="1100" spc="-31" dirty="0">
                  <a:latin typeface="Times New Roman"/>
                  <a:cs typeface="Times New Roman"/>
                </a:rPr>
                <a:t>d</a:t>
              </a:r>
              <a:r>
                <a:rPr sz="1100" spc="9" dirty="0">
                  <a:latin typeface="Times New Roman"/>
                  <a:cs typeface="Times New Roman"/>
                </a:rPr>
                <a:t>i</a:t>
              </a:r>
              <a:r>
                <a:rPr sz="1100" spc="-31" dirty="0">
                  <a:latin typeface="Times New Roman"/>
                  <a:cs typeface="Times New Roman"/>
                </a:rPr>
                <a:t>s</a:t>
              </a:r>
              <a:r>
                <a:rPr sz="1100" spc="18" dirty="0">
                  <a:latin typeface="Times New Roman"/>
                  <a:cs typeface="Times New Roman"/>
                </a:rPr>
                <a:t>t</a:t>
              </a:r>
              <a:r>
                <a:rPr sz="1100" spc="-4" dirty="0">
                  <a:latin typeface="Times New Roman"/>
                  <a:cs typeface="Times New Roman"/>
                </a:rPr>
                <a:t>i</a:t>
              </a:r>
              <a:r>
                <a:rPr sz="1100" dirty="0">
                  <a:latin typeface="Times New Roman"/>
                  <a:cs typeface="Times New Roman"/>
                </a:rPr>
                <a:t>n</a:t>
              </a:r>
              <a:r>
                <a:rPr sz="1100" spc="-9" dirty="0">
                  <a:latin typeface="Times New Roman"/>
                  <a:cs typeface="Times New Roman"/>
                </a:rPr>
                <a:t>gu</a:t>
              </a:r>
              <a:r>
                <a:rPr sz="1100" spc="18" dirty="0">
                  <a:latin typeface="Times New Roman"/>
                  <a:cs typeface="Times New Roman"/>
                </a:rPr>
                <a:t>i</a:t>
              </a:r>
              <a:r>
                <a:rPr sz="1100" spc="-31" dirty="0">
                  <a:latin typeface="Times New Roman"/>
                  <a:cs typeface="Times New Roman"/>
                </a:rPr>
                <a:t>s</a:t>
              </a:r>
              <a:r>
                <a:rPr sz="1100" spc="18" dirty="0">
                  <a:latin typeface="Times New Roman"/>
                  <a:cs typeface="Times New Roman"/>
                </a:rPr>
                <a:t>h</a:t>
              </a:r>
              <a:r>
                <a:rPr sz="1100" spc="-13" dirty="0">
                  <a:latin typeface="Times New Roman"/>
                  <a:cs typeface="Times New Roman"/>
                </a:rPr>
                <a:t>e</a:t>
              </a:r>
              <a:r>
                <a:rPr sz="1100" dirty="0">
                  <a:latin typeface="Times New Roman"/>
                  <a:cs typeface="Times New Roman"/>
                </a:rPr>
                <a:t>d </a:t>
              </a:r>
              <a:r>
                <a:rPr sz="1100" spc="-9" dirty="0">
                  <a:latin typeface="Times New Roman"/>
                  <a:cs typeface="Times New Roman"/>
                </a:rPr>
                <a:t>p</a:t>
              </a:r>
              <a:r>
                <a:rPr sz="1100" spc="-13" dirty="0">
                  <a:latin typeface="Times New Roman"/>
                  <a:cs typeface="Times New Roman"/>
                </a:rPr>
                <a:t>e</a:t>
              </a:r>
              <a:r>
                <a:rPr sz="1100" spc="-4" dirty="0">
                  <a:latin typeface="Times New Roman"/>
                  <a:cs typeface="Times New Roman"/>
                </a:rPr>
                <a:t>r</a:t>
              </a:r>
              <a:r>
                <a:rPr sz="1100" spc="4" dirty="0">
                  <a:latin typeface="Times New Roman"/>
                  <a:cs typeface="Times New Roman"/>
                </a:rPr>
                <a:t>i</a:t>
              </a:r>
              <a:r>
                <a:rPr sz="1100" dirty="0">
                  <a:latin typeface="Times New Roman"/>
                  <a:cs typeface="Times New Roman"/>
                </a:rPr>
                <a:t>od, </a:t>
              </a:r>
              <a:r>
                <a:rPr sz="1100" spc="-9" dirty="0">
                  <a:latin typeface="Times New Roman"/>
                  <a:cs typeface="Times New Roman"/>
                </a:rPr>
                <a:t>a</a:t>
              </a:r>
              <a:r>
                <a:rPr sz="1100" dirty="0">
                  <a:latin typeface="Times New Roman"/>
                  <a:cs typeface="Times New Roman"/>
                </a:rPr>
                <a:t>nd</a:t>
              </a:r>
              <a:r>
                <a:rPr sz="1100" spc="-22" dirty="0">
                  <a:latin typeface="Times New Roman"/>
                  <a:cs typeface="Times New Roman"/>
                </a:rPr>
                <a:t> </a:t>
              </a:r>
              <a:r>
                <a:rPr sz="1100" spc="-13" dirty="0">
                  <a:latin typeface="Times New Roman"/>
                  <a:cs typeface="Times New Roman"/>
                </a:rPr>
                <a:t>p</a:t>
              </a:r>
              <a:r>
                <a:rPr sz="1100" spc="18" dirty="0">
                  <a:latin typeface="Times New Roman"/>
                  <a:cs typeface="Times New Roman"/>
                </a:rPr>
                <a:t>u</a:t>
              </a:r>
              <a:r>
                <a:rPr sz="1100" spc="-9" dirty="0">
                  <a:latin typeface="Times New Roman"/>
                  <a:cs typeface="Times New Roman"/>
                </a:rPr>
                <a:t>rsu</a:t>
              </a:r>
              <a:r>
                <a:rPr sz="1100" spc="18" dirty="0">
                  <a:latin typeface="Times New Roman"/>
                  <a:cs typeface="Times New Roman"/>
                </a:rPr>
                <a:t>i</a:t>
              </a:r>
              <a:r>
                <a:rPr sz="1100" dirty="0">
                  <a:latin typeface="Times New Roman"/>
                  <a:cs typeface="Times New Roman"/>
                </a:rPr>
                <a:t>ng</a:t>
              </a:r>
              <a:r>
                <a:rPr sz="1100" spc="-9" dirty="0">
                  <a:latin typeface="Times New Roman"/>
                  <a:cs typeface="Times New Roman"/>
                </a:rPr>
                <a:t> </a:t>
              </a:r>
              <a:r>
                <a:rPr sz="1100" spc="9" dirty="0">
                  <a:latin typeface="Times New Roman"/>
                  <a:cs typeface="Times New Roman"/>
                </a:rPr>
                <a:t>i</a:t>
              </a:r>
              <a:r>
                <a:rPr sz="1100" spc="-22" dirty="0">
                  <a:latin typeface="Times New Roman"/>
                  <a:cs typeface="Times New Roman"/>
                </a:rPr>
                <a:t>n</a:t>
              </a:r>
              <a:r>
                <a:rPr sz="1100" spc="18" dirty="0">
                  <a:latin typeface="Times New Roman"/>
                  <a:cs typeface="Times New Roman"/>
                </a:rPr>
                <a:t>v</a:t>
              </a:r>
              <a:r>
                <a:rPr sz="1100" spc="-13" dirty="0">
                  <a:latin typeface="Times New Roman"/>
                  <a:cs typeface="Times New Roman"/>
                </a:rPr>
                <a:t>ar</a:t>
              </a:r>
              <a:r>
                <a:rPr sz="1100" spc="9" dirty="0">
                  <a:latin typeface="Times New Roman"/>
                  <a:cs typeface="Times New Roman"/>
                </a:rPr>
                <a:t>i</a:t>
              </a:r>
              <a:r>
                <a:rPr sz="1100" spc="-36" dirty="0">
                  <a:latin typeface="Times New Roman"/>
                  <a:cs typeface="Times New Roman"/>
                </a:rPr>
                <a:t>a</a:t>
              </a:r>
              <a:r>
                <a:rPr sz="1100" spc="4" dirty="0">
                  <a:latin typeface="Times New Roman"/>
                  <a:cs typeface="Times New Roman"/>
                </a:rPr>
                <a:t>b</a:t>
              </a:r>
              <a:r>
                <a:rPr sz="1100" spc="-4" dirty="0">
                  <a:latin typeface="Times New Roman"/>
                  <a:cs typeface="Times New Roman"/>
                </a:rPr>
                <a:t>l</a:t>
              </a:r>
              <a:r>
                <a:rPr sz="1100" dirty="0">
                  <a:latin typeface="Times New Roman"/>
                  <a:cs typeface="Times New Roman"/>
                </a:rPr>
                <a:t>y</a:t>
              </a:r>
              <a:r>
                <a:rPr sz="1100" spc="-31"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a:t>
              </a:r>
              <a:r>
                <a:rPr sz="1100" spc="-49" dirty="0">
                  <a:latin typeface="Times New Roman"/>
                  <a:cs typeface="Times New Roman"/>
                </a:rPr>
                <a:t> </a:t>
              </a:r>
              <a:r>
                <a:rPr sz="1100" spc="18" dirty="0">
                  <a:latin typeface="Times New Roman"/>
                  <a:cs typeface="Times New Roman"/>
                </a:rPr>
                <a:t>s</a:t>
              </a:r>
              <a:r>
                <a:rPr sz="1100" spc="-31" dirty="0">
                  <a:latin typeface="Times New Roman"/>
                  <a:cs typeface="Times New Roman"/>
                </a:rPr>
                <a:t>a</a:t>
              </a:r>
              <a:r>
                <a:rPr sz="1100" spc="4" dirty="0">
                  <a:latin typeface="Times New Roman"/>
                  <a:cs typeface="Times New Roman"/>
                </a:rPr>
                <a:t>m</a:t>
              </a:r>
              <a:r>
                <a:rPr sz="1100" spc="-9" dirty="0">
                  <a:latin typeface="Times New Roman"/>
                  <a:cs typeface="Times New Roman"/>
                </a:rPr>
                <a:t>e</a:t>
              </a:r>
              <a:r>
                <a:rPr sz="1100" spc="-13" dirty="0">
                  <a:latin typeface="Times New Roman"/>
                  <a:cs typeface="Times New Roman"/>
                </a:rPr>
                <a:t> </a:t>
              </a:r>
              <a:r>
                <a:rPr sz="1100" spc="18" dirty="0">
                  <a:latin typeface="Times New Roman"/>
                  <a:cs typeface="Times New Roman"/>
                </a:rPr>
                <a:t>o</a:t>
              </a:r>
              <a:r>
                <a:rPr sz="1100" dirty="0">
                  <a:latin typeface="Times New Roman"/>
                  <a:cs typeface="Times New Roman"/>
                </a:rPr>
                <a:t>b</a:t>
              </a:r>
              <a:r>
                <a:rPr sz="1100" spc="-4" dirty="0">
                  <a:latin typeface="Times New Roman"/>
                  <a:cs typeface="Times New Roman"/>
                </a:rPr>
                <a:t>j</a:t>
              </a:r>
              <a:r>
                <a:rPr sz="1100" spc="-22" dirty="0">
                  <a:latin typeface="Times New Roman"/>
                  <a:cs typeface="Times New Roman"/>
                </a:rPr>
                <a:t>ec</a:t>
              </a:r>
              <a:r>
                <a:rPr sz="1100" spc="9" dirty="0">
                  <a:latin typeface="Times New Roman"/>
                  <a:cs typeface="Times New Roman"/>
                </a:rPr>
                <a:t>t</a:t>
              </a:r>
              <a:r>
                <a:rPr sz="1100" dirty="0">
                  <a:latin typeface="Times New Roman"/>
                  <a:cs typeface="Times New Roman"/>
                </a:rPr>
                <a:t>, </a:t>
              </a:r>
              <a:r>
                <a:rPr sz="1100" spc="-9" dirty="0">
                  <a:latin typeface="Times New Roman"/>
                  <a:cs typeface="Times New Roman"/>
                </a:rPr>
                <a:t>e</a:t>
              </a:r>
              <a:r>
                <a:rPr sz="1100" dirty="0">
                  <a:latin typeface="Times New Roman"/>
                  <a:cs typeface="Times New Roman"/>
                </a:rPr>
                <a:t>v</a:t>
              </a:r>
              <a:r>
                <a:rPr sz="1100" spc="-4" dirty="0">
                  <a:latin typeface="Times New Roman"/>
                  <a:cs typeface="Times New Roman"/>
                </a:rPr>
                <a:t>i</a:t>
              </a:r>
              <a:r>
                <a:rPr sz="1100" dirty="0">
                  <a:latin typeface="Times New Roman"/>
                  <a:cs typeface="Times New Roman"/>
                </a:rPr>
                <a:t>n</a:t>
              </a:r>
              <a:r>
                <a:rPr sz="1100" spc="-4" dirty="0">
                  <a:latin typeface="Times New Roman"/>
                  <a:cs typeface="Times New Roman"/>
                </a:rPr>
                <a:t>ce</a:t>
              </a:r>
              <a:r>
                <a:rPr sz="1100" dirty="0">
                  <a:latin typeface="Times New Roman"/>
                  <a:cs typeface="Times New Roman"/>
                </a:rPr>
                <a:t>s</a:t>
              </a:r>
              <a:r>
                <a:rPr sz="1100" spc="-9" dirty="0">
                  <a:latin typeface="Times New Roman"/>
                  <a:cs typeface="Times New Roman"/>
                </a:rPr>
                <a:t> a </a:t>
              </a:r>
              <a:r>
                <a:rPr sz="1100" spc="-4" dirty="0">
                  <a:latin typeface="Times New Roman"/>
                  <a:cs typeface="Times New Roman"/>
                </a:rPr>
                <a:t>des</a:t>
              </a:r>
              <a:r>
                <a:rPr sz="1100" spc="4" dirty="0">
                  <a:latin typeface="Times New Roman"/>
                  <a:cs typeface="Times New Roman"/>
                </a:rPr>
                <a:t>i</a:t>
              </a:r>
              <a:r>
                <a:rPr sz="1100" spc="-22" dirty="0">
                  <a:latin typeface="Times New Roman"/>
                  <a:cs typeface="Times New Roman"/>
                </a:rPr>
                <a:t>g</a:t>
              </a:r>
              <a:r>
                <a:rPr sz="1100" dirty="0">
                  <a:latin typeface="Times New Roman"/>
                  <a:cs typeface="Times New Roman"/>
                </a:rPr>
                <a:t>n</a:t>
              </a:r>
              <a:r>
                <a:rPr sz="1100" spc="9" dirty="0">
                  <a:latin typeface="Times New Roman"/>
                  <a:cs typeface="Times New Roman"/>
                </a:rPr>
                <a:t> t</a:t>
              </a:r>
              <a:r>
                <a:rPr sz="1100" dirty="0">
                  <a:latin typeface="Times New Roman"/>
                  <a:cs typeface="Times New Roman"/>
                </a:rPr>
                <a:t>o</a:t>
              </a:r>
              <a:r>
                <a:rPr sz="1100" spc="-22" dirty="0">
                  <a:latin typeface="Times New Roman"/>
                  <a:cs typeface="Times New Roman"/>
                </a:rPr>
                <a:t> </a:t>
              </a:r>
              <a:r>
                <a:rPr sz="1100" spc="-9" dirty="0">
                  <a:latin typeface="Times New Roman"/>
                  <a:cs typeface="Times New Roman"/>
                </a:rPr>
                <a:t>reduce</a:t>
              </a:r>
              <a:endParaRPr sz="1100">
                <a:latin typeface="Times New Roman"/>
                <a:cs typeface="Times New Roman"/>
              </a:endParaRPr>
            </a:p>
          </p:txBody>
        </p:sp>
        <p:sp>
          <p:nvSpPr>
            <p:cNvPr id="306" name="object 306"/>
            <p:cNvSpPr/>
            <p:nvPr/>
          </p:nvSpPr>
          <p:spPr>
            <a:xfrm>
              <a:off x="2146011" y="4823908"/>
              <a:ext cx="277668" cy="153521"/>
            </a:xfrm>
            <a:custGeom>
              <a:avLst/>
              <a:gdLst/>
              <a:ahLst/>
              <a:cxnLst/>
              <a:rect l="l" t="t" r="r" b="b"/>
              <a:pathLst>
                <a:path w="305435" h="173989">
                  <a:moveTo>
                    <a:pt x="0" y="173761"/>
                  </a:moveTo>
                  <a:lnTo>
                    <a:pt x="304888" y="173761"/>
                  </a:lnTo>
                  <a:lnTo>
                    <a:pt x="304888" y="0"/>
                  </a:lnTo>
                  <a:lnTo>
                    <a:pt x="0" y="0"/>
                  </a:lnTo>
                  <a:lnTo>
                    <a:pt x="0" y="173761"/>
                  </a:lnTo>
                  <a:close/>
                </a:path>
              </a:pathLst>
            </a:custGeom>
            <a:solidFill>
              <a:srgbClr val="0A31FF"/>
            </a:solidFill>
          </p:spPr>
          <p:txBody>
            <a:bodyPr wrap="square" lIns="0" tIns="0" rIns="0" bIns="0" rtlCol="0"/>
            <a:lstStyle/>
            <a:p>
              <a:endParaRPr/>
            </a:p>
          </p:txBody>
        </p:sp>
        <p:sp>
          <p:nvSpPr>
            <p:cNvPr id="307" name="object 307"/>
            <p:cNvSpPr/>
            <p:nvPr/>
          </p:nvSpPr>
          <p:spPr>
            <a:xfrm>
              <a:off x="2459215" y="4823908"/>
              <a:ext cx="108527" cy="153521"/>
            </a:xfrm>
            <a:custGeom>
              <a:avLst/>
              <a:gdLst/>
              <a:ahLst/>
              <a:cxnLst/>
              <a:rect l="l" t="t" r="r" b="b"/>
              <a:pathLst>
                <a:path w="119380" h="173989">
                  <a:moveTo>
                    <a:pt x="0" y="173761"/>
                  </a:moveTo>
                  <a:lnTo>
                    <a:pt x="118906" y="173761"/>
                  </a:lnTo>
                  <a:lnTo>
                    <a:pt x="118906" y="0"/>
                  </a:lnTo>
                  <a:lnTo>
                    <a:pt x="0" y="0"/>
                  </a:lnTo>
                  <a:lnTo>
                    <a:pt x="0" y="173761"/>
                  </a:lnTo>
                  <a:close/>
                </a:path>
              </a:pathLst>
            </a:custGeom>
            <a:solidFill>
              <a:srgbClr val="0A31FF"/>
            </a:solidFill>
          </p:spPr>
          <p:txBody>
            <a:bodyPr wrap="square" lIns="0" tIns="0" rIns="0" bIns="0" rtlCol="0"/>
            <a:lstStyle/>
            <a:p>
              <a:endParaRPr/>
            </a:p>
          </p:txBody>
        </p:sp>
        <p:sp>
          <p:nvSpPr>
            <p:cNvPr id="308" name="object 308"/>
            <p:cNvSpPr/>
            <p:nvPr/>
          </p:nvSpPr>
          <p:spPr>
            <a:xfrm>
              <a:off x="2603344" y="4823908"/>
              <a:ext cx="474518" cy="153521"/>
            </a:xfrm>
            <a:custGeom>
              <a:avLst/>
              <a:gdLst/>
              <a:ahLst/>
              <a:cxnLst/>
              <a:rect l="l" t="t" r="r" b="b"/>
              <a:pathLst>
                <a:path w="521970" h="173989">
                  <a:moveTo>
                    <a:pt x="0" y="173761"/>
                  </a:moveTo>
                  <a:lnTo>
                    <a:pt x="521358" y="173761"/>
                  </a:lnTo>
                  <a:lnTo>
                    <a:pt x="521358" y="0"/>
                  </a:lnTo>
                  <a:lnTo>
                    <a:pt x="0" y="0"/>
                  </a:lnTo>
                  <a:lnTo>
                    <a:pt x="0" y="173761"/>
                  </a:lnTo>
                  <a:close/>
                </a:path>
              </a:pathLst>
            </a:custGeom>
            <a:solidFill>
              <a:srgbClr val="FFFC00"/>
            </a:solidFill>
          </p:spPr>
          <p:txBody>
            <a:bodyPr wrap="square" lIns="0" tIns="0" rIns="0" bIns="0" rtlCol="0"/>
            <a:lstStyle/>
            <a:p>
              <a:endParaRPr/>
            </a:p>
          </p:txBody>
        </p:sp>
        <p:sp>
          <p:nvSpPr>
            <p:cNvPr id="309" name="object 309"/>
            <p:cNvSpPr/>
            <p:nvPr/>
          </p:nvSpPr>
          <p:spPr>
            <a:xfrm>
              <a:off x="3113340" y="4823908"/>
              <a:ext cx="346941" cy="153521"/>
            </a:xfrm>
            <a:custGeom>
              <a:avLst/>
              <a:gdLst/>
              <a:ahLst/>
              <a:cxnLst/>
              <a:rect l="l" t="t" r="r" b="b"/>
              <a:pathLst>
                <a:path w="381635" h="173989">
                  <a:moveTo>
                    <a:pt x="0" y="173761"/>
                  </a:moveTo>
                  <a:lnTo>
                    <a:pt x="381110" y="173761"/>
                  </a:lnTo>
                  <a:lnTo>
                    <a:pt x="381110" y="0"/>
                  </a:lnTo>
                  <a:lnTo>
                    <a:pt x="0" y="0"/>
                  </a:lnTo>
                  <a:lnTo>
                    <a:pt x="0" y="173761"/>
                  </a:lnTo>
                  <a:close/>
                </a:path>
              </a:pathLst>
            </a:custGeom>
            <a:solidFill>
              <a:srgbClr val="FF2800"/>
            </a:solidFill>
          </p:spPr>
          <p:txBody>
            <a:bodyPr wrap="square" lIns="0" tIns="0" rIns="0" bIns="0" rtlCol="0"/>
            <a:lstStyle/>
            <a:p>
              <a:endParaRPr/>
            </a:p>
          </p:txBody>
        </p:sp>
        <p:sp>
          <p:nvSpPr>
            <p:cNvPr id="310" name="object 310"/>
            <p:cNvSpPr/>
            <p:nvPr/>
          </p:nvSpPr>
          <p:spPr>
            <a:xfrm>
              <a:off x="3529096" y="4823908"/>
              <a:ext cx="77932" cy="153521"/>
            </a:xfrm>
            <a:custGeom>
              <a:avLst/>
              <a:gdLst/>
              <a:ahLst/>
              <a:cxnLst/>
              <a:rect l="l" t="t" r="r" b="b"/>
              <a:pathLst>
                <a:path w="85725" h="173989">
                  <a:moveTo>
                    <a:pt x="0" y="173761"/>
                  </a:moveTo>
                  <a:lnTo>
                    <a:pt x="85368" y="173761"/>
                  </a:lnTo>
                  <a:lnTo>
                    <a:pt x="85368" y="0"/>
                  </a:lnTo>
                  <a:lnTo>
                    <a:pt x="0" y="0"/>
                  </a:lnTo>
                  <a:lnTo>
                    <a:pt x="0" y="173761"/>
                  </a:lnTo>
                  <a:close/>
                </a:path>
              </a:pathLst>
            </a:custGeom>
            <a:solidFill>
              <a:srgbClr val="0A31FF"/>
            </a:solidFill>
          </p:spPr>
          <p:txBody>
            <a:bodyPr wrap="square" lIns="0" tIns="0" rIns="0" bIns="0" rtlCol="0"/>
            <a:lstStyle/>
            <a:p>
              <a:endParaRPr/>
            </a:p>
          </p:txBody>
        </p:sp>
        <p:sp>
          <p:nvSpPr>
            <p:cNvPr id="311" name="object 311"/>
            <p:cNvSpPr/>
            <p:nvPr/>
          </p:nvSpPr>
          <p:spPr>
            <a:xfrm>
              <a:off x="3642735" y="4823908"/>
              <a:ext cx="88900" cy="153521"/>
            </a:xfrm>
            <a:custGeom>
              <a:avLst/>
              <a:gdLst/>
              <a:ahLst/>
              <a:cxnLst/>
              <a:rect l="l" t="t" r="r" b="b"/>
              <a:pathLst>
                <a:path w="97789" h="173989">
                  <a:moveTo>
                    <a:pt x="0" y="173761"/>
                  </a:moveTo>
                  <a:lnTo>
                    <a:pt x="97564" y="173761"/>
                  </a:lnTo>
                  <a:lnTo>
                    <a:pt x="97564" y="0"/>
                  </a:lnTo>
                  <a:lnTo>
                    <a:pt x="0" y="0"/>
                  </a:lnTo>
                  <a:lnTo>
                    <a:pt x="0" y="173761"/>
                  </a:lnTo>
                  <a:close/>
                </a:path>
              </a:pathLst>
            </a:custGeom>
            <a:solidFill>
              <a:srgbClr val="0A31FF"/>
            </a:solidFill>
          </p:spPr>
          <p:txBody>
            <a:bodyPr wrap="square" lIns="0" tIns="0" rIns="0" bIns="0" rtlCol="0"/>
            <a:lstStyle/>
            <a:p>
              <a:endParaRPr/>
            </a:p>
          </p:txBody>
        </p:sp>
        <p:sp>
          <p:nvSpPr>
            <p:cNvPr id="312" name="object 312"/>
            <p:cNvSpPr/>
            <p:nvPr/>
          </p:nvSpPr>
          <p:spPr>
            <a:xfrm>
              <a:off x="3767463" y="4823908"/>
              <a:ext cx="255155" cy="153521"/>
            </a:xfrm>
            <a:custGeom>
              <a:avLst/>
              <a:gdLst/>
              <a:ahLst/>
              <a:cxnLst/>
              <a:rect l="l" t="t" r="r" b="b"/>
              <a:pathLst>
                <a:path w="280670" h="173989">
                  <a:moveTo>
                    <a:pt x="0" y="173761"/>
                  </a:moveTo>
                  <a:lnTo>
                    <a:pt x="280497" y="173761"/>
                  </a:lnTo>
                  <a:lnTo>
                    <a:pt x="280497" y="0"/>
                  </a:lnTo>
                  <a:lnTo>
                    <a:pt x="0" y="0"/>
                  </a:lnTo>
                  <a:lnTo>
                    <a:pt x="0" y="173761"/>
                  </a:lnTo>
                  <a:close/>
                </a:path>
              </a:pathLst>
            </a:custGeom>
            <a:solidFill>
              <a:srgbClr val="FF2800"/>
            </a:solidFill>
          </p:spPr>
          <p:txBody>
            <a:bodyPr wrap="square" lIns="0" tIns="0" rIns="0" bIns="0" rtlCol="0"/>
            <a:lstStyle/>
            <a:p>
              <a:endParaRPr/>
            </a:p>
          </p:txBody>
        </p:sp>
        <p:sp>
          <p:nvSpPr>
            <p:cNvPr id="313" name="object 313"/>
            <p:cNvSpPr/>
            <p:nvPr/>
          </p:nvSpPr>
          <p:spPr>
            <a:xfrm>
              <a:off x="4055720" y="4823908"/>
              <a:ext cx="263814" cy="153521"/>
            </a:xfrm>
            <a:custGeom>
              <a:avLst/>
              <a:gdLst/>
              <a:ahLst/>
              <a:cxnLst/>
              <a:rect l="l" t="t" r="r" b="b"/>
              <a:pathLst>
                <a:path w="290195" h="173989">
                  <a:moveTo>
                    <a:pt x="0" y="173761"/>
                  </a:moveTo>
                  <a:lnTo>
                    <a:pt x="289643" y="173761"/>
                  </a:lnTo>
                  <a:lnTo>
                    <a:pt x="289643" y="0"/>
                  </a:lnTo>
                  <a:lnTo>
                    <a:pt x="0" y="0"/>
                  </a:lnTo>
                  <a:lnTo>
                    <a:pt x="0" y="173761"/>
                  </a:lnTo>
                  <a:close/>
                </a:path>
              </a:pathLst>
            </a:custGeom>
            <a:solidFill>
              <a:srgbClr val="FF2800"/>
            </a:solidFill>
          </p:spPr>
          <p:txBody>
            <a:bodyPr wrap="square" lIns="0" tIns="0" rIns="0" bIns="0" rtlCol="0"/>
            <a:lstStyle/>
            <a:p>
              <a:endParaRPr/>
            </a:p>
          </p:txBody>
        </p:sp>
        <p:sp>
          <p:nvSpPr>
            <p:cNvPr id="314" name="object 314"/>
            <p:cNvSpPr/>
            <p:nvPr/>
          </p:nvSpPr>
          <p:spPr>
            <a:xfrm>
              <a:off x="4388326" y="4823908"/>
              <a:ext cx="75045" cy="153521"/>
            </a:xfrm>
            <a:custGeom>
              <a:avLst/>
              <a:gdLst/>
              <a:ahLst/>
              <a:cxnLst/>
              <a:rect l="l" t="t" r="r" b="b"/>
              <a:pathLst>
                <a:path w="82550" h="173989">
                  <a:moveTo>
                    <a:pt x="0" y="173761"/>
                  </a:moveTo>
                  <a:lnTo>
                    <a:pt x="82319" y="173761"/>
                  </a:lnTo>
                  <a:lnTo>
                    <a:pt x="82319" y="0"/>
                  </a:lnTo>
                  <a:lnTo>
                    <a:pt x="0" y="0"/>
                  </a:lnTo>
                  <a:lnTo>
                    <a:pt x="0" y="173761"/>
                  </a:lnTo>
                  <a:close/>
                </a:path>
              </a:pathLst>
            </a:custGeom>
            <a:solidFill>
              <a:srgbClr val="0A31FF"/>
            </a:solidFill>
          </p:spPr>
          <p:txBody>
            <a:bodyPr wrap="square" lIns="0" tIns="0" rIns="0" bIns="0" rtlCol="0"/>
            <a:lstStyle/>
            <a:p>
              <a:endParaRPr/>
            </a:p>
          </p:txBody>
        </p:sp>
        <p:sp>
          <p:nvSpPr>
            <p:cNvPr id="315" name="object 315"/>
            <p:cNvSpPr/>
            <p:nvPr/>
          </p:nvSpPr>
          <p:spPr>
            <a:xfrm>
              <a:off x="4499194" y="4823908"/>
              <a:ext cx="91786" cy="153521"/>
            </a:xfrm>
            <a:custGeom>
              <a:avLst/>
              <a:gdLst/>
              <a:ahLst/>
              <a:cxnLst/>
              <a:rect l="l" t="t" r="r" b="b"/>
              <a:pathLst>
                <a:path w="100964" h="173989">
                  <a:moveTo>
                    <a:pt x="0" y="173761"/>
                  </a:moveTo>
                  <a:lnTo>
                    <a:pt x="100613" y="173761"/>
                  </a:lnTo>
                  <a:lnTo>
                    <a:pt x="100613" y="0"/>
                  </a:lnTo>
                  <a:lnTo>
                    <a:pt x="0" y="0"/>
                  </a:lnTo>
                  <a:lnTo>
                    <a:pt x="0" y="173761"/>
                  </a:lnTo>
                  <a:close/>
                </a:path>
              </a:pathLst>
            </a:custGeom>
            <a:solidFill>
              <a:srgbClr val="0A31FF"/>
            </a:solidFill>
          </p:spPr>
          <p:txBody>
            <a:bodyPr wrap="square" lIns="0" tIns="0" rIns="0" bIns="0" rtlCol="0"/>
            <a:lstStyle/>
            <a:p>
              <a:endParaRPr/>
            </a:p>
          </p:txBody>
        </p:sp>
        <p:sp>
          <p:nvSpPr>
            <p:cNvPr id="316" name="object 316"/>
            <p:cNvSpPr/>
            <p:nvPr/>
          </p:nvSpPr>
          <p:spPr>
            <a:xfrm>
              <a:off x="4626693" y="4823908"/>
              <a:ext cx="252268" cy="153521"/>
            </a:xfrm>
            <a:custGeom>
              <a:avLst/>
              <a:gdLst/>
              <a:ahLst/>
              <a:cxnLst/>
              <a:rect l="l" t="t" r="r" b="b"/>
              <a:pathLst>
                <a:path w="277495" h="173989">
                  <a:moveTo>
                    <a:pt x="0" y="173761"/>
                  </a:moveTo>
                  <a:lnTo>
                    <a:pt x="277448" y="173761"/>
                  </a:lnTo>
                  <a:lnTo>
                    <a:pt x="277448" y="0"/>
                  </a:lnTo>
                  <a:lnTo>
                    <a:pt x="0" y="0"/>
                  </a:lnTo>
                  <a:lnTo>
                    <a:pt x="0" y="173761"/>
                  </a:lnTo>
                  <a:close/>
                </a:path>
              </a:pathLst>
            </a:custGeom>
            <a:solidFill>
              <a:srgbClr val="FF2800"/>
            </a:solidFill>
          </p:spPr>
          <p:txBody>
            <a:bodyPr wrap="square" lIns="0" tIns="0" rIns="0" bIns="0" rtlCol="0"/>
            <a:lstStyle/>
            <a:p>
              <a:endParaRPr/>
            </a:p>
          </p:txBody>
        </p:sp>
        <p:sp>
          <p:nvSpPr>
            <p:cNvPr id="317" name="object 317"/>
            <p:cNvSpPr/>
            <p:nvPr/>
          </p:nvSpPr>
          <p:spPr>
            <a:xfrm>
              <a:off x="4914951" y="4823908"/>
              <a:ext cx="244186" cy="153521"/>
            </a:xfrm>
            <a:custGeom>
              <a:avLst/>
              <a:gdLst/>
              <a:ahLst/>
              <a:cxnLst/>
              <a:rect l="l" t="t" r="r" b="b"/>
              <a:pathLst>
                <a:path w="268604" h="173989">
                  <a:moveTo>
                    <a:pt x="0" y="173761"/>
                  </a:moveTo>
                  <a:lnTo>
                    <a:pt x="268301" y="173761"/>
                  </a:lnTo>
                  <a:lnTo>
                    <a:pt x="268301" y="0"/>
                  </a:lnTo>
                  <a:lnTo>
                    <a:pt x="0" y="0"/>
                  </a:lnTo>
                  <a:lnTo>
                    <a:pt x="0" y="173761"/>
                  </a:lnTo>
                  <a:close/>
                </a:path>
              </a:pathLst>
            </a:custGeom>
            <a:solidFill>
              <a:srgbClr val="0A31FF"/>
            </a:solidFill>
          </p:spPr>
          <p:txBody>
            <a:bodyPr wrap="square" lIns="0" tIns="0" rIns="0" bIns="0" rtlCol="0"/>
            <a:lstStyle/>
            <a:p>
              <a:endParaRPr/>
            </a:p>
          </p:txBody>
        </p:sp>
        <p:sp>
          <p:nvSpPr>
            <p:cNvPr id="318" name="object 318"/>
            <p:cNvSpPr/>
            <p:nvPr/>
          </p:nvSpPr>
          <p:spPr>
            <a:xfrm>
              <a:off x="5230926" y="4823908"/>
              <a:ext cx="105641" cy="153521"/>
            </a:xfrm>
            <a:custGeom>
              <a:avLst/>
              <a:gdLst/>
              <a:ahLst/>
              <a:cxnLst/>
              <a:rect l="l" t="t" r="r" b="b"/>
              <a:pathLst>
                <a:path w="116204" h="173989">
                  <a:moveTo>
                    <a:pt x="0" y="173761"/>
                  </a:moveTo>
                  <a:lnTo>
                    <a:pt x="115857" y="173761"/>
                  </a:lnTo>
                  <a:lnTo>
                    <a:pt x="115857" y="0"/>
                  </a:lnTo>
                  <a:lnTo>
                    <a:pt x="0" y="0"/>
                  </a:lnTo>
                  <a:lnTo>
                    <a:pt x="0" y="173761"/>
                  </a:lnTo>
                  <a:close/>
                </a:path>
              </a:pathLst>
            </a:custGeom>
            <a:solidFill>
              <a:srgbClr val="0A31FF"/>
            </a:solidFill>
          </p:spPr>
          <p:txBody>
            <a:bodyPr wrap="square" lIns="0" tIns="0" rIns="0" bIns="0" rtlCol="0"/>
            <a:lstStyle/>
            <a:p>
              <a:endParaRPr/>
            </a:p>
          </p:txBody>
        </p:sp>
        <p:sp>
          <p:nvSpPr>
            <p:cNvPr id="319" name="object 319"/>
            <p:cNvSpPr/>
            <p:nvPr/>
          </p:nvSpPr>
          <p:spPr>
            <a:xfrm>
              <a:off x="5372282" y="4823908"/>
              <a:ext cx="321541" cy="153521"/>
            </a:xfrm>
            <a:custGeom>
              <a:avLst/>
              <a:gdLst/>
              <a:ahLst/>
              <a:cxnLst/>
              <a:rect l="l" t="t" r="r" b="b"/>
              <a:pathLst>
                <a:path w="353695" h="173989">
                  <a:moveTo>
                    <a:pt x="0" y="173761"/>
                  </a:moveTo>
                  <a:lnTo>
                    <a:pt x="353670" y="173761"/>
                  </a:lnTo>
                  <a:lnTo>
                    <a:pt x="353670" y="0"/>
                  </a:lnTo>
                  <a:lnTo>
                    <a:pt x="0" y="0"/>
                  </a:lnTo>
                  <a:lnTo>
                    <a:pt x="0" y="173761"/>
                  </a:lnTo>
                  <a:close/>
                </a:path>
              </a:pathLst>
            </a:custGeom>
            <a:solidFill>
              <a:srgbClr val="FF2800"/>
            </a:solidFill>
          </p:spPr>
          <p:txBody>
            <a:bodyPr wrap="square" lIns="0" tIns="0" rIns="0" bIns="0" rtlCol="0"/>
            <a:lstStyle/>
            <a:p>
              <a:endParaRPr/>
            </a:p>
          </p:txBody>
        </p:sp>
        <p:sp>
          <p:nvSpPr>
            <p:cNvPr id="320" name="object 320"/>
            <p:cNvSpPr/>
            <p:nvPr/>
          </p:nvSpPr>
          <p:spPr>
            <a:xfrm>
              <a:off x="5729833" y="4823908"/>
              <a:ext cx="161059" cy="153521"/>
            </a:xfrm>
            <a:custGeom>
              <a:avLst/>
              <a:gdLst/>
              <a:ahLst/>
              <a:cxnLst/>
              <a:rect l="l" t="t" r="r" b="b"/>
              <a:pathLst>
                <a:path w="177164" h="173989">
                  <a:moveTo>
                    <a:pt x="0" y="173761"/>
                  </a:moveTo>
                  <a:lnTo>
                    <a:pt x="176834" y="173761"/>
                  </a:lnTo>
                  <a:lnTo>
                    <a:pt x="176834" y="0"/>
                  </a:lnTo>
                  <a:lnTo>
                    <a:pt x="0" y="0"/>
                  </a:lnTo>
                  <a:lnTo>
                    <a:pt x="0" y="173761"/>
                  </a:lnTo>
                  <a:close/>
                </a:path>
              </a:pathLst>
            </a:custGeom>
            <a:solidFill>
              <a:srgbClr val="0A31FF"/>
            </a:solidFill>
          </p:spPr>
          <p:txBody>
            <a:bodyPr wrap="square" lIns="0" tIns="0" rIns="0" bIns="0" rtlCol="0"/>
            <a:lstStyle/>
            <a:p>
              <a:endParaRPr/>
            </a:p>
          </p:txBody>
        </p:sp>
        <p:sp>
          <p:nvSpPr>
            <p:cNvPr id="321" name="object 321"/>
            <p:cNvSpPr/>
            <p:nvPr/>
          </p:nvSpPr>
          <p:spPr>
            <a:xfrm>
              <a:off x="5926625" y="4823908"/>
              <a:ext cx="252268" cy="153521"/>
            </a:xfrm>
            <a:custGeom>
              <a:avLst/>
              <a:gdLst/>
              <a:ahLst/>
              <a:cxnLst/>
              <a:rect l="l" t="t" r="r" b="b"/>
              <a:pathLst>
                <a:path w="277495" h="173989">
                  <a:moveTo>
                    <a:pt x="0" y="173761"/>
                  </a:moveTo>
                  <a:lnTo>
                    <a:pt x="277448" y="173761"/>
                  </a:lnTo>
                  <a:lnTo>
                    <a:pt x="277448" y="0"/>
                  </a:lnTo>
                  <a:lnTo>
                    <a:pt x="0" y="0"/>
                  </a:lnTo>
                  <a:lnTo>
                    <a:pt x="0" y="173761"/>
                  </a:lnTo>
                  <a:close/>
                </a:path>
              </a:pathLst>
            </a:custGeom>
            <a:solidFill>
              <a:srgbClr val="0A31FF"/>
            </a:solidFill>
          </p:spPr>
          <p:txBody>
            <a:bodyPr wrap="square" lIns="0" tIns="0" rIns="0" bIns="0" rtlCol="0"/>
            <a:lstStyle/>
            <a:p>
              <a:endParaRPr/>
            </a:p>
          </p:txBody>
        </p:sp>
        <p:sp>
          <p:nvSpPr>
            <p:cNvPr id="322" name="object 322"/>
            <p:cNvSpPr/>
            <p:nvPr/>
          </p:nvSpPr>
          <p:spPr>
            <a:xfrm>
              <a:off x="6214882" y="4823908"/>
              <a:ext cx="662709" cy="153521"/>
            </a:xfrm>
            <a:custGeom>
              <a:avLst/>
              <a:gdLst/>
              <a:ahLst/>
              <a:cxnLst/>
              <a:rect l="l" t="t" r="r" b="b"/>
              <a:pathLst>
                <a:path w="728979" h="173989">
                  <a:moveTo>
                    <a:pt x="0" y="173761"/>
                  </a:moveTo>
                  <a:lnTo>
                    <a:pt x="728682" y="173761"/>
                  </a:lnTo>
                  <a:lnTo>
                    <a:pt x="728682" y="0"/>
                  </a:lnTo>
                  <a:lnTo>
                    <a:pt x="0" y="0"/>
                  </a:lnTo>
                  <a:lnTo>
                    <a:pt x="0" y="173761"/>
                  </a:lnTo>
                  <a:close/>
                </a:path>
              </a:pathLst>
            </a:custGeom>
            <a:solidFill>
              <a:srgbClr val="FFFC00"/>
            </a:solidFill>
          </p:spPr>
          <p:txBody>
            <a:bodyPr wrap="square" lIns="0" tIns="0" rIns="0" bIns="0" rtlCol="0"/>
            <a:lstStyle/>
            <a:p>
              <a:endParaRPr/>
            </a:p>
          </p:txBody>
        </p:sp>
        <p:sp>
          <p:nvSpPr>
            <p:cNvPr id="323" name="object 323"/>
            <p:cNvSpPr/>
            <p:nvPr/>
          </p:nvSpPr>
          <p:spPr>
            <a:xfrm>
              <a:off x="6913353" y="4823908"/>
              <a:ext cx="196850" cy="153521"/>
            </a:xfrm>
            <a:custGeom>
              <a:avLst/>
              <a:gdLst/>
              <a:ahLst/>
              <a:cxnLst/>
              <a:rect l="l" t="t" r="r" b="b"/>
              <a:pathLst>
                <a:path w="216534" h="173989">
                  <a:moveTo>
                    <a:pt x="0" y="173761"/>
                  </a:moveTo>
                  <a:lnTo>
                    <a:pt x="216470" y="173761"/>
                  </a:lnTo>
                  <a:lnTo>
                    <a:pt x="216470" y="0"/>
                  </a:lnTo>
                  <a:lnTo>
                    <a:pt x="0" y="0"/>
                  </a:lnTo>
                  <a:lnTo>
                    <a:pt x="0" y="173761"/>
                  </a:lnTo>
                  <a:close/>
                </a:path>
              </a:pathLst>
            </a:custGeom>
            <a:solidFill>
              <a:srgbClr val="0A31FF"/>
            </a:solidFill>
          </p:spPr>
          <p:txBody>
            <a:bodyPr wrap="square" lIns="0" tIns="0" rIns="0" bIns="0" rtlCol="0"/>
            <a:lstStyle/>
            <a:p>
              <a:endParaRPr/>
            </a:p>
          </p:txBody>
        </p:sp>
        <p:sp>
          <p:nvSpPr>
            <p:cNvPr id="324" name="object 324"/>
            <p:cNvSpPr txBox="1"/>
            <p:nvPr/>
          </p:nvSpPr>
          <p:spPr>
            <a:xfrm>
              <a:off x="2134466" y="4828213"/>
              <a:ext cx="4990523" cy="338554"/>
            </a:xfrm>
            <a:prstGeom prst="rect">
              <a:avLst/>
            </a:prstGeom>
          </p:spPr>
          <p:txBody>
            <a:bodyPr vert="horz" wrap="square" lIns="0" tIns="0" rIns="0" bIns="0" rtlCol="0">
              <a:spAutoFit/>
            </a:bodyPr>
            <a:lstStyle/>
            <a:p>
              <a:pPr marL="11397"/>
              <a:r>
                <a:rPr sz="1100" spc="-4" dirty="0">
                  <a:latin typeface="Times New Roman"/>
                  <a:cs typeface="Times New Roman"/>
                </a:rPr>
                <a:t>th</a:t>
              </a:r>
              <a:r>
                <a:rPr sz="1100" spc="-31" dirty="0">
                  <a:latin typeface="Times New Roman"/>
                  <a:cs typeface="Times New Roman"/>
                </a:rPr>
                <a:t>e</a:t>
              </a:r>
              <a:r>
                <a:rPr sz="1100" spc="-9" dirty="0">
                  <a:latin typeface="Times New Roman"/>
                  <a:cs typeface="Times New Roman"/>
                </a:rPr>
                <a:t>m</a:t>
              </a:r>
              <a:r>
                <a:rPr sz="1100" spc="13" dirty="0">
                  <a:latin typeface="Times New Roman"/>
                  <a:cs typeface="Times New Roman"/>
                </a:rPr>
                <a:t> </a:t>
              </a:r>
              <a:r>
                <a:rPr sz="1100" spc="-9" dirty="0">
                  <a:latin typeface="Times New Roman"/>
                  <a:cs typeface="Times New Roman"/>
                </a:rPr>
                <a:t>to</a:t>
              </a:r>
              <a:r>
                <a:rPr sz="1100" spc="13" dirty="0">
                  <a:latin typeface="Times New Roman"/>
                  <a:cs typeface="Times New Roman"/>
                </a:rPr>
                <a:t> </a:t>
              </a:r>
              <a:r>
                <a:rPr sz="1100" spc="-18" dirty="0">
                  <a:latin typeface="Times New Roman"/>
                  <a:cs typeface="Times New Roman"/>
                </a:rPr>
                <a:t>arb</a:t>
              </a:r>
              <a:r>
                <a:rPr sz="1100" spc="4" dirty="0">
                  <a:latin typeface="Times New Roman"/>
                  <a:cs typeface="Times New Roman"/>
                </a:rPr>
                <a:t>i</a:t>
              </a:r>
              <a:r>
                <a:rPr sz="1100" spc="-4" dirty="0">
                  <a:latin typeface="Times New Roman"/>
                  <a:cs typeface="Times New Roman"/>
                </a:rPr>
                <a:t>t</a:t>
              </a:r>
              <a:r>
                <a:rPr sz="1100" spc="-13" dirty="0">
                  <a:latin typeface="Times New Roman"/>
                  <a:cs typeface="Times New Roman"/>
                </a:rPr>
                <a:t>rar</a:t>
              </a:r>
              <a:r>
                <a:rPr sz="1100" dirty="0">
                  <a:latin typeface="Times New Roman"/>
                  <a:cs typeface="Times New Roman"/>
                </a:rPr>
                <a:t>y</a:t>
              </a:r>
              <a:r>
                <a:rPr sz="1100" spc="13" dirty="0">
                  <a:latin typeface="Times New Roman"/>
                  <a:cs typeface="Times New Roman"/>
                </a:rPr>
                <a:t> </a:t>
              </a:r>
              <a:r>
                <a:rPr sz="1100" spc="-4" dirty="0">
                  <a:latin typeface="Times New Roman"/>
                  <a:cs typeface="Times New Roman"/>
                </a:rPr>
                <a:t>p</a:t>
              </a:r>
              <a:r>
                <a:rPr sz="1100" spc="18" dirty="0">
                  <a:latin typeface="Times New Roman"/>
                  <a:cs typeface="Times New Roman"/>
                </a:rPr>
                <a:t>o</a:t>
              </a:r>
              <a:r>
                <a:rPr sz="1100" spc="-13" dirty="0">
                  <a:latin typeface="Times New Roman"/>
                  <a:cs typeface="Times New Roman"/>
                </a:rPr>
                <a:t>wer</a:t>
              </a:r>
              <a:r>
                <a:rPr sz="1100" dirty="0">
                  <a:latin typeface="Times New Roman"/>
                  <a:cs typeface="Times New Roman"/>
                </a:rPr>
                <a:t>,</a:t>
              </a:r>
              <a:r>
                <a:rPr sz="1100" spc="9" dirty="0">
                  <a:latin typeface="Times New Roman"/>
                  <a:cs typeface="Times New Roman"/>
                </a:rPr>
                <a:t> i</a:t>
              </a:r>
              <a:r>
                <a:rPr sz="1100" spc="-4" dirty="0">
                  <a:latin typeface="Times New Roman"/>
                  <a:cs typeface="Times New Roman"/>
                </a:rPr>
                <a:t>t</a:t>
              </a:r>
              <a:r>
                <a:rPr sz="1100" spc="-9" dirty="0">
                  <a:latin typeface="Times New Roman"/>
                  <a:cs typeface="Times New Roman"/>
                </a:rPr>
                <a:t> </a:t>
              </a:r>
              <a:r>
                <a:rPr sz="1100" spc="9" dirty="0">
                  <a:latin typeface="Times New Roman"/>
                  <a:cs typeface="Times New Roman"/>
                </a:rPr>
                <a:t>i</a:t>
              </a:r>
              <a:r>
                <a:rPr sz="1100" dirty="0">
                  <a:latin typeface="Times New Roman"/>
                  <a:cs typeface="Times New Roman"/>
                </a:rPr>
                <a:t>s</a:t>
              </a:r>
              <a:r>
                <a:rPr sz="1100" spc="-40"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31" dirty="0">
                  <a:latin typeface="Times New Roman"/>
                  <a:cs typeface="Times New Roman"/>
                </a:rPr>
                <a:t>e</a:t>
              </a:r>
              <a:r>
                <a:rPr sz="1100" spc="9" dirty="0">
                  <a:latin typeface="Times New Roman"/>
                  <a:cs typeface="Times New Roman"/>
                </a:rPr>
                <a:t>i</a:t>
              </a:r>
              <a:r>
                <a:rPr sz="1100" dirty="0">
                  <a:latin typeface="Times New Roman"/>
                  <a:cs typeface="Times New Roman"/>
                </a:rPr>
                <a:t>r</a:t>
              </a:r>
              <a:r>
                <a:rPr sz="1100" spc="-9" dirty="0">
                  <a:latin typeface="Times New Roman"/>
                  <a:cs typeface="Times New Roman"/>
                </a:rPr>
                <a:t> r</a:t>
              </a:r>
              <a:r>
                <a:rPr sz="1100" spc="9" dirty="0">
                  <a:latin typeface="Times New Roman"/>
                  <a:cs typeface="Times New Roman"/>
                </a:rPr>
                <a:t>i</a:t>
              </a:r>
              <a:r>
                <a:rPr sz="1100" spc="-22" dirty="0">
                  <a:latin typeface="Times New Roman"/>
                  <a:cs typeface="Times New Roman"/>
                </a:rPr>
                <a:t>g</a:t>
              </a:r>
              <a:r>
                <a:rPr sz="1100" spc="18" dirty="0">
                  <a:latin typeface="Times New Roman"/>
                  <a:cs typeface="Times New Roman"/>
                </a:rPr>
                <a:t>h</a:t>
              </a:r>
              <a:r>
                <a:rPr sz="1100" spc="-4" dirty="0">
                  <a:latin typeface="Times New Roman"/>
                  <a:cs typeface="Times New Roman"/>
                </a:rPr>
                <a:t>t</a:t>
              </a:r>
              <a:r>
                <a:rPr sz="1100" dirty="0">
                  <a:latin typeface="Times New Roman"/>
                  <a:cs typeface="Times New Roman"/>
                </a:rPr>
                <a:t>,</a:t>
              </a:r>
              <a:r>
                <a:rPr sz="1100" spc="-22" dirty="0">
                  <a:latin typeface="Times New Roman"/>
                  <a:cs typeface="Times New Roman"/>
                </a:rPr>
                <a:t> </a:t>
              </a:r>
              <a:r>
                <a:rPr sz="1100" spc="9" dirty="0">
                  <a:latin typeface="Times New Roman"/>
                  <a:cs typeface="Times New Roman"/>
                </a:rPr>
                <a:t>i</a:t>
              </a:r>
              <a:r>
                <a:rPr sz="1100" spc="-4" dirty="0">
                  <a:latin typeface="Times New Roman"/>
                  <a:cs typeface="Times New Roman"/>
                </a:rPr>
                <a:t>t</a:t>
              </a:r>
              <a:r>
                <a:rPr sz="1100" spc="-27" dirty="0">
                  <a:latin typeface="Times New Roman"/>
                  <a:cs typeface="Times New Roman"/>
                </a:rPr>
                <a:t> </a:t>
              </a:r>
              <a:r>
                <a:rPr sz="1100" spc="9" dirty="0">
                  <a:latin typeface="Times New Roman"/>
                  <a:cs typeface="Times New Roman"/>
                </a:rPr>
                <a:t>i</a:t>
              </a:r>
              <a:r>
                <a:rPr sz="1100" dirty="0">
                  <a:latin typeface="Times New Roman"/>
                  <a:cs typeface="Times New Roman"/>
                </a:rPr>
                <a:t>s</a:t>
              </a:r>
              <a:r>
                <a:rPr sz="1100" spc="-18"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31" dirty="0">
                  <a:latin typeface="Times New Roman"/>
                  <a:cs typeface="Times New Roman"/>
                </a:rPr>
                <a:t>e</a:t>
              </a:r>
              <a:r>
                <a:rPr sz="1100" spc="9" dirty="0">
                  <a:latin typeface="Times New Roman"/>
                  <a:cs typeface="Times New Roman"/>
                </a:rPr>
                <a:t>i</a:t>
              </a:r>
              <a:r>
                <a:rPr sz="1100" dirty="0">
                  <a:latin typeface="Times New Roman"/>
                  <a:cs typeface="Times New Roman"/>
                </a:rPr>
                <a:t>r</a:t>
              </a:r>
              <a:r>
                <a:rPr sz="1100" spc="-49" dirty="0">
                  <a:latin typeface="Times New Roman"/>
                  <a:cs typeface="Times New Roman"/>
                </a:rPr>
                <a:t> </a:t>
              </a:r>
              <a:r>
                <a:rPr sz="1100" spc="18" dirty="0">
                  <a:latin typeface="Times New Roman"/>
                  <a:cs typeface="Times New Roman"/>
                </a:rPr>
                <a:t>d</a:t>
              </a:r>
              <a:r>
                <a:rPr sz="1100" spc="-31" dirty="0">
                  <a:latin typeface="Times New Roman"/>
                  <a:cs typeface="Times New Roman"/>
                </a:rPr>
                <a:t>u</a:t>
              </a:r>
              <a:r>
                <a:rPr sz="1100" spc="9" dirty="0">
                  <a:latin typeface="Times New Roman"/>
                  <a:cs typeface="Times New Roman"/>
                </a:rPr>
                <a:t>t</a:t>
              </a:r>
              <a:r>
                <a:rPr sz="1100" dirty="0">
                  <a:latin typeface="Times New Roman"/>
                  <a:cs typeface="Times New Roman"/>
                </a:rPr>
                <a:t>y, </a:t>
              </a:r>
              <a:r>
                <a:rPr sz="1100" spc="9" dirty="0">
                  <a:latin typeface="Times New Roman"/>
                  <a:cs typeface="Times New Roman"/>
                </a:rPr>
                <a:t>t</a:t>
              </a:r>
              <a:r>
                <a:rPr sz="1100" dirty="0">
                  <a:latin typeface="Times New Roman"/>
                  <a:cs typeface="Times New Roman"/>
                </a:rPr>
                <a:t>o</a:t>
              </a:r>
              <a:r>
                <a:rPr sz="1100" spc="-31"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22" dirty="0">
                  <a:latin typeface="Times New Roman"/>
                  <a:cs typeface="Times New Roman"/>
                </a:rPr>
                <a:t>ro</a:t>
              </a:r>
              <a:r>
                <a:rPr sz="1100" dirty="0">
                  <a:latin typeface="Times New Roman"/>
                  <a:cs typeface="Times New Roman"/>
                </a:rPr>
                <a:t>w</a:t>
              </a:r>
              <a:r>
                <a:rPr sz="1100" spc="9" dirty="0">
                  <a:latin typeface="Times New Roman"/>
                  <a:cs typeface="Times New Roman"/>
                </a:rPr>
                <a:t> </a:t>
              </a:r>
              <a:r>
                <a:rPr sz="1100" spc="18" dirty="0">
                  <a:latin typeface="Times New Roman"/>
                  <a:cs typeface="Times New Roman"/>
                </a:rPr>
                <a:t>o</a:t>
              </a:r>
              <a:r>
                <a:rPr sz="1100" spc="4" dirty="0">
                  <a:latin typeface="Times New Roman"/>
                  <a:cs typeface="Times New Roman"/>
                </a:rPr>
                <a:t>f</a:t>
              </a:r>
              <a:r>
                <a:rPr sz="1100" dirty="0">
                  <a:latin typeface="Times New Roman"/>
                  <a:cs typeface="Times New Roman"/>
                </a:rPr>
                <a:t>f</a:t>
              </a:r>
              <a:r>
                <a:rPr sz="1100" spc="-22" dirty="0">
                  <a:latin typeface="Times New Roman"/>
                  <a:cs typeface="Times New Roman"/>
                </a:rPr>
                <a:t> </a:t>
              </a:r>
              <a:r>
                <a:rPr sz="1100" spc="-9" dirty="0">
                  <a:latin typeface="Times New Roman"/>
                  <a:cs typeface="Times New Roman"/>
                </a:rPr>
                <a:t>suc</a:t>
              </a:r>
              <a:r>
                <a:rPr sz="1100" dirty="0">
                  <a:latin typeface="Times New Roman"/>
                  <a:cs typeface="Times New Roman"/>
                </a:rPr>
                <a:t>h</a:t>
              </a:r>
              <a:r>
                <a:rPr sz="1100" spc="13" dirty="0">
                  <a:latin typeface="Times New Roman"/>
                  <a:cs typeface="Times New Roman"/>
                </a:rPr>
                <a:t> </a:t>
              </a:r>
              <a:r>
                <a:rPr sz="1100" spc="-4" dirty="0">
                  <a:latin typeface="Times New Roman"/>
                  <a:cs typeface="Times New Roman"/>
                </a:rPr>
                <a:t>g</a:t>
              </a:r>
              <a:r>
                <a:rPr sz="1100" spc="18" dirty="0">
                  <a:latin typeface="Times New Roman"/>
                  <a:cs typeface="Times New Roman"/>
                </a:rPr>
                <a:t>o</a:t>
              </a:r>
              <a:r>
                <a:rPr sz="1100" dirty="0">
                  <a:latin typeface="Times New Roman"/>
                  <a:cs typeface="Times New Roman"/>
                </a:rPr>
                <a:t>v</a:t>
              </a:r>
              <a:r>
                <a:rPr sz="1100" spc="-13" dirty="0">
                  <a:latin typeface="Times New Roman"/>
                  <a:cs typeface="Times New Roman"/>
                </a:rPr>
                <a:t>er</a:t>
              </a:r>
              <a:r>
                <a:rPr sz="1100" spc="18" dirty="0">
                  <a:latin typeface="Times New Roman"/>
                  <a:cs typeface="Times New Roman"/>
                </a:rPr>
                <a:t>n</a:t>
              </a:r>
              <a:r>
                <a:rPr sz="1100" spc="-9" dirty="0">
                  <a:latin typeface="Times New Roman"/>
                  <a:cs typeface="Times New Roman"/>
                </a:rPr>
                <a:t>m</a:t>
              </a:r>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t </a:t>
              </a:r>
              <a:r>
                <a:rPr sz="1100" spc="-18" dirty="0">
                  <a:latin typeface="Times New Roman"/>
                  <a:cs typeface="Times New Roman"/>
                </a:rPr>
                <a:t>a</a:t>
              </a:r>
              <a:r>
                <a:rPr sz="1100" spc="4" dirty="0">
                  <a:latin typeface="Times New Roman"/>
                  <a:cs typeface="Times New Roman"/>
                </a:rPr>
                <a:t>n</a:t>
              </a:r>
              <a:r>
                <a:rPr sz="1100" dirty="0">
                  <a:latin typeface="Times New Roman"/>
                  <a:cs typeface="Times New Roman"/>
                </a:rPr>
                <a:t>d</a:t>
              </a:r>
              <a:endParaRPr sz="1100">
                <a:latin typeface="Times New Roman"/>
                <a:cs typeface="Times New Roman"/>
              </a:endParaRPr>
            </a:p>
          </p:txBody>
        </p:sp>
        <p:sp>
          <p:nvSpPr>
            <p:cNvPr id="325" name="object 325"/>
            <p:cNvSpPr/>
            <p:nvPr/>
          </p:nvSpPr>
          <p:spPr>
            <a:xfrm>
              <a:off x="2146011" y="4977226"/>
              <a:ext cx="108527" cy="156322"/>
            </a:xfrm>
            <a:custGeom>
              <a:avLst/>
              <a:gdLst/>
              <a:ahLst/>
              <a:cxnLst/>
              <a:rect l="l" t="t" r="r" b="b"/>
              <a:pathLst>
                <a:path w="119380" h="177164">
                  <a:moveTo>
                    <a:pt x="0" y="176809"/>
                  </a:moveTo>
                  <a:lnTo>
                    <a:pt x="118906" y="176809"/>
                  </a:lnTo>
                  <a:lnTo>
                    <a:pt x="118906" y="0"/>
                  </a:lnTo>
                  <a:lnTo>
                    <a:pt x="0" y="0"/>
                  </a:lnTo>
                  <a:lnTo>
                    <a:pt x="0" y="176809"/>
                  </a:lnTo>
                  <a:close/>
                </a:path>
              </a:pathLst>
            </a:custGeom>
            <a:solidFill>
              <a:srgbClr val="0A31FF"/>
            </a:solidFill>
          </p:spPr>
          <p:txBody>
            <a:bodyPr wrap="square" lIns="0" tIns="0" rIns="0" bIns="0" rtlCol="0"/>
            <a:lstStyle/>
            <a:p>
              <a:endParaRPr/>
            </a:p>
          </p:txBody>
        </p:sp>
        <p:sp>
          <p:nvSpPr>
            <p:cNvPr id="326" name="object 326"/>
            <p:cNvSpPr/>
            <p:nvPr/>
          </p:nvSpPr>
          <p:spPr>
            <a:xfrm>
              <a:off x="2290142" y="4977226"/>
              <a:ext cx="424295" cy="156322"/>
            </a:xfrm>
            <a:custGeom>
              <a:avLst/>
              <a:gdLst/>
              <a:ahLst/>
              <a:cxnLst/>
              <a:rect l="l" t="t" r="r" b="b"/>
              <a:pathLst>
                <a:path w="466725" h="177164">
                  <a:moveTo>
                    <a:pt x="0" y="176809"/>
                  </a:moveTo>
                  <a:lnTo>
                    <a:pt x="466478" y="176809"/>
                  </a:lnTo>
                  <a:lnTo>
                    <a:pt x="466478" y="0"/>
                  </a:lnTo>
                  <a:lnTo>
                    <a:pt x="0" y="0"/>
                  </a:lnTo>
                  <a:lnTo>
                    <a:pt x="0" y="176809"/>
                  </a:lnTo>
                  <a:close/>
                </a:path>
              </a:pathLst>
            </a:custGeom>
            <a:solidFill>
              <a:srgbClr val="FF2800"/>
            </a:solidFill>
          </p:spPr>
          <p:txBody>
            <a:bodyPr wrap="square" lIns="0" tIns="0" rIns="0" bIns="0" rtlCol="0"/>
            <a:lstStyle/>
            <a:p>
              <a:endParaRPr/>
            </a:p>
          </p:txBody>
        </p:sp>
        <p:sp>
          <p:nvSpPr>
            <p:cNvPr id="327" name="object 327"/>
            <p:cNvSpPr/>
            <p:nvPr/>
          </p:nvSpPr>
          <p:spPr>
            <a:xfrm>
              <a:off x="2750245" y="4977226"/>
              <a:ext cx="227445" cy="156322"/>
            </a:xfrm>
            <a:custGeom>
              <a:avLst/>
              <a:gdLst/>
              <a:ahLst/>
              <a:cxnLst/>
              <a:rect l="l" t="t" r="r" b="b"/>
              <a:pathLst>
                <a:path w="250189" h="177164">
                  <a:moveTo>
                    <a:pt x="0" y="176809"/>
                  </a:moveTo>
                  <a:lnTo>
                    <a:pt x="250008" y="176809"/>
                  </a:lnTo>
                  <a:lnTo>
                    <a:pt x="250008" y="0"/>
                  </a:lnTo>
                  <a:lnTo>
                    <a:pt x="0" y="0"/>
                  </a:lnTo>
                  <a:lnTo>
                    <a:pt x="0" y="176809"/>
                  </a:lnTo>
                  <a:close/>
                </a:path>
              </a:pathLst>
            </a:custGeom>
            <a:solidFill>
              <a:srgbClr val="0A31FF"/>
            </a:solidFill>
          </p:spPr>
          <p:txBody>
            <a:bodyPr wrap="square" lIns="0" tIns="0" rIns="0" bIns="0" rtlCol="0"/>
            <a:lstStyle/>
            <a:p>
              <a:endParaRPr/>
            </a:p>
          </p:txBody>
        </p:sp>
        <p:sp>
          <p:nvSpPr>
            <p:cNvPr id="328" name="object 328"/>
            <p:cNvSpPr/>
            <p:nvPr/>
          </p:nvSpPr>
          <p:spPr>
            <a:xfrm>
              <a:off x="3013558" y="4977226"/>
              <a:ext cx="368877" cy="156322"/>
            </a:xfrm>
            <a:custGeom>
              <a:avLst/>
              <a:gdLst/>
              <a:ahLst/>
              <a:cxnLst/>
              <a:rect l="l" t="t" r="r" b="b"/>
              <a:pathLst>
                <a:path w="405764" h="177164">
                  <a:moveTo>
                    <a:pt x="0" y="176809"/>
                  </a:moveTo>
                  <a:lnTo>
                    <a:pt x="405501" y="176809"/>
                  </a:lnTo>
                  <a:lnTo>
                    <a:pt x="405501" y="0"/>
                  </a:lnTo>
                  <a:lnTo>
                    <a:pt x="0" y="0"/>
                  </a:lnTo>
                  <a:lnTo>
                    <a:pt x="0" y="176809"/>
                  </a:lnTo>
                  <a:close/>
                </a:path>
              </a:pathLst>
            </a:custGeom>
            <a:solidFill>
              <a:srgbClr val="FF2800"/>
            </a:solidFill>
          </p:spPr>
          <p:txBody>
            <a:bodyPr wrap="square" lIns="0" tIns="0" rIns="0" bIns="0" rtlCol="0"/>
            <a:lstStyle/>
            <a:p>
              <a:endParaRPr/>
            </a:p>
          </p:txBody>
        </p:sp>
        <p:sp>
          <p:nvSpPr>
            <p:cNvPr id="329" name="object 329"/>
            <p:cNvSpPr/>
            <p:nvPr/>
          </p:nvSpPr>
          <p:spPr>
            <a:xfrm>
              <a:off x="3418227" y="4977226"/>
              <a:ext cx="161059" cy="156322"/>
            </a:xfrm>
            <a:custGeom>
              <a:avLst/>
              <a:gdLst/>
              <a:ahLst/>
              <a:cxnLst/>
              <a:rect l="l" t="t" r="r" b="b"/>
              <a:pathLst>
                <a:path w="177164" h="177164">
                  <a:moveTo>
                    <a:pt x="0" y="176809"/>
                  </a:moveTo>
                  <a:lnTo>
                    <a:pt x="176835" y="176809"/>
                  </a:lnTo>
                  <a:lnTo>
                    <a:pt x="176835" y="0"/>
                  </a:lnTo>
                  <a:lnTo>
                    <a:pt x="0" y="0"/>
                  </a:lnTo>
                  <a:lnTo>
                    <a:pt x="0" y="176809"/>
                  </a:lnTo>
                  <a:close/>
                </a:path>
              </a:pathLst>
            </a:custGeom>
            <a:solidFill>
              <a:srgbClr val="0A31FF"/>
            </a:solidFill>
          </p:spPr>
          <p:txBody>
            <a:bodyPr wrap="square" lIns="0" tIns="0" rIns="0" bIns="0" rtlCol="0"/>
            <a:lstStyle/>
            <a:p>
              <a:endParaRPr/>
            </a:p>
          </p:txBody>
        </p:sp>
        <p:sp>
          <p:nvSpPr>
            <p:cNvPr id="330" name="object 330"/>
            <p:cNvSpPr/>
            <p:nvPr/>
          </p:nvSpPr>
          <p:spPr>
            <a:xfrm>
              <a:off x="3615017" y="4977226"/>
              <a:ext cx="330200" cy="156322"/>
            </a:xfrm>
            <a:custGeom>
              <a:avLst/>
              <a:gdLst/>
              <a:ahLst/>
              <a:cxnLst/>
              <a:rect l="l" t="t" r="r" b="b"/>
              <a:pathLst>
                <a:path w="363220" h="177164">
                  <a:moveTo>
                    <a:pt x="0" y="176809"/>
                  </a:moveTo>
                  <a:lnTo>
                    <a:pt x="362816" y="176809"/>
                  </a:lnTo>
                  <a:lnTo>
                    <a:pt x="362816" y="0"/>
                  </a:lnTo>
                  <a:lnTo>
                    <a:pt x="0" y="0"/>
                  </a:lnTo>
                  <a:lnTo>
                    <a:pt x="0" y="176809"/>
                  </a:lnTo>
                  <a:close/>
                </a:path>
              </a:pathLst>
            </a:custGeom>
            <a:solidFill>
              <a:srgbClr val="FF2800"/>
            </a:solidFill>
          </p:spPr>
          <p:txBody>
            <a:bodyPr wrap="square" lIns="0" tIns="0" rIns="0" bIns="0" rtlCol="0"/>
            <a:lstStyle/>
            <a:p>
              <a:endParaRPr/>
            </a:p>
          </p:txBody>
        </p:sp>
        <p:sp>
          <p:nvSpPr>
            <p:cNvPr id="331" name="object 331"/>
            <p:cNvSpPr/>
            <p:nvPr/>
          </p:nvSpPr>
          <p:spPr>
            <a:xfrm>
              <a:off x="3980884" y="4977226"/>
              <a:ext cx="438150" cy="156322"/>
            </a:xfrm>
            <a:custGeom>
              <a:avLst/>
              <a:gdLst/>
              <a:ahLst/>
              <a:cxnLst/>
              <a:rect l="l" t="t" r="r" b="b"/>
              <a:pathLst>
                <a:path w="481964" h="177164">
                  <a:moveTo>
                    <a:pt x="0" y="176809"/>
                  </a:moveTo>
                  <a:lnTo>
                    <a:pt x="481723" y="176809"/>
                  </a:lnTo>
                  <a:lnTo>
                    <a:pt x="481723" y="0"/>
                  </a:lnTo>
                  <a:lnTo>
                    <a:pt x="0" y="0"/>
                  </a:lnTo>
                  <a:lnTo>
                    <a:pt x="0" y="176809"/>
                  </a:lnTo>
                  <a:close/>
                </a:path>
              </a:pathLst>
            </a:custGeom>
            <a:solidFill>
              <a:srgbClr val="FF2800"/>
            </a:solidFill>
          </p:spPr>
          <p:txBody>
            <a:bodyPr wrap="square" lIns="0" tIns="0" rIns="0" bIns="0" rtlCol="0"/>
            <a:lstStyle/>
            <a:p>
              <a:endParaRPr/>
            </a:p>
          </p:txBody>
        </p:sp>
        <p:sp>
          <p:nvSpPr>
            <p:cNvPr id="332" name="object 332"/>
            <p:cNvSpPr/>
            <p:nvPr/>
          </p:nvSpPr>
          <p:spPr>
            <a:xfrm>
              <a:off x="4488108" y="4977226"/>
              <a:ext cx="277668" cy="156322"/>
            </a:xfrm>
            <a:custGeom>
              <a:avLst/>
              <a:gdLst/>
              <a:ahLst/>
              <a:cxnLst/>
              <a:rect l="l" t="t" r="r" b="b"/>
              <a:pathLst>
                <a:path w="305435" h="177164">
                  <a:moveTo>
                    <a:pt x="0" y="176809"/>
                  </a:moveTo>
                  <a:lnTo>
                    <a:pt x="304887" y="176809"/>
                  </a:lnTo>
                  <a:lnTo>
                    <a:pt x="304887" y="0"/>
                  </a:lnTo>
                  <a:lnTo>
                    <a:pt x="0" y="0"/>
                  </a:lnTo>
                  <a:lnTo>
                    <a:pt x="0" y="176809"/>
                  </a:lnTo>
                  <a:close/>
                </a:path>
              </a:pathLst>
            </a:custGeom>
            <a:solidFill>
              <a:srgbClr val="0A31FF"/>
            </a:solidFill>
          </p:spPr>
          <p:txBody>
            <a:bodyPr wrap="square" lIns="0" tIns="0" rIns="0" bIns="0" rtlCol="0"/>
            <a:lstStyle/>
            <a:p>
              <a:endParaRPr/>
            </a:p>
          </p:txBody>
        </p:sp>
        <p:sp>
          <p:nvSpPr>
            <p:cNvPr id="333" name="object 333"/>
            <p:cNvSpPr/>
            <p:nvPr/>
          </p:nvSpPr>
          <p:spPr>
            <a:xfrm>
              <a:off x="4801311" y="4977226"/>
              <a:ext cx="180686" cy="156322"/>
            </a:xfrm>
            <a:custGeom>
              <a:avLst/>
              <a:gdLst/>
              <a:ahLst/>
              <a:cxnLst/>
              <a:rect l="l" t="t" r="r" b="b"/>
              <a:pathLst>
                <a:path w="198754" h="177164">
                  <a:moveTo>
                    <a:pt x="0" y="176809"/>
                  </a:moveTo>
                  <a:lnTo>
                    <a:pt x="198177" y="176809"/>
                  </a:lnTo>
                  <a:lnTo>
                    <a:pt x="198177" y="0"/>
                  </a:lnTo>
                  <a:lnTo>
                    <a:pt x="0" y="0"/>
                  </a:lnTo>
                  <a:lnTo>
                    <a:pt x="0" y="176809"/>
                  </a:lnTo>
                  <a:close/>
                </a:path>
              </a:pathLst>
            </a:custGeom>
            <a:solidFill>
              <a:srgbClr val="0A31FF"/>
            </a:solidFill>
          </p:spPr>
          <p:txBody>
            <a:bodyPr wrap="square" lIns="0" tIns="0" rIns="0" bIns="0" rtlCol="0"/>
            <a:lstStyle/>
            <a:p>
              <a:endParaRPr/>
            </a:p>
          </p:txBody>
        </p:sp>
        <p:sp>
          <p:nvSpPr>
            <p:cNvPr id="334" name="object 334"/>
            <p:cNvSpPr/>
            <p:nvPr/>
          </p:nvSpPr>
          <p:spPr>
            <a:xfrm>
              <a:off x="5017503" y="4977226"/>
              <a:ext cx="260927" cy="156322"/>
            </a:xfrm>
            <a:custGeom>
              <a:avLst/>
              <a:gdLst/>
              <a:ahLst/>
              <a:cxnLst/>
              <a:rect l="l" t="t" r="r" b="b"/>
              <a:pathLst>
                <a:path w="287020" h="177164">
                  <a:moveTo>
                    <a:pt x="0" y="176809"/>
                  </a:moveTo>
                  <a:lnTo>
                    <a:pt x="286594" y="176809"/>
                  </a:lnTo>
                  <a:lnTo>
                    <a:pt x="286594" y="0"/>
                  </a:lnTo>
                  <a:lnTo>
                    <a:pt x="0" y="0"/>
                  </a:lnTo>
                  <a:lnTo>
                    <a:pt x="0" y="176809"/>
                  </a:lnTo>
                  <a:close/>
                </a:path>
              </a:pathLst>
            </a:custGeom>
            <a:solidFill>
              <a:srgbClr val="0A31FF"/>
            </a:solidFill>
          </p:spPr>
          <p:txBody>
            <a:bodyPr wrap="square" lIns="0" tIns="0" rIns="0" bIns="0" rtlCol="0"/>
            <a:lstStyle/>
            <a:p>
              <a:endParaRPr/>
            </a:p>
          </p:txBody>
        </p:sp>
        <p:sp>
          <p:nvSpPr>
            <p:cNvPr id="335" name="object 335"/>
            <p:cNvSpPr/>
            <p:nvPr/>
          </p:nvSpPr>
          <p:spPr>
            <a:xfrm>
              <a:off x="5314078" y="4977226"/>
              <a:ext cx="169141" cy="156322"/>
            </a:xfrm>
            <a:custGeom>
              <a:avLst/>
              <a:gdLst/>
              <a:ahLst/>
              <a:cxnLst/>
              <a:rect l="l" t="t" r="r" b="b"/>
              <a:pathLst>
                <a:path w="186054" h="177164">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a:p>
          </p:txBody>
        </p:sp>
        <p:sp>
          <p:nvSpPr>
            <p:cNvPr id="336" name="object 336"/>
            <p:cNvSpPr/>
            <p:nvPr/>
          </p:nvSpPr>
          <p:spPr>
            <a:xfrm>
              <a:off x="5519183" y="4977226"/>
              <a:ext cx="374650" cy="156322"/>
            </a:xfrm>
            <a:custGeom>
              <a:avLst/>
              <a:gdLst/>
              <a:ahLst/>
              <a:cxnLst/>
              <a:rect l="l" t="t" r="r" b="b"/>
              <a:pathLst>
                <a:path w="412114" h="177164">
                  <a:moveTo>
                    <a:pt x="0" y="176809"/>
                  </a:moveTo>
                  <a:lnTo>
                    <a:pt x="411598" y="176809"/>
                  </a:lnTo>
                  <a:lnTo>
                    <a:pt x="411598" y="0"/>
                  </a:lnTo>
                  <a:lnTo>
                    <a:pt x="0" y="0"/>
                  </a:lnTo>
                  <a:lnTo>
                    <a:pt x="0" y="176809"/>
                  </a:lnTo>
                  <a:close/>
                </a:path>
              </a:pathLst>
            </a:custGeom>
            <a:solidFill>
              <a:srgbClr val="FF2800"/>
            </a:solidFill>
          </p:spPr>
          <p:txBody>
            <a:bodyPr wrap="square" lIns="0" tIns="0" rIns="0" bIns="0" rtlCol="0"/>
            <a:lstStyle/>
            <a:p>
              <a:endParaRPr/>
            </a:p>
          </p:txBody>
        </p:sp>
        <p:sp>
          <p:nvSpPr>
            <p:cNvPr id="337" name="object 337"/>
            <p:cNvSpPr/>
            <p:nvPr/>
          </p:nvSpPr>
          <p:spPr>
            <a:xfrm>
              <a:off x="5929397" y="4977226"/>
              <a:ext cx="554759" cy="156322"/>
            </a:xfrm>
            <a:custGeom>
              <a:avLst/>
              <a:gdLst/>
              <a:ahLst/>
              <a:cxnLst/>
              <a:rect l="l" t="t" r="r" b="b"/>
              <a:pathLst>
                <a:path w="610234" h="177164">
                  <a:moveTo>
                    <a:pt x="0" y="176809"/>
                  </a:moveTo>
                  <a:lnTo>
                    <a:pt x="609776" y="176809"/>
                  </a:lnTo>
                  <a:lnTo>
                    <a:pt x="609776" y="0"/>
                  </a:lnTo>
                  <a:lnTo>
                    <a:pt x="0" y="0"/>
                  </a:lnTo>
                  <a:lnTo>
                    <a:pt x="0" y="176809"/>
                  </a:lnTo>
                  <a:close/>
                </a:path>
              </a:pathLst>
            </a:custGeom>
            <a:solidFill>
              <a:srgbClr val="FFFC00"/>
            </a:solidFill>
          </p:spPr>
          <p:txBody>
            <a:bodyPr wrap="square" lIns="0" tIns="0" rIns="0" bIns="0" rtlCol="0"/>
            <a:lstStyle/>
            <a:p>
              <a:endParaRPr/>
            </a:p>
          </p:txBody>
        </p:sp>
        <p:sp>
          <p:nvSpPr>
            <p:cNvPr id="338" name="object 338"/>
            <p:cNvSpPr/>
            <p:nvPr/>
          </p:nvSpPr>
          <p:spPr>
            <a:xfrm>
              <a:off x="6519771" y="4977226"/>
              <a:ext cx="113723" cy="156322"/>
            </a:xfrm>
            <a:custGeom>
              <a:avLst/>
              <a:gdLst/>
              <a:ahLst/>
              <a:cxnLst/>
              <a:rect l="l" t="t" r="r" b="b"/>
              <a:pathLst>
                <a:path w="125095" h="177164">
                  <a:moveTo>
                    <a:pt x="0" y="176809"/>
                  </a:moveTo>
                  <a:lnTo>
                    <a:pt x="125004" y="176809"/>
                  </a:lnTo>
                  <a:lnTo>
                    <a:pt x="125004" y="0"/>
                  </a:lnTo>
                  <a:lnTo>
                    <a:pt x="0" y="0"/>
                  </a:lnTo>
                  <a:lnTo>
                    <a:pt x="0" y="176809"/>
                  </a:lnTo>
                  <a:close/>
                </a:path>
              </a:pathLst>
            </a:custGeom>
            <a:solidFill>
              <a:srgbClr val="0A31FF"/>
            </a:solidFill>
          </p:spPr>
          <p:txBody>
            <a:bodyPr wrap="square" lIns="0" tIns="0" rIns="0" bIns="0" rtlCol="0"/>
            <a:lstStyle/>
            <a:p>
              <a:endParaRPr/>
            </a:p>
          </p:txBody>
        </p:sp>
        <p:sp>
          <p:nvSpPr>
            <p:cNvPr id="339" name="object 339"/>
            <p:cNvSpPr/>
            <p:nvPr/>
          </p:nvSpPr>
          <p:spPr>
            <a:xfrm>
              <a:off x="6669443" y="4977226"/>
              <a:ext cx="169141" cy="156322"/>
            </a:xfrm>
            <a:custGeom>
              <a:avLst/>
              <a:gdLst/>
              <a:ahLst/>
              <a:cxnLst/>
              <a:rect l="l" t="t" r="r" b="b"/>
              <a:pathLst>
                <a:path w="186054" h="177164">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a:p>
          </p:txBody>
        </p:sp>
        <p:sp>
          <p:nvSpPr>
            <p:cNvPr id="340" name="object 340"/>
            <p:cNvSpPr/>
            <p:nvPr/>
          </p:nvSpPr>
          <p:spPr>
            <a:xfrm>
              <a:off x="2146011" y="5133234"/>
              <a:ext cx="460664" cy="153521"/>
            </a:xfrm>
            <a:custGeom>
              <a:avLst/>
              <a:gdLst/>
              <a:ahLst/>
              <a:cxnLst/>
              <a:rect l="l" t="t" r="r" b="b"/>
              <a:pathLst>
                <a:path w="506730" h="173989">
                  <a:moveTo>
                    <a:pt x="0" y="173761"/>
                  </a:moveTo>
                  <a:lnTo>
                    <a:pt x="506114" y="173761"/>
                  </a:lnTo>
                  <a:lnTo>
                    <a:pt x="506114" y="0"/>
                  </a:lnTo>
                  <a:lnTo>
                    <a:pt x="0" y="0"/>
                  </a:lnTo>
                  <a:lnTo>
                    <a:pt x="0" y="173761"/>
                  </a:lnTo>
                  <a:close/>
                </a:path>
              </a:pathLst>
            </a:custGeom>
            <a:solidFill>
              <a:srgbClr val="FF2800"/>
            </a:solidFill>
          </p:spPr>
          <p:txBody>
            <a:bodyPr wrap="square" lIns="0" tIns="0" rIns="0" bIns="0" rtlCol="0"/>
            <a:lstStyle/>
            <a:p>
              <a:endParaRPr/>
            </a:p>
          </p:txBody>
        </p:sp>
        <p:sp>
          <p:nvSpPr>
            <p:cNvPr id="341" name="object 341"/>
            <p:cNvSpPr/>
            <p:nvPr/>
          </p:nvSpPr>
          <p:spPr>
            <a:xfrm>
              <a:off x="2680951" y="5133234"/>
              <a:ext cx="199736" cy="153521"/>
            </a:xfrm>
            <a:custGeom>
              <a:avLst/>
              <a:gdLst/>
              <a:ahLst/>
              <a:cxnLst/>
              <a:rect l="l" t="t" r="r" b="b"/>
              <a:pathLst>
                <a:path w="219710" h="173989">
                  <a:moveTo>
                    <a:pt x="0" y="173761"/>
                  </a:moveTo>
                  <a:lnTo>
                    <a:pt x="219519" y="173761"/>
                  </a:lnTo>
                  <a:lnTo>
                    <a:pt x="219519" y="0"/>
                  </a:lnTo>
                  <a:lnTo>
                    <a:pt x="0" y="0"/>
                  </a:lnTo>
                  <a:lnTo>
                    <a:pt x="0" y="173761"/>
                  </a:lnTo>
                  <a:close/>
                </a:path>
              </a:pathLst>
            </a:custGeom>
            <a:solidFill>
              <a:srgbClr val="0A31FF"/>
            </a:solidFill>
          </p:spPr>
          <p:txBody>
            <a:bodyPr wrap="square" lIns="0" tIns="0" rIns="0" bIns="0" rtlCol="0"/>
            <a:lstStyle/>
            <a:p>
              <a:endParaRPr/>
            </a:p>
          </p:txBody>
        </p:sp>
        <p:sp>
          <p:nvSpPr>
            <p:cNvPr id="342" name="object 342"/>
            <p:cNvSpPr/>
            <p:nvPr/>
          </p:nvSpPr>
          <p:spPr>
            <a:xfrm>
              <a:off x="2916547" y="5133234"/>
              <a:ext cx="252268" cy="153521"/>
            </a:xfrm>
            <a:custGeom>
              <a:avLst/>
              <a:gdLst/>
              <a:ahLst/>
              <a:cxnLst/>
              <a:rect l="l" t="t" r="r" b="b"/>
              <a:pathLst>
                <a:path w="277495" h="173989">
                  <a:moveTo>
                    <a:pt x="0" y="173761"/>
                  </a:moveTo>
                  <a:lnTo>
                    <a:pt x="277448" y="173761"/>
                  </a:lnTo>
                  <a:lnTo>
                    <a:pt x="277448" y="0"/>
                  </a:lnTo>
                  <a:lnTo>
                    <a:pt x="0" y="0"/>
                  </a:lnTo>
                  <a:lnTo>
                    <a:pt x="0" y="173761"/>
                  </a:lnTo>
                  <a:close/>
                </a:path>
              </a:pathLst>
            </a:custGeom>
            <a:solidFill>
              <a:srgbClr val="0A31FF"/>
            </a:solidFill>
          </p:spPr>
          <p:txBody>
            <a:bodyPr wrap="square" lIns="0" tIns="0" rIns="0" bIns="0" rtlCol="0"/>
            <a:lstStyle/>
            <a:p>
              <a:endParaRPr/>
            </a:p>
          </p:txBody>
        </p:sp>
        <p:sp>
          <p:nvSpPr>
            <p:cNvPr id="343" name="object 343"/>
            <p:cNvSpPr/>
            <p:nvPr/>
          </p:nvSpPr>
          <p:spPr>
            <a:xfrm>
              <a:off x="3204806" y="5133234"/>
              <a:ext cx="91786" cy="153521"/>
            </a:xfrm>
            <a:custGeom>
              <a:avLst/>
              <a:gdLst/>
              <a:ahLst/>
              <a:cxnLst/>
              <a:rect l="l" t="t" r="r" b="b"/>
              <a:pathLst>
                <a:path w="100964" h="173989">
                  <a:moveTo>
                    <a:pt x="0" y="173761"/>
                  </a:moveTo>
                  <a:lnTo>
                    <a:pt x="100613" y="173761"/>
                  </a:lnTo>
                  <a:lnTo>
                    <a:pt x="100613" y="0"/>
                  </a:lnTo>
                  <a:lnTo>
                    <a:pt x="0" y="0"/>
                  </a:lnTo>
                  <a:lnTo>
                    <a:pt x="0" y="173761"/>
                  </a:lnTo>
                  <a:close/>
                </a:path>
              </a:pathLst>
            </a:custGeom>
            <a:solidFill>
              <a:srgbClr val="0A31FF"/>
            </a:solidFill>
          </p:spPr>
          <p:txBody>
            <a:bodyPr wrap="square" lIns="0" tIns="0" rIns="0" bIns="0" rtlCol="0"/>
            <a:lstStyle/>
            <a:p>
              <a:endParaRPr/>
            </a:p>
          </p:txBody>
        </p:sp>
        <p:sp>
          <p:nvSpPr>
            <p:cNvPr id="344" name="object 344"/>
            <p:cNvSpPr/>
            <p:nvPr/>
          </p:nvSpPr>
          <p:spPr>
            <a:xfrm>
              <a:off x="3332304" y="5133234"/>
              <a:ext cx="238414" cy="153521"/>
            </a:xfrm>
            <a:custGeom>
              <a:avLst/>
              <a:gdLst/>
              <a:ahLst/>
              <a:cxnLst/>
              <a:rect l="l" t="t" r="r" b="b"/>
              <a:pathLst>
                <a:path w="262254" h="173989">
                  <a:moveTo>
                    <a:pt x="0" y="173761"/>
                  </a:moveTo>
                  <a:lnTo>
                    <a:pt x="262203" y="173761"/>
                  </a:lnTo>
                  <a:lnTo>
                    <a:pt x="262203" y="0"/>
                  </a:lnTo>
                  <a:lnTo>
                    <a:pt x="0" y="0"/>
                  </a:lnTo>
                  <a:lnTo>
                    <a:pt x="0" y="173761"/>
                  </a:lnTo>
                  <a:close/>
                </a:path>
              </a:pathLst>
            </a:custGeom>
            <a:solidFill>
              <a:srgbClr val="0A31FF"/>
            </a:solidFill>
          </p:spPr>
          <p:txBody>
            <a:bodyPr wrap="square" lIns="0" tIns="0" rIns="0" bIns="0" rtlCol="0"/>
            <a:lstStyle/>
            <a:p>
              <a:endParaRPr/>
            </a:p>
          </p:txBody>
        </p:sp>
        <p:sp>
          <p:nvSpPr>
            <p:cNvPr id="345" name="object 345"/>
            <p:cNvSpPr/>
            <p:nvPr/>
          </p:nvSpPr>
          <p:spPr>
            <a:xfrm>
              <a:off x="3606703" y="5133234"/>
              <a:ext cx="169141" cy="153521"/>
            </a:xfrm>
            <a:custGeom>
              <a:avLst/>
              <a:gdLst/>
              <a:ahLst/>
              <a:cxnLst/>
              <a:rect l="l" t="t" r="r" b="b"/>
              <a:pathLst>
                <a:path w="186054" h="173989">
                  <a:moveTo>
                    <a:pt x="0" y="173761"/>
                  </a:moveTo>
                  <a:lnTo>
                    <a:pt x="185981" y="173761"/>
                  </a:lnTo>
                  <a:lnTo>
                    <a:pt x="185981" y="0"/>
                  </a:lnTo>
                  <a:lnTo>
                    <a:pt x="0" y="0"/>
                  </a:lnTo>
                  <a:lnTo>
                    <a:pt x="0" y="173761"/>
                  </a:lnTo>
                  <a:close/>
                </a:path>
              </a:pathLst>
            </a:custGeom>
            <a:solidFill>
              <a:srgbClr val="0A31FF"/>
            </a:solidFill>
          </p:spPr>
          <p:txBody>
            <a:bodyPr wrap="square" lIns="0" tIns="0" rIns="0" bIns="0" rtlCol="0"/>
            <a:lstStyle/>
            <a:p>
              <a:endParaRPr/>
            </a:p>
          </p:txBody>
        </p:sp>
        <p:sp>
          <p:nvSpPr>
            <p:cNvPr id="346" name="object 346"/>
            <p:cNvSpPr/>
            <p:nvPr/>
          </p:nvSpPr>
          <p:spPr>
            <a:xfrm>
              <a:off x="3811809" y="5133234"/>
              <a:ext cx="504536" cy="153521"/>
            </a:xfrm>
            <a:custGeom>
              <a:avLst/>
              <a:gdLst/>
              <a:ahLst/>
              <a:cxnLst/>
              <a:rect l="l" t="t" r="r" b="b"/>
              <a:pathLst>
                <a:path w="554989" h="173989">
                  <a:moveTo>
                    <a:pt x="0" y="173761"/>
                  </a:moveTo>
                  <a:lnTo>
                    <a:pt x="554896" y="173761"/>
                  </a:lnTo>
                  <a:lnTo>
                    <a:pt x="554896" y="0"/>
                  </a:lnTo>
                  <a:lnTo>
                    <a:pt x="0" y="0"/>
                  </a:lnTo>
                  <a:lnTo>
                    <a:pt x="0" y="173761"/>
                  </a:lnTo>
                  <a:close/>
                </a:path>
              </a:pathLst>
            </a:custGeom>
            <a:solidFill>
              <a:srgbClr val="FF2800"/>
            </a:solidFill>
          </p:spPr>
          <p:txBody>
            <a:bodyPr wrap="square" lIns="0" tIns="0" rIns="0" bIns="0" rtlCol="0"/>
            <a:lstStyle/>
            <a:p>
              <a:endParaRPr/>
            </a:p>
          </p:txBody>
        </p:sp>
        <p:sp>
          <p:nvSpPr>
            <p:cNvPr id="347" name="object 347"/>
            <p:cNvSpPr/>
            <p:nvPr/>
          </p:nvSpPr>
          <p:spPr>
            <a:xfrm>
              <a:off x="4352293" y="5133234"/>
              <a:ext cx="338282" cy="153521"/>
            </a:xfrm>
            <a:custGeom>
              <a:avLst/>
              <a:gdLst/>
              <a:ahLst/>
              <a:cxnLst/>
              <a:rect l="l" t="t" r="r" b="b"/>
              <a:pathLst>
                <a:path w="372110" h="173989">
                  <a:moveTo>
                    <a:pt x="0" y="173761"/>
                  </a:moveTo>
                  <a:lnTo>
                    <a:pt x="371963" y="173761"/>
                  </a:lnTo>
                  <a:lnTo>
                    <a:pt x="371963" y="0"/>
                  </a:lnTo>
                  <a:lnTo>
                    <a:pt x="0" y="0"/>
                  </a:lnTo>
                  <a:lnTo>
                    <a:pt x="0" y="173761"/>
                  </a:lnTo>
                  <a:close/>
                </a:path>
              </a:pathLst>
            </a:custGeom>
            <a:solidFill>
              <a:srgbClr val="FF2800"/>
            </a:solidFill>
          </p:spPr>
          <p:txBody>
            <a:bodyPr wrap="square" lIns="0" tIns="0" rIns="0" bIns="0" rtlCol="0"/>
            <a:lstStyle/>
            <a:p>
              <a:endParaRPr/>
            </a:p>
          </p:txBody>
        </p:sp>
        <p:sp>
          <p:nvSpPr>
            <p:cNvPr id="348" name="object 348"/>
            <p:cNvSpPr/>
            <p:nvPr/>
          </p:nvSpPr>
          <p:spPr>
            <a:xfrm>
              <a:off x="4726474" y="5133234"/>
              <a:ext cx="559955" cy="153521"/>
            </a:xfrm>
            <a:custGeom>
              <a:avLst/>
              <a:gdLst/>
              <a:ahLst/>
              <a:cxnLst/>
              <a:rect l="l" t="t" r="r" b="b"/>
              <a:pathLst>
                <a:path w="615950" h="173989">
                  <a:moveTo>
                    <a:pt x="0" y="173761"/>
                  </a:moveTo>
                  <a:lnTo>
                    <a:pt x="615873" y="173761"/>
                  </a:lnTo>
                  <a:lnTo>
                    <a:pt x="615873" y="0"/>
                  </a:lnTo>
                  <a:lnTo>
                    <a:pt x="0" y="0"/>
                  </a:lnTo>
                  <a:lnTo>
                    <a:pt x="0" y="173761"/>
                  </a:lnTo>
                  <a:close/>
                </a:path>
              </a:pathLst>
            </a:custGeom>
            <a:solidFill>
              <a:srgbClr val="FFFC00"/>
            </a:solidFill>
          </p:spPr>
          <p:txBody>
            <a:bodyPr wrap="square" lIns="0" tIns="0" rIns="0" bIns="0" rtlCol="0"/>
            <a:lstStyle/>
            <a:p>
              <a:endParaRPr/>
            </a:p>
          </p:txBody>
        </p:sp>
        <p:sp>
          <p:nvSpPr>
            <p:cNvPr id="349" name="object 349"/>
            <p:cNvSpPr/>
            <p:nvPr/>
          </p:nvSpPr>
          <p:spPr>
            <a:xfrm>
              <a:off x="5322392" y="5133234"/>
              <a:ext cx="277668" cy="153521"/>
            </a:xfrm>
            <a:custGeom>
              <a:avLst/>
              <a:gdLst/>
              <a:ahLst/>
              <a:cxnLst/>
              <a:rect l="l" t="t" r="r" b="b"/>
              <a:pathLst>
                <a:path w="305435" h="173989">
                  <a:moveTo>
                    <a:pt x="0" y="173761"/>
                  </a:moveTo>
                  <a:lnTo>
                    <a:pt x="304888" y="173761"/>
                  </a:lnTo>
                  <a:lnTo>
                    <a:pt x="304888" y="0"/>
                  </a:lnTo>
                  <a:lnTo>
                    <a:pt x="0" y="0"/>
                  </a:lnTo>
                  <a:lnTo>
                    <a:pt x="0" y="173761"/>
                  </a:lnTo>
                  <a:close/>
                </a:path>
              </a:pathLst>
            </a:custGeom>
            <a:solidFill>
              <a:srgbClr val="0A31FF"/>
            </a:solidFill>
          </p:spPr>
          <p:txBody>
            <a:bodyPr wrap="square" lIns="0" tIns="0" rIns="0" bIns="0" rtlCol="0"/>
            <a:lstStyle/>
            <a:p>
              <a:endParaRPr/>
            </a:p>
          </p:txBody>
        </p:sp>
        <p:sp>
          <p:nvSpPr>
            <p:cNvPr id="350" name="object 350"/>
            <p:cNvSpPr/>
            <p:nvPr/>
          </p:nvSpPr>
          <p:spPr>
            <a:xfrm>
              <a:off x="5635595" y="5133234"/>
              <a:ext cx="105641" cy="153521"/>
            </a:xfrm>
            <a:custGeom>
              <a:avLst/>
              <a:gdLst/>
              <a:ahLst/>
              <a:cxnLst/>
              <a:rect l="l" t="t" r="r" b="b"/>
              <a:pathLst>
                <a:path w="116204" h="173989">
                  <a:moveTo>
                    <a:pt x="0" y="173761"/>
                  </a:moveTo>
                  <a:lnTo>
                    <a:pt x="115857" y="173761"/>
                  </a:lnTo>
                  <a:lnTo>
                    <a:pt x="115857" y="0"/>
                  </a:lnTo>
                  <a:lnTo>
                    <a:pt x="0" y="0"/>
                  </a:lnTo>
                  <a:lnTo>
                    <a:pt x="0" y="173761"/>
                  </a:lnTo>
                  <a:close/>
                </a:path>
              </a:pathLst>
            </a:custGeom>
            <a:solidFill>
              <a:srgbClr val="0A31FF"/>
            </a:solidFill>
          </p:spPr>
          <p:txBody>
            <a:bodyPr wrap="square" lIns="0" tIns="0" rIns="0" bIns="0" rtlCol="0"/>
            <a:lstStyle/>
            <a:p>
              <a:endParaRPr/>
            </a:p>
          </p:txBody>
        </p:sp>
        <p:sp>
          <p:nvSpPr>
            <p:cNvPr id="351" name="object 351"/>
            <p:cNvSpPr/>
            <p:nvPr/>
          </p:nvSpPr>
          <p:spPr>
            <a:xfrm>
              <a:off x="5776953" y="5133234"/>
              <a:ext cx="468745" cy="153521"/>
            </a:xfrm>
            <a:custGeom>
              <a:avLst/>
              <a:gdLst/>
              <a:ahLst/>
              <a:cxnLst/>
              <a:rect l="l" t="t" r="r" b="b"/>
              <a:pathLst>
                <a:path w="515620" h="173989">
                  <a:moveTo>
                    <a:pt x="0" y="173761"/>
                  </a:moveTo>
                  <a:lnTo>
                    <a:pt x="515260" y="173761"/>
                  </a:lnTo>
                  <a:lnTo>
                    <a:pt x="515260" y="0"/>
                  </a:lnTo>
                  <a:lnTo>
                    <a:pt x="0" y="0"/>
                  </a:lnTo>
                  <a:lnTo>
                    <a:pt x="0" y="173761"/>
                  </a:lnTo>
                  <a:close/>
                </a:path>
              </a:pathLst>
            </a:custGeom>
            <a:solidFill>
              <a:srgbClr val="FF2800"/>
            </a:solidFill>
          </p:spPr>
          <p:txBody>
            <a:bodyPr wrap="square" lIns="0" tIns="0" rIns="0" bIns="0" rtlCol="0"/>
            <a:lstStyle/>
            <a:p>
              <a:endParaRPr/>
            </a:p>
          </p:txBody>
        </p:sp>
        <p:sp>
          <p:nvSpPr>
            <p:cNvPr id="352" name="object 352"/>
            <p:cNvSpPr/>
            <p:nvPr/>
          </p:nvSpPr>
          <p:spPr>
            <a:xfrm>
              <a:off x="6281404" y="5133234"/>
              <a:ext cx="252268" cy="153521"/>
            </a:xfrm>
            <a:custGeom>
              <a:avLst/>
              <a:gdLst/>
              <a:ahLst/>
              <a:cxnLst/>
              <a:rect l="l" t="t" r="r" b="b"/>
              <a:pathLst>
                <a:path w="277495" h="173989">
                  <a:moveTo>
                    <a:pt x="0" y="173761"/>
                  </a:moveTo>
                  <a:lnTo>
                    <a:pt x="277448" y="173761"/>
                  </a:lnTo>
                  <a:lnTo>
                    <a:pt x="277448" y="0"/>
                  </a:lnTo>
                  <a:lnTo>
                    <a:pt x="0" y="0"/>
                  </a:lnTo>
                  <a:lnTo>
                    <a:pt x="0" y="173761"/>
                  </a:lnTo>
                  <a:close/>
                </a:path>
              </a:pathLst>
            </a:custGeom>
            <a:solidFill>
              <a:srgbClr val="FF2800"/>
            </a:solidFill>
          </p:spPr>
          <p:txBody>
            <a:bodyPr wrap="square" lIns="0" tIns="0" rIns="0" bIns="0" rtlCol="0"/>
            <a:lstStyle/>
            <a:p>
              <a:endParaRPr/>
            </a:p>
          </p:txBody>
        </p:sp>
        <p:sp>
          <p:nvSpPr>
            <p:cNvPr id="353" name="object 353"/>
            <p:cNvSpPr/>
            <p:nvPr/>
          </p:nvSpPr>
          <p:spPr>
            <a:xfrm>
              <a:off x="6569661" y="5133234"/>
              <a:ext cx="376959" cy="153521"/>
            </a:xfrm>
            <a:custGeom>
              <a:avLst/>
              <a:gdLst/>
              <a:ahLst/>
              <a:cxnLst/>
              <a:rect l="l" t="t" r="r" b="b"/>
              <a:pathLst>
                <a:path w="414654" h="173989">
                  <a:moveTo>
                    <a:pt x="0" y="173761"/>
                  </a:moveTo>
                  <a:lnTo>
                    <a:pt x="414648" y="173761"/>
                  </a:lnTo>
                  <a:lnTo>
                    <a:pt x="414648" y="0"/>
                  </a:lnTo>
                  <a:lnTo>
                    <a:pt x="0" y="0"/>
                  </a:lnTo>
                  <a:lnTo>
                    <a:pt x="0" y="173761"/>
                  </a:lnTo>
                  <a:close/>
                </a:path>
              </a:pathLst>
            </a:custGeom>
            <a:solidFill>
              <a:srgbClr val="FF2800"/>
            </a:solidFill>
          </p:spPr>
          <p:txBody>
            <a:bodyPr wrap="square" lIns="0" tIns="0" rIns="0" bIns="0" rtlCol="0"/>
            <a:lstStyle/>
            <a:p>
              <a:endParaRPr/>
            </a:p>
          </p:txBody>
        </p:sp>
        <p:sp>
          <p:nvSpPr>
            <p:cNvPr id="354" name="object 354"/>
            <p:cNvSpPr/>
            <p:nvPr/>
          </p:nvSpPr>
          <p:spPr>
            <a:xfrm>
              <a:off x="2146011" y="5286554"/>
              <a:ext cx="435264" cy="156322"/>
            </a:xfrm>
            <a:custGeom>
              <a:avLst/>
              <a:gdLst/>
              <a:ahLst/>
              <a:cxnLst/>
              <a:rect l="l" t="t" r="r" b="b"/>
              <a:pathLst>
                <a:path w="478789" h="177164">
                  <a:moveTo>
                    <a:pt x="0" y="176809"/>
                  </a:moveTo>
                  <a:lnTo>
                    <a:pt x="478674" y="176809"/>
                  </a:lnTo>
                  <a:lnTo>
                    <a:pt x="478674" y="0"/>
                  </a:lnTo>
                  <a:lnTo>
                    <a:pt x="0" y="0"/>
                  </a:lnTo>
                  <a:lnTo>
                    <a:pt x="0" y="176809"/>
                  </a:lnTo>
                  <a:close/>
                </a:path>
              </a:pathLst>
            </a:custGeom>
            <a:solidFill>
              <a:srgbClr val="FF2800"/>
            </a:solidFill>
          </p:spPr>
          <p:txBody>
            <a:bodyPr wrap="square" lIns="0" tIns="0" rIns="0" bIns="0" rtlCol="0"/>
            <a:lstStyle/>
            <a:p>
              <a:endParaRPr/>
            </a:p>
          </p:txBody>
        </p:sp>
        <p:sp>
          <p:nvSpPr>
            <p:cNvPr id="355" name="object 355"/>
            <p:cNvSpPr/>
            <p:nvPr/>
          </p:nvSpPr>
          <p:spPr>
            <a:xfrm>
              <a:off x="2617202" y="5286554"/>
              <a:ext cx="116609" cy="156322"/>
            </a:xfrm>
            <a:custGeom>
              <a:avLst/>
              <a:gdLst/>
              <a:ahLst/>
              <a:cxnLst/>
              <a:rect l="l" t="t" r="r" b="b"/>
              <a:pathLst>
                <a:path w="128269" h="177164">
                  <a:moveTo>
                    <a:pt x="0" y="176809"/>
                  </a:moveTo>
                  <a:lnTo>
                    <a:pt x="128053" y="176809"/>
                  </a:lnTo>
                  <a:lnTo>
                    <a:pt x="128053" y="0"/>
                  </a:lnTo>
                  <a:lnTo>
                    <a:pt x="0" y="0"/>
                  </a:lnTo>
                  <a:lnTo>
                    <a:pt x="0" y="176809"/>
                  </a:lnTo>
                  <a:close/>
                </a:path>
              </a:pathLst>
            </a:custGeom>
            <a:solidFill>
              <a:srgbClr val="0A31FF"/>
            </a:solidFill>
          </p:spPr>
          <p:txBody>
            <a:bodyPr wrap="square" lIns="0" tIns="0" rIns="0" bIns="0" rtlCol="0"/>
            <a:lstStyle/>
            <a:p>
              <a:endParaRPr/>
            </a:p>
          </p:txBody>
        </p:sp>
        <p:sp>
          <p:nvSpPr>
            <p:cNvPr id="356" name="object 356"/>
            <p:cNvSpPr/>
            <p:nvPr/>
          </p:nvSpPr>
          <p:spPr>
            <a:xfrm>
              <a:off x="2769646" y="5286554"/>
              <a:ext cx="662709" cy="156322"/>
            </a:xfrm>
            <a:custGeom>
              <a:avLst/>
              <a:gdLst/>
              <a:ahLst/>
              <a:cxnLst/>
              <a:rect l="l" t="t" r="r" b="b"/>
              <a:pathLst>
                <a:path w="728979" h="177164">
                  <a:moveTo>
                    <a:pt x="0" y="176809"/>
                  </a:moveTo>
                  <a:lnTo>
                    <a:pt x="728682" y="176809"/>
                  </a:lnTo>
                  <a:lnTo>
                    <a:pt x="728682" y="0"/>
                  </a:lnTo>
                  <a:lnTo>
                    <a:pt x="0" y="0"/>
                  </a:lnTo>
                  <a:lnTo>
                    <a:pt x="0" y="176809"/>
                  </a:lnTo>
                  <a:close/>
                </a:path>
              </a:pathLst>
            </a:custGeom>
            <a:solidFill>
              <a:srgbClr val="FFFC00"/>
            </a:solidFill>
          </p:spPr>
          <p:txBody>
            <a:bodyPr wrap="square" lIns="0" tIns="0" rIns="0" bIns="0" rtlCol="0"/>
            <a:lstStyle/>
            <a:p>
              <a:endParaRPr/>
            </a:p>
          </p:txBody>
        </p:sp>
        <p:sp>
          <p:nvSpPr>
            <p:cNvPr id="357" name="object 357"/>
            <p:cNvSpPr/>
            <p:nvPr/>
          </p:nvSpPr>
          <p:spPr>
            <a:xfrm>
              <a:off x="3504150" y="5286554"/>
              <a:ext cx="166832" cy="156322"/>
            </a:xfrm>
            <a:custGeom>
              <a:avLst/>
              <a:gdLst/>
              <a:ahLst/>
              <a:cxnLst/>
              <a:rect l="l" t="t" r="r" b="b"/>
              <a:pathLst>
                <a:path w="183514" h="177164">
                  <a:moveTo>
                    <a:pt x="0" y="176809"/>
                  </a:moveTo>
                  <a:lnTo>
                    <a:pt x="182932" y="176809"/>
                  </a:lnTo>
                  <a:lnTo>
                    <a:pt x="182932" y="0"/>
                  </a:lnTo>
                  <a:lnTo>
                    <a:pt x="0" y="0"/>
                  </a:lnTo>
                  <a:lnTo>
                    <a:pt x="0" y="176809"/>
                  </a:lnTo>
                  <a:close/>
                </a:path>
              </a:pathLst>
            </a:custGeom>
            <a:solidFill>
              <a:srgbClr val="0A31FF"/>
            </a:solidFill>
          </p:spPr>
          <p:txBody>
            <a:bodyPr wrap="square" lIns="0" tIns="0" rIns="0" bIns="0" rtlCol="0"/>
            <a:lstStyle/>
            <a:p>
              <a:endParaRPr/>
            </a:p>
          </p:txBody>
        </p:sp>
        <p:sp>
          <p:nvSpPr>
            <p:cNvPr id="358" name="object 358"/>
            <p:cNvSpPr/>
            <p:nvPr/>
          </p:nvSpPr>
          <p:spPr>
            <a:xfrm>
              <a:off x="3706484" y="5286554"/>
              <a:ext cx="385618" cy="156322"/>
            </a:xfrm>
            <a:custGeom>
              <a:avLst/>
              <a:gdLst/>
              <a:ahLst/>
              <a:cxnLst/>
              <a:rect l="l" t="t" r="r" b="b"/>
              <a:pathLst>
                <a:path w="424179" h="177164">
                  <a:moveTo>
                    <a:pt x="0" y="176809"/>
                  </a:moveTo>
                  <a:lnTo>
                    <a:pt x="423794" y="176809"/>
                  </a:lnTo>
                  <a:lnTo>
                    <a:pt x="423794" y="0"/>
                  </a:lnTo>
                  <a:lnTo>
                    <a:pt x="0" y="0"/>
                  </a:lnTo>
                  <a:lnTo>
                    <a:pt x="0" y="176809"/>
                  </a:lnTo>
                  <a:close/>
                </a:path>
              </a:pathLst>
            </a:custGeom>
            <a:solidFill>
              <a:srgbClr val="FF2800"/>
            </a:solidFill>
          </p:spPr>
          <p:txBody>
            <a:bodyPr wrap="square" lIns="0" tIns="0" rIns="0" bIns="0" rtlCol="0"/>
            <a:lstStyle/>
            <a:p>
              <a:endParaRPr/>
            </a:p>
          </p:txBody>
        </p:sp>
        <p:sp>
          <p:nvSpPr>
            <p:cNvPr id="359" name="object 359"/>
            <p:cNvSpPr/>
            <p:nvPr/>
          </p:nvSpPr>
          <p:spPr>
            <a:xfrm>
              <a:off x="4127785" y="5286554"/>
              <a:ext cx="113723" cy="156322"/>
            </a:xfrm>
            <a:custGeom>
              <a:avLst/>
              <a:gdLst/>
              <a:ahLst/>
              <a:cxnLst/>
              <a:rect l="l" t="t" r="r" b="b"/>
              <a:pathLst>
                <a:path w="125095" h="177164">
                  <a:moveTo>
                    <a:pt x="0" y="176809"/>
                  </a:moveTo>
                  <a:lnTo>
                    <a:pt x="125004" y="176809"/>
                  </a:lnTo>
                  <a:lnTo>
                    <a:pt x="125004" y="0"/>
                  </a:lnTo>
                  <a:lnTo>
                    <a:pt x="0" y="0"/>
                  </a:lnTo>
                  <a:lnTo>
                    <a:pt x="0" y="176809"/>
                  </a:lnTo>
                  <a:close/>
                </a:path>
              </a:pathLst>
            </a:custGeom>
            <a:solidFill>
              <a:srgbClr val="0A31FF"/>
            </a:solidFill>
          </p:spPr>
          <p:txBody>
            <a:bodyPr wrap="square" lIns="0" tIns="0" rIns="0" bIns="0" rtlCol="0"/>
            <a:lstStyle/>
            <a:p>
              <a:endParaRPr/>
            </a:p>
          </p:txBody>
        </p:sp>
        <p:sp>
          <p:nvSpPr>
            <p:cNvPr id="360" name="object 360"/>
            <p:cNvSpPr/>
            <p:nvPr/>
          </p:nvSpPr>
          <p:spPr>
            <a:xfrm>
              <a:off x="4277457" y="5286554"/>
              <a:ext cx="161059" cy="156322"/>
            </a:xfrm>
            <a:custGeom>
              <a:avLst/>
              <a:gdLst/>
              <a:ahLst/>
              <a:cxnLst/>
              <a:rect l="l" t="t" r="r" b="b"/>
              <a:pathLst>
                <a:path w="177164" h="177164">
                  <a:moveTo>
                    <a:pt x="0" y="176809"/>
                  </a:moveTo>
                  <a:lnTo>
                    <a:pt x="176835" y="176809"/>
                  </a:lnTo>
                  <a:lnTo>
                    <a:pt x="176835" y="0"/>
                  </a:lnTo>
                  <a:lnTo>
                    <a:pt x="0" y="0"/>
                  </a:lnTo>
                  <a:lnTo>
                    <a:pt x="0" y="176809"/>
                  </a:lnTo>
                  <a:close/>
                </a:path>
              </a:pathLst>
            </a:custGeom>
            <a:solidFill>
              <a:srgbClr val="0A31FF"/>
            </a:solidFill>
          </p:spPr>
          <p:txBody>
            <a:bodyPr wrap="square" lIns="0" tIns="0" rIns="0" bIns="0" rtlCol="0"/>
            <a:lstStyle/>
            <a:p>
              <a:endParaRPr/>
            </a:p>
          </p:txBody>
        </p:sp>
        <p:sp>
          <p:nvSpPr>
            <p:cNvPr id="361" name="object 361"/>
            <p:cNvSpPr/>
            <p:nvPr/>
          </p:nvSpPr>
          <p:spPr>
            <a:xfrm>
              <a:off x="4474250" y="5286554"/>
              <a:ext cx="396586" cy="156322"/>
            </a:xfrm>
            <a:custGeom>
              <a:avLst/>
              <a:gdLst/>
              <a:ahLst/>
              <a:cxnLst/>
              <a:rect l="l" t="t" r="r" b="b"/>
              <a:pathLst>
                <a:path w="436245" h="177164">
                  <a:moveTo>
                    <a:pt x="0" y="176809"/>
                  </a:moveTo>
                  <a:lnTo>
                    <a:pt x="435990" y="176809"/>
                  </a:lnTo>
                  <a:lnTo>
                    <a:pt x="435990" y="0"/>
                  </a:lnTo>
                  <a:lnTo>
                    <a:pt x="0" y="0"/>
                  </a:lnTo>
                  <a:lnTo>
                    <a:pt x="0" y="176809"/>
                  </a:lnTo>
                  <a:close/>
                </a:path>
              </a:pathLst>
            </a:custGeom>
            <a:solidFill>
              <a:srgbClr val="FF2800"/>
            </a:solidFill>
          </p:spPr>
          <p:txBody>
            <a:bodyPr wrap="square" lIns="0" tIns="0" rIns="0" bIns="0" rtlCol="0"/>
            <a:lstStyle/>
            <a:p>
              <a:endParaRPr/>
            </a:p>
          </p:txBody>
        </p:sp>
        <p:sp>
          <p:nvSpPr>
            <p:cNvPr id="362" name="object 362"/>
            <p:cNvSpPr/>
            <p:nvPr/>
          </p:nvSpPr>
          <p:spPr>
            <a:xfrm>
              <a:off x="4906636" y="5286554"/>
              <a:ext cx="430068" cy="156322"/>
            </a:xfrm>
            <a:custGeom>
              <a:avLst/>
              <a:gdLst/>
              <a:ahLst/>
              <a:cxnLst/>
              <a:rect l="l" t="t" r="r" b="b"/>
              <a:pathLst>
                <a:path w="473075" h="177164">
                  <a:moveTo>
                    <a:pt x="0" y="176809"/>
                  </a:moveTo>
                  <a:lnTo>
                    <a:pt x="472576" y="176809"/>
                  </a:lnTo>
                  <a:lnTo>
                    <a:pt x="472576" y="0"/>
                  </a:lnTo>
                  <a:lnTo>
                    <a:pt x="0" y="0"/>
                  </a:lnTo>
                  <a:lnTo>
                    <a:pt x="0" y="176809"/>
                  </a:lnTo>
                  <a:close/>
                </a:path>
              </a:pathLst>
            </a:custGeom>
            <a:solidFill>
              <a:srgbClr val="FF2800"/>
            </a:solidFill>
          </p:spPr>
          <p:txBody>
            <a:bodyPr wrap="square" lIns="0" tIns="0" rIns="0" bIns="0" rtlCol="0"/>
            <a:lstStyle/>
            <a:p>
              <a:endParaRPr/>
            </a:p>
          </p:txBody>
        </p:sp>
        <p:sp>
          <p:nvSpPr>
            <p:cNvPr id="363" name="object 363"/>
            <p:cNvSpPr/>
            <p:nvPr/>
          </p:nvSpPr>
          <p:spPr>
            <a:xfrm>
              <a:off x="5372282" y="5286554"/>
              <a:ext cx="91786" cy="156322"/>
            </a:xfrm>
            <a:custGeom>
              <a:avLst/>
              <a:gdLst/>
              <a:ahLst/>
              <a:cxnLst/>
              <a:rect l="l" t="t" r="r" b="b"/>
              <a:pathLst>
                <a:path w="100964" h="177164">
                  <a:moveTo>
                    <a:pt x="0" y="176809"/>
                  </a:moveTo>
                  <a:lnTo>
                    <a:pt x="100613" y="176809"/>
                  </a:lnTo>
                  <a:lnTo>
                    <a:pt x="100613" y="0"/>
                  </a:lnTo>
                  <a:lnTo>
                    <a:pt x="0" y="0"/>
                  </a:lnTo>
                  <a:lnTo>
                    <a:pt x="0" y="176809"/>
                  </a:lnTo>
                  <a:close/>
                </a:path>
              </a:pathLst>
            </a:custGeom>
            <a:solidFill>
              <a:srgbClr val="0A31FF"/>
            </a:solidFill>
          </p:spPr>
          <p:txBody>
            <a:bodyPr wrap="square" lIns="0" tIns="0" rIns="0" bIns="0" rtlCol="0"/>
            <a:lstStyle/>
            <a:p>
              <a:endParaRPr/>
            </a:p>
          </p:txBody>
        </p:sp>
        <p:sp>
          <p:nvSpPr>
            <p:cNvPr id="364" name="object 364"/>
            <p:cNvSpPr/>
            <p:nvPr/>
          </p:nvSpPr>
          <p:spPr>
            <a:xfrm>
              <a:off x="5499781" y="5286554"/>
              <a:ext cx="61191" cy="156322"/>
            </a:xfrm>
            <a:custGeom>
              <a:avLst/>
              <a:gdLst/>
              <a:ahLst/>
              <a:cxnLst/>
              <a:rect l="l" t="t" r="r" b="b"/>
              <a:pathLst>
                <a:path w="67310" h="177164">
                  <a:moveTo>
                    <a:pt x="0" y="176809"/>
                  </a:moveTo>
                  <a:lnTo>
                    <a:pt x="67075" y="176809"/>
                  </a:lnTo>
                  <a:lnTo>
                    <a:pt x="67075" y="0"/>
                  </a:lnTo>
                  <a:lnTo>
                    <a:pt x="0" y="0"/>
                  </a:lnTo>
                  <a:lnTo>
                    <a:pt x="0" y="176809"/>
                  </a:lnTo>
                  <a:close/>
                </a:path>
              </a:pathLst>
            </a:custGeom>
            <a:solidFill>
              <a:srgbClr val="FF40FF"/>
            </a:solidFill>
          </p:spPr>
          <p:txBody>
            <a:bodyPr wrap="square" lIns="0" tIns="0" rIns="0" bIns="0" rtlCol="0"/>
            <a:lstStyle/>
            <a:p>
              <a:endParaRPr/>
            </a:p>
          </p:txBody>
        </p:sp>
        <p:sp>
          <p:nvSpPr>
            <p:cNvPr id="365" name="object 365"/>
            <p:cNvSpPr/>
            <p:nvPr/>
          </p:nvSpPr>
          <p:spPr>
            <a:xfrm>
              <a:off x="5596792" y="5286554"/>
              <a:ext cx="385618" cy="156322"/>
            </a:xfrm>
            <a:custGeom>
              <a:avLst/>
              <a:gdLst/>
              <a:ahLst/>
              <a:cxnLst/>
              <a:rect l="l" t="t" r="r" b="b"/>
              <a:pathLst>
                <a:path w="424179" h="177164">
                  <a:moveTo>
                    <a:pt x="0" y="176809"/>
                  </a:moveTo>
                  <a:lnTo>
                    <a:pt x="423794" y="176809"/>
                  </a:lnTo>
                  <a:lnTo>
                    <a:pt x="423794" y="0"/>
                  </a:lnTo>
                  <a:lnTo>
                    <a:pt x="0" y="0"/>
                  </a:lnTo>
                  <a:lnTo>
                    <a:pt x="0" y="176809"/>
                  </a:lnTo>
                  <a:close/>
                </a:path>
              </a:pathLst>
            </a:custGeom>
            <a:solidFill>
              <a:srgbClr val="FF2800"/>
            </a:solidFill>
          </p:spPr>
          <p:txBody>
            <a:bodyPr wrap="square" lIns="0" tIns="0" rIns="0" bIns="0" rtlCol="0"/>
            <a:lstStyle/>
            <a:p>
              <a:endParaRPr/>
            </a:p>
          </p:txBody>
        </p:sp>
        <p:sp>
          <p:nvSpPr>
            <p:cNvPr id="366" name="object 366"/>
            <p:cNvSpPr/>
            <p:nvPr/>
          </p:nvSpPr>
          <p:spPr>
            <a:xfrm>
              <a:off x="6018091" y="5286554"/>
              <a:ext cx="113723" cy="156322"/>
            </a:xfrm>
            <a:custGeom>
              <a:avLst/>
              <a:gdLst/>
              <a:ahLst/>
              <a:cxnLst/>
              <a:rect l="l" t="t" r="r" b="b"/>
              <a:pathLst>
                <a:path w="125095" h="177164">
                  <a:moveTo>
                    <a:pt x="0" y="176809"/>
                  </a:moveTo>
                  <a:lnTo>
                    <a:pt x="125004" y="176809"/>
                  </a:lnTo>
                  <a:lnTo>
                    <a:pt x="125004" y="0"/>
                  </a:lnTo>
                  <a:lnTo>
                    <a:pt x="0" y="0"/>
                  </a:lnTo>
                  <a:lnTo>
                    <a:pt x="0" y="176809"/>
                  </a:lnTo>
                  <a:close/>
                </a:path>
              </a:pathLst>
            </a:custGeom>
            <a:solidFill>
              <a:srgbClr val="0A31FF"/>
            </a:solidFill>
          </p:spPr>
          <p:txBody>
            <a:bodyPr wrap="square" lIns="0" tIns="0" rIns="0" bIns="0" rtlCol="0"/>
            <a:lstStyle/>
            <a:p>
              <a:endParaRPr/>
            </a:p>
          </p:txBody>
        </p:sp>
        <p:sp>
          <p:nvSpPr>
            <p:cNvPr id="367" name="object 367"/>
            <p:cNvSpPr/>
            <p:nvPr/>
          </p:nvSpPr>
          <p:spPr>
            <a:xfrm>
              <a:off x="6167764" y="5286554"/>
              <a:ext cx="645968" cy="156322"/>
            </a:xfrm>
            <a:custGeom>
              <a:avLst/>
              <a:gdLst/>
              <a:ahLst/>
              <a:cxnLst/>
              <a:rect l="l" t="t" r="r" b="b"/>
              <a:pathLst>
                <a:path w="710565" h="177164">
                  <a:moveTo>
                    <a:pt x="0" y="176809"/>
                  </a:moveTo>
                  <a:lnTo>
                    <a:pt x="710389" y="176809"/>
                  </a:lnTo>
                  <a:lnTo>
                    <a:pt x="710389" y="0"/>
                  </a:lnTo>
                  <a:lnTo>
                    <a:pt x="0" y="0"/>
                  </a:lnTo>
                  <a:lnTo>
                    <a:pt x="0" y="176809"/>
                  </a:lnTo>
                  <a:close/>
                </a:path>
              </a:pathLst>
            </a:custGeom>
            <a:solidFill>
              <a:srgbClr val="FFFC00"/>
            </a:solidFill>
          </p:spPr>
          <p:txBody>
            <a:bodyPr wrap="square" lIns="0" tIns="0" rIns="0" bIns="0" rtlCol="0"/>
            <a:lstStyle/>
            <a:p>
              <a:endParaRPr/>
            </a:p>
          </p:txBody>
        </p:sp>
        <p:sp>
          <p:nvSpPr>
            <p:cNvPr id="368" name="object 368"/>
            <p:cNvSpPr/>
            <p:nvPr/>
          </p:nvSpPr>
          <p:spPr>
            <a:xfrm>
              <a:off x="2146011" y="5442562"/>
              <a:ext cx="416213" cy="153521"/>
            </a:xfrm>
            <a:custGeom>
              <a:avLst/>
              <a:gdLst/>
              <a:ahLst/>
              <a:cxnLst/>
              <a:rect l="l" t="t" r="r" b="b"/>
              <a:pathLst>
                <a:path w="457835" h="173989">
                  <a:moveTo>
                    <a:pt x="0" y="173761"/>
                  </a:moveTo>
                  <a:lnTo>
                    <a:pt x="457332" y="173761"/>
                  </a:lnTo>
                  <a:lnTo>
                    <a:pt x="457332" y="0"/>
                  </a:lnTo>
                  <a:lnTo>
                    <a:pt x="0" y="0"/>
                  </a:lnTo>
                  <a:lnTo>
                    <a:pt x="0" y="173761"/>
                  </a:lnTo>
                  <a:close/>
                </a:path>
              </a:pathLst>
            </a:custGeom>
            <a:solidFill>
              <a:srgbClr val="FF2800"/>
            </a:solidFill>
          </p:spPr>
          <p:txBody>
            <a:bodyPr wrap="square" lIns="0" tIns="0" rIns="0" bIns="0" rtlCol="0"/>
            <a:lstStyle/>
            <a:p>
              <a:endParaRPr/>
            </a:p>
          </p:txBody>
        </p:sp>
        <p:sp>
          <p:nvSpPr>
            <p:cNvPr id="369" name="object 369"/>
            <p:cNvSpPr/>
            <p:nvPr/>
          </p:nvSpPr>
          <p:spPr>
            <a:xfrm>
              <a:off x="2597801" y="5442562"/>
              <a:ext cx="199736" cy="153521"/>
            </a:xfrm>
            <a:custGeom>
              <a:avLst/>
              <a:gdLst/>
              <a:ahLst/>
              <a:cxnLst/>
              <a:rect l="l" t="t" r="r" b="b"/>
              <a:pathLst>
                <a:path w="219710" h="173989">
                  <a:moveTo>
                    <a:pt x="0" y="173761"/>
                  </a:moveTo>
                  <a:lnTo>
                    <a:pt x="219519" y="173761"/>
                  </a:lnTo>
                  <a:lnTo>
                    <a:pt x="219519" y="0"/>
                  </a:lnTo>
                  <a:lnTo>
                    <a:pt x="0" y="0"/>
                  </a:lnTo>
                  <a:lnTo>
                    <a:pt x="0" y="173761"/>
                  </a:lnTo>
                  <a:close/>
                </a:path>
              </a:pathLst>
            </a:custGeom>
            <a:solidFill>
              <a:srgbClr val="0A31FF"/>
            </a:solidFill>
          </p:spPr>
          <p:txBody>
            <a:bodyPr wrap="square" lIns="0" tIns="0" rIns="0" bIns="0" rtlCol="0"/>
            <a:lstStyle/>
            <a:p>
              <a:endParaRPr/>
            </a:p>
          </p:txBody>
        </p:sp>
        <p:sp>
          <p:nvSpPr>
            <p:cNvPr id="370" name="object 370"/>
            <p:cNvSpPr/>
            <p:nvPr/>
          </p:nvSpPr>
          <p:spPr>
            <a:xfrm>
              <a:off x="2833397" y="5442562"/>
              <a:ext cx="637886" cy="153521"/>
            </a:xfrm>
            <a:custGeom>
              <a:avLst/>
              <a:gdLst/>
              <a:ahLst/>
              <a:cxnLst/>
              <a:rect l="l" t="t" r="r" b="b"/>
              <a:pathLst>
                <a:path w="701675" h="173989">
                  <a:moveTo>
                    <a:pt x="0" y="173761"/>
                  </a:moveTo>
                  <a:lnTo>
                    <a:pt x="701242" y="173761"/>
                  </a:lnTo>
                  <a:lnTo>
                    <a:pt x="701242" y="0"/>
                  </a:lnTo>
                  <a:lnTo>
                    <a:pt x="0" y="0"/>
                  </a:lnTo>
                  <a:lnTo>
                    <a:pt x="0" y="173761"/>
                  </a:lnTo>
                  <a:close/>
                </a:path>
              </a:pathLst>
            </a:custGeom>
            <a:solidFill>
              <a:srgbClr val="FFFC00"/>
            </a:solidFill>
          </p:spPr>
          <p:txBody>
            <a:bodyPr wrap="square" lIns="0" tIns="0" rIns="0" bIns="0" rtlCol="0"/>
            <a:lstStyle/>
            <a:p>
              <a:endParaRPr/>
            </a:p>
          </p:txBody>
        </p:sp>
        <p:sp>
          <p:nvSpPr>
            <p:cNvPr id="371" name="object 371"/>
            <p:cNvSpPr/>
            <p:nvPr/>
          </p:nvSpPr>
          <p:spPr>
            <a:xfrm>
              <a:off x="3542953" y="5442562"/>
              <a:ext cx="374650" cy="153521"/>
            </a:xfrm>
            <a:custGeom>
              <a:avLst/>
              <a:gdLst/>
              <a:ahLst/>
              <a:cxnLst/>
              <a:rect l="l" t="t" r="r" b="b"/>
              <a:pathLst>
                <a:path w="412114" h="173989">
                  <a:moveTo>
                    <a:pt x="0" y="173761"/>
                  </a:moveTo>
                  <a:lnTo>
                    <a:pt x="411598" y="173761"/>
                  </a:lnTo>
                  <a:lnTo>
                    <a:pt x="411598" y="0"/>
                  </a:lnTo>
                  <a:lnTo>
                    <a:pt x="0" y="0"/>
                  </a:lnTo>
                  <a:lnTo>
                    <a:pt x="0" y="173761"/>
                  </a:lnTo>
                  <a:close/>
                </a:path>
              </a:pathLst>
            </a:custGeom>
            <a:solidFill>
              <a:srgbClr val="FF2800"/>
            </a:solidFill>
          </p:spPr>
          <p:txBody>
            <a:bodyPr wrap="square" lIns="0" tIns="0" rIns="0" bIns="0" rtlCol="0"/>
            <a:lstStyle/>
            <a:p>
              <a:endParaRPr/>
            </a:p>
          </p:txBody>
        </p:sp>
        <p:sp>
          <p:nvSpPr>
            <p:cNvPr id="372" name="object 372"/>
            <p:cNvSpPr/>
            <p:nvPr/>
          </p:nvSpPr>
          <p:spPr>
            <a:xfrm>
              <a:off x="3953166" y="5442562"/>
              <a:ext cx="338282" cy="153521"/>
            </a:xfrm>
            <a:custGeom>
              <a:avLst/>
              <a:gdLst/>
              <a:ahLst/>
              <a:cxnLst/>
              <a:rect l="l" t="t" r="r" b="b"/>
              <a:pathLst>
                <a:path w="372110" h="173989">
                  <a:moveTo>
                    <a:pt x="0" y="173761"/>
                  </a:moveTo>
                  <a:lnTo>
                    <a:pt x="371963" y="173761"/>
                  </a:lnTo>
                  <a:lnTo>
                    <a:pt x="371963" y="0"/>
                  </a:lnTo>
                  <a:lnTo>
                    <a:pt x="0" y="0"/>
                  </a:lnTo>
                  <a:lnTo>
                    <a:pt x="0" y="173761"/>
                  </a:lnTo>
                  <a:close/>
                </a:path>
              </a:pathLst>
            </a:custGeom>
            <a:solidFill>
              <a:srgbClr val="FF2800"/>
            </a:solidFill>
          </p:spPr>
          <p:txBody>
            <a:bodyPr wrap="square" lIns="0" tIns="0" rIns="0" bIns="0" rtlCol="0"/>
            <a:lstStyle/>
            <a:p>
              <a:endParaRPr/>
            </a:p>
          </p:txBody>
        </p:sp>
        <p:sp>
          <p:nvSpPr>
            <p:cNvPr id="373" name="object 373"/>
            <p:cNvSpPr/>
            <p:nvPr/>
          </p:nvSpPr>
          <p:spPr>
            <a:xfrm>
              <a:off x="4327348" y="5442562"/>
              <a:ext cx="136236" cy="153521"/>
            </a:xfrm>
            <a:custGeom>
              <a:avLst/>
              <a:gdLst/>
              <a:ahLst/>
              <a:cxnLst/>
              <a:rect l="l" t="t" r="r" b="b"/>
              <a:pathLst>
                <a:path w="149860" h="173989">
                  <a:moveTo>
                    <a:pt x="0" y="173761"/>
                  </a:moveTo>
                  <a:lnTo>
                    <a:pt x="149395" y="173761"/>
                  </a:lnTo>
                  <a:lnTo>
                    <a:pt x="149395" y="0"/>
                  </a:lnTo>
                  <a:lnTo>
                    <a:pt x="0" y="0"/>
                  </a:lnTo>
                  <a:lnTo>
                    <a:pt x="0" y="173761"/>
                  </a:lnTo>
                  <a:close/>
                </a:path>
              </a:pathLst>
            </a:custGeom>
            <a:solidFill>
              <a:srgbClr val="0A31FF"/>
            </a:solidFill>
          </p:spPr>
          <p:txBody>
            <a:bodyPr wrap="square" lIns="0" tIns="0" rIns="0" bIns="0" rtlCol="0"/>
            <a:lstStyle/>
            <a:p>
              <a:endParaRPr/>
            </a:p>
          </p:txBody>
        </p:sp>
        <p:sp>
          <p:nvSpPr>
            <p:cNvPr id="374" name="object 374"/>
            <p:cNvSpPr/>
            <p:nvPr/>
          </p:nvSpPr>
          <p:spPr>
            <a:xfrm>
              <a:off x="4499194" y="5442562"/>
              <a:ext cx="199736" cy="153521"/>
            </a:xfrm>
            <a:custGeom>
              <a:avLst/>
              <a:gdLst/>
              <a:ahLst/>
              <a:cxnLst/>
              <a:rect l="l" t="t" r="r" b="b"/>
              <a:pathLst>
                <a:path w="219710" h="173989">
                  <a:moveTo>
                    <a:pt x="0" y="173761"/>
                  </a:moveTo>
                  <a:lnTo>
                    <a:pt x="219519" y="173761"/>
                  </a:lnTo>
                  <a:lnTo>
                    <a:pt x="219519" y="0"/>
                  </a:lnTo>
                  <a:lnTo>
                    <a:pt x="0" y="0"/>
                  </a:lnTo>
                  <a:lnTo>
                    <a:pt x="0" y="173761"/>
                  </a:lnTo>
                  <a:close/>
                </a:path>
              </a:pathLst>
            </a:custGeom>
            <a:solidFill>
              <a:srgbClr val="0A31FF"/>
            </a:solidFill>
          </p:spPr>
          <p:txBody>
            <a:bodyPr wrap="square" lIns="0" tIns="0" rIns="0" bIns="0" rtlCol="0"/>
            <a:lstStyle/>
            <a:p>
              <a:endParaRPr/>
            </a:p>
          </p:txBody>
        </p:sp>
        <p:sp>
          <p:nvSpPr>
            <p:cNvPr id="375" name="object 375"/>
            <p:cNvSpPr/>
            <p:nvPr/>
          </p:nvSpPr>
          <p:spPr>
            <a:xfrm>
              <a:off x="4734789" y="5442562"/>
              <a:ext cx="205509" cy="153521"/>
            </a:xfrm>
            <a:custGeom>
              <a:avLst/>
              <a:gdLst/>
              <a:ahLst/>
              <a:cxnLst/>
              <a:rect l="l" t="t" r="r" b="b"/>
              <a:pathLst>
                <a:path w="226060" h="173989">
                  <a:moveTo>
                    <a:pt x="0" y="173761"/>
                  </a:moveTo>
                  <a:lnTo>
                    <a:pt x="225617" y="173761"/>
                  </a:lnTo>
                  <a:lnTo>
                    <a:pt x="225617" y="0"/>
                  </a:lnTo>
                  <a:lnTo>
                    <a:pt x="0" y="0"/>
                  </a:lnTo>
                  <a:lnTo>
                    <a:pt x="0" y="173761"/>
                  </a:lnTo>
                  <a:close/>
                </a:path>
              </a:pathLst>
            </a:custGeom>
            <a:solidFill>
              <a:srgbClr val="0A31FF"/>
            </a:solidFill>
          </p:spPr>
          <p:txBody>
            <a:bodyPr wrap="square" lIns="0" tIns="0" rIns="0" bIns="0" rtlCol="0"/>
            <a:lstStyle/>
            <a:p>
              <a:endParaRPr/>
            </a:p>
          </p:txBody>
        </p:sp>
        <p:sp>
          <p:nvSpPr>
            <p:cNvPr id="376" name="object 376"/>
            <p:cNvSpPr/>
            <p:nvPr/>
          </p:nvSpPr>
          <p:spPr>
            <a:xfrm>
              <a:off x="4973155" y="5442562"/>
              <a:ext cx="344055" cy="153521"/>
            </a:xfrm>
            <a:custGeom>
              <a:avLst/>
              <a:gdLst/>
              <a:ahLst/>
              <a:cxnLst/>
              <a:rect l="l" t="t" r="r" b="b"/>
              <a:pathLst>
                <a:path w="378460" h="173989">
                  <a:moveTo>
                    <a:pt x="0" y="173761"/>
                  </a:moveTo>
                  <a:lnTo>
                    <a:pt x="378061" y="173761"/>
                  </a:lnTo>
                  <a:lnTo>
                    <a:pt x="378061" y="0"/>
                  </a:lnTo>
                  <a:lnTo>
                    <a:pt x="0" y="0"/>
                  </a:lnTo>
                  <a:lnTo>
                    <a:pt x="0" y="173761"/>
                  </a:lnTo>
                  <a:close/>
                </a:path>
              </a:pathLst>
            </a:custGeom>
            <a:solidFill>
              <a:srgbClr val="FF2800"/>
            </a:solidFill>
          </p:spPr>
          <p:txBody>
            <a:bodyPr wrap="square" lIns="0" tIns="0" rIns="0" bIns="0" rtlCol="0"/>
            <a:lstStyle/>
            <a:p>
              <a:endParaRPr/>
            </a:p>
          </p:txBody>
        </p:sp>
        <p:sp>
          <p:nvSpPr>
            <p:cNvPr id="377" name="object 377"/>
            <p:cNvSpPr/>
            <p:nvPr/>
          </p:nvSpPr>
          <p:spPr>
            <a:xfrm>
              <a:off x="5352880" y="5442562"/>
              <a:ext cx="330200" cy="153521"/>
            </a:xfrm>
            <a:custGeom>
              <a:avLst/>
              <a:gdLst/>
              <a:ahLst/>
              <a:cxnLst/>
              <a:rect l="l" t="t" r="r" b="b"/>
              <a:pathLst>
                <a:path w="363220" h="173989">
                  <a:moveTo>
                    <a:pt x="0" y="173761"/>
                  </a:moveTo>
                  <a:lnTo>
                    <a:pt x="362816" y="173761"/>
                  </a:lnTo>
                  <a:lnTo>
                    <a:pt x="362816" y="0"/>
                  </a:lnTo>
                  <a:lnTo>
                    <a:pt x="0" y="0"/>
                  </a:lnTo>
                  <a:lnTo>
                    <a:pt x="0" y="173761"/>
                  </a:lnTo>
                  <a:close/>
                </a:path>
              </a:pathLst>
            </a:custGeom>
            <a:solidFill>
              <a:srgbClr val="FF2800"/>
            </a:solidFill>
          </p:spPr>
          <p:txBody>
            <a:bodyPr wrap="square" lIns="0" tIns="0" rIns="0" bIns="0" rtlCol="0"/>
            <a:lstStyle/>
            <a:p>
              <a:endParaRPr/>
            </a:p>
          </p:txBody>
        </p:sp>
        <p:sp>
          <p:nvSpPr>
            <p:cNvPr id="378" name="object 378"/>
            <p:cNvSpPr/>
            <p:nvPr/>
          </p:nvSpPr>
          <p:spPr>
            <a:xfrm>
              <a:off x="5718746" y="5442562"/>
              <a:ext cx="116609" cy="153521"/>
            </a:xfrm>
            <a:custGeom>
              <a:avLst/>
              <a:gdLst/>
              <a:ahLst/>
              <a:cxnLst/>
              <a:rect l="l" t="t" r="r" b="b"/>
              <a:pathLst>
                <a:path w="128270" h="173989">
                  <a:moveTo>
                    <a:pt x="0" y="173761"/>
                  </a:moveTo>
                  <a:lnTo>
                    <a:pt x="128053" y="173761"/>
                  </a:lnTo>
                  <a:lnTo>
                    <a:pt x="128053" y="0"/>
                  </a:lnTo>
                  <a:lnTo>
                    <a:pt x="0" y="0"/>
                  </a:lnTo>
                  <a:lnTo>
                    <a:pt x="0" y="173761"/>
                  </a:lnTo>
                  <a:close/>
                </a:path>
              </a:pathLst>
            </a:custGeom>
            <a:solidFill>
              <a:srgbClr val="0A31FF"/>
            </a:solidFill>
          </p:spPr>
          <p:txBody>
            <a:bodyPr wrap="square" lIns="0" tIns="0" rIns="0" bIns="0" rtlCol="0"/>
            <a:lstStyle/>
            <a:p>
              <a:endParaRPr/>
            </a:p>
          </p:txBody>
        </p:sp>
        <p:sp>
          <p:nvSpPr>
            <p:cNvPr id="379" name="object 379"/>
            <p:cNvSpPr/>
            <p:nvPr/>
          </p:nvSpPr>
          <p:spPr>
            <a:xfrm>
              <a:off x="5871190" y="5442562"/>
              <a:ext cx="416213" cy="153521"/>
            </a:xfrm>
            <a:custGeom>
              <a:avLst/>
              <a:gdLst/>
              <a:ahLst/>
              <a:cxnLst/>
              <a:rect l="l" t="t" r="r" b="b"/>
              <a:pathLst>
                <a:path w="457834" h="173989">
                  <a:moveTo>
                    <a:pt x="0" y="173761"/>
                  </a:moveTo>
                  <a:lnTo>
                    <a:pt x="457332" y="173761"/>
                  </a:lnTo>
                  <a:lnTo>
                    <a:pt x="457332" y="0"/>
                  </a:lnTo>
                  <a:lnTo>
                    <a:pt x="0" y="0"/>
                  </a:lnTo>
                  <a:lnTo>
                    <a:pt x="0" y="173761"/>
                  </a:lnTo>
                  <a:close/>
                </a:path>
              </a:pathLst>
            </a:custGeom>
            <a:solidFill>
              <a:srgbClr val="FF2800"/>
            </a:solidFill>
          </p:spPr>
          <p:txBody>
            <a:bodyPr wrap="square" lIns="0" tIns="0" rIns="0" bIns="0" rtlCol="0"/>
            <a:lstStyle/>
            <a:p>
              <a:endParaRPr/>
            </a:p>
          </p:txBody>
        </p:sp>
        <p:sp>
          <p:nvSpPr>
            <p:cNvPr id="380" name="object 380"/>
            <p:cNvSpPr/>
            <p:nvPr/>
          </p:nvSpPr>
          <p:spPr>
            <a:xfrm>
              <a:off x="6322980" y="5442562"/>
              <a:ext cx="105641" cy="153521"/>
            </a:xfrm>
            <a:custGeom>
              <a:avLst/>
              <a:gdLst/>
              <a:ahLst/>
              <a:cxnLst/>
              <a:rect l="l" t="t" r="r" b="b"/>
              <a:pathLst>
                <a:path w="116204" h="173989">
                  <a:moveTo>
                    <a:pt x="0" y="173761"/>
                  </a:moveTo>
                  <a:lnTo>
                    <a:pt x="115857" y="173761"/>
                  </a:lnTo>
                  <a:lnTo>
                    <a:pt x="115857" y="0"/>
                  </a:lnTo>
                  <a:lnTo>
                    <a:pt x="0" y="0"/>
                  </a:lnTo>
                  <a:lnTo>
                    <a:pt x="0" y="173761"/>
                  </a:lnTo>
                  <a:close/>
                </a:path>
              </a:pathLst>
            </a:custGeom>
            <a:solidFill>
              <a:srgbClr val="0A31FF"/>
            </a:solidFill>
          </p:spPr>
          <p:txBody>
            <a:bodyPr wrap="square" lIns="0" tIns="0" rIns="0" bIns="0" rtlCol="0"/>
            <a:lstStyle/>
            <a:p>
              <a:endParaRPr/>
            </a:p>
          </p:txBody>
        </p:sp>
        <p:sp>
          <p:nvSpPr>
            <p:cNvPr id="381" name="object 381"/>
            <p:cNvSpPr/>
            <p:nvPr/>
          </p:nvSpPr>
          <p:spPr>
            <a:xfrm>
              <a:off x="6464336" y="5442562"/>
              <a:ext cx="554759" cy="153521"/>
            </a:xfrm>
            <a:custGeom>
              <a:avLst/>
              <a:gdLst/>
              <a:ahLst/>
              <a:cxnLst/>
              <a:rect l="l" t="t" r="r" b="b"/>
              <a:pathLst>
                <a:path w="610234" h="173989">
                  <a:moveTo>
                    <a:pt x="0" y="173761"/>
                  </a:moveTo>
                  <a:lnTo>
                    <a:pt x="609776" y="173761"/>
                  </a:lnTo>
                  <a:lnTo>
                    <a:pt x="609776" y="0"/>
                  </a:lnTo>
                  <a:lnTo>
                    <a:pt x="0" y="0"/>
                  </a:lnTo>
                  <a:lnTo>
                    <a:pt x="0" y="173761"/>
                  </a:lnTo>
                  <a:close/>
                </a:path>
              </a:pathLst>
            </a:custGeom>
            <a:solidFill>
              <a:srgbClr val="FFFC00"/>
            </a:solidFill>
          </p:spPr>
          <p:txBody>
            <a:bodyPr wrap="square" lIns="0" tIns="0" rIns="0" bIns="0" rtlCol="0"/>
            <a:lstStyle/>
            <a:p>
              <a:endParaRPr/>
            </a:p>
          </p:txBody>
        </p:sp>
        <p:sp>
          <p:nvSpPr>
            <p:cNvPr id="382" name="object 382"/>
            <p:cNvSpPr txBox="1"/>
            <p:nvPr/>
          </p:nvSpPr>
          <p:spPr>
            <a:xfrm>
              <a:off x="2134465" y="4981532"/>
              <a:ext cx="4890655" cy="814477"/>
            </a:xfrm>
            <a:prstGeom prst="rect">
              <a:avLst/>
            </a:prstGeom>
          </p:spPr>
          <p:txBody>
            <a:bodyPr vert="horz" wrap="square" lIns="0" tIns="0" rIns="0" bIns="0" rtlCol="0">
              <a:spAutoFit/>
            </a:bodyPr>
            <a:lstStyle/>
            <a:p>
              <a:pPr marL="11397" marR="4559">
                <a:lnSpc>
                  <a:spcPct val="96100"/>
                </a:lnSpc>
              </a:pPr>
              <a:r>
                <a:rPr sz="1100" spc="-27" dirty="0">
                  <a:latin typeface="Times New Roman"/>
                  <a:cs typeface="Times New Roman"/>
                </a:rPr>
                <a:t>t</a:t>
              </a:r>
              <a:r>
                <a:rPr sz="1100" spc="-9" dirty="0">
                  <a:latin typeface="Times New Roman"/>
                  <a:cs typeface="Times New Roman"/>
                </a:rPr>
                <a:t>o</a:t>
              </a:r>
              <a:r>
                <a:rPr sz="1100" spc="18" dirty="0">
                  <a:latin typeface="Times New Roman"/>
                  <a:cs typeface="Times New Roman"/>
                </a:rPr>
                <a:t> </a:t>
              </a:r>
              <a:r>
                <a:rPr sz="1100" dirty="0">
                  <a:latin typeface="Times New Roman"/>
                  <a:cs typeface="Times New Roman"/>
                </a:rPr>
                <a:t>pr</a:t>
              </a:r>
              <a:r>
                <a:rPr sz="1100" spc="18" dirty="0">
                  <a:latin typeface="Times New Roman"/>
                  <a:cs typeface="Times New Roman"/>
                </a:rPr>
                <a:t>o</a:t>
              </a:r>
              <a:r>
                <a:rPr sz="1100" dirty="0">
                  <a:latin typeface="Times New Roman"/>
                  <a:cs typeface="Times New Roman"/>
                </a:rPr>
                <a:t>v</a:t>
              </a:r>
              <a:r>
                <a:rPr sz="1100" spc="-4" dirty="0">
                  <a:latin typeface="Times New Roman"/>
                  <a:cs typeface="Times New Roman"/>
                </a:rPr>
                <a:t>i</a:t>
              </a:r>
              <a:r>
                <a:rPr sz="1100" spc="-13" dirty="0">
                  <a:latin typeface="Times New Roman"/>
                  <a:cs typeface="Times New Roman"/>
                </a:rPr>
                <a:t>d</a:t>
              </a:r>
              <a:r>
                <a:rPr sz="1100" spc="-9" dirty="0">
                  <a:latin typeface="Times New Roman"/>
                  <a:cs typeface="Times New Roman"/>
                </a:rPr>
                <a:t>e </a:t>
              </a:r>
              <a:r>
                <a:rPr sz="1100" spc="18" dirty="0">
                  <a:latin typeface="Times New Roman"/>
                  <a:cs typeface="Times New Roman"/>
                </a:rPr>
                <a:t>n</a:t>
              </a:r>
              <a:r>
                <a:rPr sz="1100" spc="-49" dirty="0">
                  <a:latin typeface="Times New Roman"/>
                  <a:cs typeface="Times New Roman"/>
                </a:rPr>
                <a:t>e</a:t>
              </a:r>
              <a:r>
                <a:rPr sz="1100" dirty="0">
                  <a:latin typeface="Times New Roman"/>
                  <a:cs typeface="Times New Roman"/>
                </a:rPr>
                <a:t>w</a:t>
              </a:r>
              <a:r>
                <a:rPr sz="1100" spc="18" dirty="0">
                  <a:latin typeface="Times New Roman"/>
                  <a:cs typeface="Times New Roman"/>
                </a:rPr>
                <a:t> </a:t>
              </a:r>
              <a:r>
                <a:rPr sz="1100" dirty="0">
                  <a:latin typeface="Times New Roman"/>
                  <a:cs typeface="Times New Roman"/>
                </a:rPr>
                <a:t>guards </a:t>
              </a:r>
              <a:r>
                <a:rPr sz="1100" spc="22" dirty="0">
                  <a:latin typeface="Times New Roman"/>
                  <a:cs typeface="Times New Roman"/>
                </a:rPr>
                <a:t>f</a:t>
              </a:r>
              <a:r>
                <a:rPr sz="1100" spc="-22" dirty="0">
                  <a:latin typeface="Times New Roman"/>
                  <a:cs typeface="Times New Roman"/>
                </a:rPr>
                <a:t>o</a:t>
              </a:r>
              <a:r>
                <a:rPr sz="1100" dirty="0">
                  <a:latin typeface="Times New Roman"/>
                  <a:cs typeface="Times New Roman"/>
                </a:rPr>
                <a:t>r </a:t>
              </a:r>
              <a:r>
                <a:rPr sz="1100" spc="18" dirty="0">
                  <a:latin typeface="Times New Roman"/>
                  <a:cs typeface="Times New Roman"/>
                </a:rPr>
                <a:t>f</a:t>
              </a:r>
              <a:r>
                <a:rPr sz="1100" spc="-22" dirty="0">
                  <a:latin typeface="Times New Roman"/>
                  <a:cs typeface="Times New Roman"/>
                </a:rPr>
                <a:t>ut</a:t>
              </a:r>
              <a:r>
                <a:rPr sz="1100" spc="18" dirty="0">
                  <a:latin typeface="Times New Roman"/>
                  <a:cs typeface="Times New Roman"/>
                </a:rPr>
                <a:t>u</a:t>
              </a:r>
              <a:r>
                <a:rPr sz="1100" spc="-9" dirty="0">
                  <a:latin typeface="Times New Roman"/>
                  <a:cs typeface="Times New Roman"/>
                </a:rPr>
                <a:t>re</a:t>
              </a:r>
              <a:r>
                <a:rPr sz="1100" spc="-4" dirty="0">
                  <a:latin typeface="Times New Roman"/>
                  <a:cs typeface="Times New Roman"/>
                </a:rPr>
                <a:t> secur</a:t>
              </a:r>
              <a:r>
                <a:rPr sz="1100" spc="13" dirty="0">
                  <a:latin typeface="Times New Roman"/>
                  <a:cs typeface="Times New Roman"/>
                </a:rPr>
                <a:t>i</a:t>
              </a:r>
              <a:r>
                <a:rPr sz="1100" spc="-4" dirty="0">
                  <a:latin typeface="Times New Roman"/>
                  <a:cs typeface="Times New Roman"/>
                </a:rPr>
                <a:t>t</a:t>
              </a:r>
              <a:r>
                <a:rPr sz="1100" dirty="0">
                  <a:latin typeface="Times New Roman"/>
                  <a:cs typeface="Times New Roman"/>
                </a:rPr>
                <a:t>y.</a:t>
              </a:r>
              <a:r>
                <a:rPr sz="1100" spc="-13" dirty="0">
                  <a:latin typeface="Times New Roman"/>
                  <a:cs typeface="Times New Roman"/>
                </a:rPr>
                <a:t> </a:t>
              </a:r>
              <a:r>
                <a:rPr sz="1100" spc="-4" dirty="0">
                  <a:latin typeface="Times New Roman"/>
                  <a:cs typeface="Times New Roman"/>
                </a:rPr>
                <a:t>Suc</a:t>
              </a:r>
              <a:r>
                <a:rPr sz="1100" dirty="0">
                  <a:latin typeface="Times New Roman"/>
                  <a:cs typeface="Times New Roman"/>
                </a:rPr>
                <a:t>h</a:t>
              </a:r>
              <a:r>
                <a:rPr sz="1100" spc="4" dirty="0">
                  <a:latin typeface="Times New Roman"/>
                  <a:cs typeface="Times New Roman"/>
                </a:rPr>
                <a:t> </a:t>
              </a:r>
              <a:r>
                <a:rPr sz="1100" spc="18" dirty="0">
                  <a:latin typeface="Times New Roman"/>
                  <a:cs typeface="Times New Roman"/>
                </a:rPr>
                <a:t>h</a:t>
              </a:r>
              <a:r>
                <a:rPr sz="1100" spc="-58" dirty="0">
                  <a:latin typeface="Times New Roman"/>
                  <a:cs typeface="Times New Roman"/>
                </a:rPr>
                <a:t>a</a:t>
              </a:r>
              <a:r>
                <a:rPr sz="1100" dirty="0">
                  <a:latin typeface="Times New Roman"/>
                  <a:cs typeface="Times New Roman"/>
                </a:rPr>
                <a:t>s</a:t>
              </a:r>
              <a:r>
                <a:rPr sz="1100" spc="9" dirty="0">
                  <a:latin typeface="Times New Roman"/>
                  <a:cs typeface="Times New Roman"/>
                </a:rPr>
                <a:t> </a:t>
              </a:r>
              <a:r>
                <a:rPr sz="1100" spc="18" dirty="0">
                  <a:latin typeface="Times New Roman"/>
                  <a:cs typeface="Times New Roman"/>
                </a:rPr>
                <a:t>b</a:t>
              </a:r>
              <a:r>
                <a:rPr sz="1100" spc="-27" dirty="0">
                  <a:latin typeface="Times New Roman"/>
                  <a:cs typeface="Times New Roman"/>
                </a:rPr>
                <a:t>ee</a:t>
              </a:r>
              <a:r>
                <a:rPr sz="1100" spc="-9" dirty="0">
                  <a:latin typeface="Times New Roman"/>
                  <a:cs typeface="Times New Roman"/>
                </a:rPr>
                <a:t>n</a:t>
              </a:r>
              <a:r>
                <a:rPr sz="1100" spc="9" dirty="0">
                  <a:latin typeface="Times New Roman"/>
                  <a:cs typeface="Times New Roman"/>
                </a:rPr>
                <a:t> t</a:t>
              </a:r>
              <a:r>
                <a:rPr sz="1100" dirty="0">
                  <a:latin typeface="Times New Roman"/>
                  <a:cs typeface="Times New Roman"/>
                </a:rPr>
                <a:t>h</a:t>
              </a:r>
              <a:r>
                <a:rPr sz="1100" spc="-9" dirty="0">
                  <a:latin typeface="Times New Roman"/>
                  <a:cs typeface="Times New Roman"/>
                </a:rPr>
                <a:t>e </a:t>
              </a:r>
              <a:r>
                <a:rPr sz="1100" spc="-13" dirty="0">
                  <a:latin typeface="Times New Roman"/>
                  <a:cs typeface="Times New Roman"/>
                </a:rPr>
                <a:t>pa</a:t>
              </a:r>
              <a:r>
                <a:rPr sz="1100" spc="4" dirty="0">
                  <a:latin typeface="Times New Roman"/>
                  <a:cs typeface="Times New Roman"/>
                </a:rPr>
                <a:t>t</a:t>
              </a:r>
              <a:r>
                <a:rPr sz="1100" spc="-4" dirty="0">
                  <a:latin typeface="Times New Roman"/>
                  <a:cs typeface="Times New Roman"/>
                </a:rPr>
                <a:t>i</a:t>
              </a:r>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t</a:t>
              </a:r>
              <a:r>
                <a:rPr sz="1100" spc="-22" dirty="0">
                  <a:latin typeface="Times New Roman"/>
                  <a:cs typeface="Times New Roman"/>
                </a:rPr>
                <a:t> </a:t>
              </a:r>
              <a:r>
                <a:rPr sz="1100" spc="-4" dirty="0">
                  <a:latin typeface="Times New Roman"/>
                  <a:cs typeface="Times New Roman"/>
                </a:rPr>
                <a:t>suf</a:t>
              </a:r>
              <a:r>
                <a:rPr sz="1100" spc="13" dirty="0">
                  <a:latin typeface="Times New Roman"/>
                  <a:cs typeface="Times New Roman"/>
                </a:rPr>
                <a:t>f</a:t>
              </a:r>
              <a:r>
                <a:rPr sz="1100" spc="-13" dirty="0">
                  <a:latin typeface="Times New Roman"/>
                  <a:cs typeface="Times New Roman"/>
                </a:rPr>
                <a:t>er</a:t>
              </a:r>
              <a:r>
                <a:rPr sz="1100" spc="9" dirty="0">
                  <a:latin typeface="Times New Roman"/>
                  <a:cs typeface="Times New Roman"/>
                </a:rPr>
                <a:t>i</a:t>
              </a:r>
              <a:r>
                <a:rPr sz="1100" dirty="0">
                  <a:latin typeface="Times New Roman"/>
                  <a:cs typeface="Times New Roman"/>
                </a:rPr>
                <a:t>n</a:t>
              </a:r>
              <a:r>
                <a:rPr sz="1100" spc="-9" dirty="0">
                  <a:latin typeface="Times New Roman"/>
                  <a:cs typeface="Times New Roman"/>
                </a:rPr>
                <a:t>g</a:t>
              </a:r>
              <a:r>
                <a:rPr sz="1100" dirty="0">
                  <a:latin typeface="Times New Roman"/>
                  <a:cs typeface="Times New Roman"/>
                </a:rPr>
                <a:t>s</a:t>
              </a:r>
              <a:r>
                <a:rPr sz="1100" spc="-13" dirty="0">
                  <a:latin typeface="Times New Roman"/>
                  <a:cs typeface="Times New Roman"/>
                </a:rPr>
                <a:t> </a:t>
              </a:r>
              <a:r>
                <a:rPr sz="1100" spc="13" dirty="0">
                  <a:latin typeface="Times New Roman"/>
                  <a:cs typeface="Times New Roman"/>
                </a:rPr>
                <a:t>o</a:t>
              </a:r>
              <a:r>
                <a:rPr sz="1100" dirty="0">
                  <a:latin typeface="Times New Roman"/>
                  <a:cs typeface="Times New Roman"/>
                </a:rPr>
                <a:t>f</a:t>
              </a:r>
              <a:r>
                <a:rPr sz="1100" spc="-22"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a:t>
              </a:r>
              <a:r>
                <a:rPr sz="1100" spc="-4" dirty="0">
                  <a:latin typeface="Times New Roman"/>
                  <a:cs typeface="Times New Roman"/>
                </a:rPr>
                <a:t> </a:t>
              </a:r>
              <a:r>
                <a:rPr sz="1100" spc="-36" dirty="0">
                  <a:latin typeface="Times New Roman"/>
                  <a:cs typeface="Times New Roman"/>
                </a:rPr>
                <a:t>c</a:t>
              </a:r>
              <a:r>
                <a:rPr sz="1100" spc="4" dirty="0">
                  <a:latin typeface="Times New Roman"/>
                  <a:cs typeface="Times New Roman"/>
                </a:rPr>
                <a:t>o</a:t>
              </a:r>
              <a:r>
                <a:rPr sz="1100" spc="-4" dirty="0">
                  <a:latin typeface="Times New Roman"/>
                  <a:cs typeface="Times New Roman"/>
                </a:rPr>
                <a:t>l</a:t>
              </a:r>
              <a:r>
                <a:rPr sz="1100" dirty="0">
                  <a:latin typeface="Times New Roman"/>
                  <a:cs typeface="Times New Roman"/>
                </a:rPr>
                <a:t>on</a:t>
              </a:r>
              <a:r>
                <a:rPr sz="1100" spc="-4" dirty="0">
                  <a:latin typeface="Times New Roman"/>
                  <a:cs typeface="Times New Roman"/>
                </a:rPr>
                <a:t>i</a:t>
              </a:r>
              <a:r>
                <a:rPr sz="1100" spc="-18" dirty="0">
                  <a:latin typeface="Times New Roman"/>
                  <a:cs typeface="Times New Roman"/>
                </a:rPr>
                <a:t>es</a:t>
              </a:r>
              <a:r>
                <a:rPr sz="1100" spc="-4" dirty="0">
                  <a:latin typeface="Times New Roman"/>
                  <a:cs typeface="Times New Roman"/>
                </a:rPr>
                <a:t>;</a:t>
              </a:r>
              <a:r>
                <a:rPr sz="1100" spc="9" dirty="0">
                  <a:latin typeface="Times New Roman"/>
                  <a:cs typeface="Times New Roman"/>
                </a:rPr>
                <a:t> </a:t>
              </a:r>
              <a:r>
                <a:rPr sz="1100" spc="-18" dirty="0">
                  <a:latin typeface="Times New Roman"/>
                  <a:cs typeface="Times New Roman"/>
                </a:rPr>
                <a:t>a</a:t>
              </a:r>
              <a:r>
                <a:rPr sz="1100" spc="4" dirty="0">
                  <a:latin typeface="Times New Roman"/>
                  <a:cs typeface="Times New Roman"/>
                </a:rPr>
                <a:t>n</a:t>
              </a:r>
              <a:r>
                <a:rPr sz="1100" dirty="0">
                  <a:latin typeface="Times New Roman"/>
                  <a:cs typeface="Times New Roman"/>
                </a:rPr>
                <a:t>d</a:t>
              </a:r>
              <a:r>
                <a:rPr sz="1100" spc="-9" dirty="0">
                  <a:latin typeface="Times New Roman"/>
                  <a:cs typeface="Times New Roman"/>
                </a:rPr>
                <a:t> </a:t>
              </a:r>
              <a:r>
                <a:rPr sz="1100" spc="-4" dirty="0">
                  <a:latin typeface="Times New Roman"/>
                  <a:cs typeface="Times New Roman"/>
                </a:rPr>
                <a:t>suc</a:t>
              </a:r>
              <a:r>
                <a:rPr sz="1100" dirty="0">
                  <a:latin typeface="Times New Roman"/>
                  <a:cs typeface="Times New Roman"/>
                </a:rPr>
                <a:t>h</a:t>
              </a:r>
              <a:r>
                <a:rPr sz="1100" spc="9" dirty="0">
                  <a:latin typeface="Times New Roman"/>
                  <a:cs typeface="Times New Roman"/>
                </a:rPr>
                <a:t> i</a:t>
              </a:r>
              <a:r>
                <a:rPr sz="1100" dirty="0">
                  <a:latin typeface="Times New Roman"/>
                  <a:cs typeface="Times New Roman"/>
                </a:rPr>
                <a:t>s</a:t>
              </a:r>
              <a:r>
                <a:rPr sz="1100" spc="-22" dirty="0">
                  <a:latin typeface="Times New Roman"/>
                  <a:cs typeface="Times New Roman"/>
                </a:rPr>
                <a:t> </a:t>
              </a:r>
              <a:r>
                <a:rPr sz="1100" spc="18" dirty="0">
                  <a:latin typeface="Times New Roman"/>
                  <a:cs typeface="Times New Roman"/>
                </a:rPr>
                <a:t>n</a:t>
              </a:r>
              <a:r>
                <a:rPr sz="1100" dirty="0">
                  <a:latin typeface="Times New Roman"/>
                  <a:cs typeface="Times New Roman"/>
                </a:rPr>
                <a:t>ow</a:t>
              </a:r>
              <a:r>
                <a:rPr sz="1100" spc="-9"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a:t>
              </a:r>
              <a:r>
                <a:rPr sz="1100" spc="-13" dirty="0">
                  <a:latin typeface="Times New Roman"/>
                  <a:cs typeface="Times New Roman"/>
                </a:rPr>
                <a:t> </a:t>
              </a:r>
              <a:r>
                <a:rPr sz="1100" spc="18" dirty="0">
                  <a:latin typeface="Times New Roman"/>
                  <a:cs typeface="Times New Roman"/>
                </a:rPr>
                <a:t>n</a:t>
              </a:r>
              <a:r>
                <a:rPr sz="1100" spc="-22" dirty="0">
                  <a:latin typeface="Times New Roman"/>
                  <a:cs typeface="Times New Roman"/>
                </a:rPr>
                <a:t>ece</a:t>
              </a:r>
              <a:r>
                <a:rPr sz="1100" spc="-13" dirty="0">
                  <a:latin typeface="Times New Roman"/>
                  <a:cs typeface="Times New Roman"/>
                </a:rPr>
                <a:t>s</a:t>
              </a:r>
              <a:r>
                <a:rPr sz="1100" spc="-9" dirty="0">
                  <a:latin typeface="Times New Roman"/>
                  <a:cs typeface="Times New Roman"/>
                </a:rPr>
                <a:t>s</a:t>
              </a:r>
              <a:r>
                <a:rPr sz="1100" spc="4" dirty="0">
                  <a:latin typeface="Times New Roman"/>
                  <a:cs typeface="Times New Roman"/>
                </a:rPr>
                <a:t>i</a:t>
              </a:r>
              <a:r>
                <a:rPr sz="1100" spc="-4" dirty="0">
                  <a:latin typeface="Times New Roman"/>
                  <a:cs typeface="Times New Roman"/>
                </a:rPr>
                <a:t>t</a:t>
              </a:r>
              <a:r>
                <a:rPr sz="1100" dirty="0">
                  <a:latin typeface="Times New Roman"/>
                  <a:cs typeface="Times New Roman"/>
                </a:rPr>
                <a:t>y</a:t>
              </a:r>
              <a:r>
                <a:rPr sz="1100" spc="-9" dirty="0">
                  <a:latin typeface="Times New Roman"/>
                  <a:cs typeface="Times New Roman"/>
                </a:rPr>
                <a:t> w</a:t>
              </a:r>
              <a:r>
                <a:rPr sz="1100" spc="18" dirty="0">
                  <a:latin typeface="Times New Roman"/>
                  <a:cs typeface="Times New Roman"/>
                </a:rPr>
                <a:t>h</a:t>
              </a:r>
              <a:r>
                <a:rPr sz="1100" spc="-4" dirty="0">
                  <a:latin typeface="Times New Roman"/>
                  <a:cs typeface="Times New Roman"/>
                </a:rPr>
                <a:t>i</a:t>
              </a:r>
              <a:r>
                <a:rPr sz="1100" spc="-36" dirty="0">
                  <a:latin typeface="Times New Roman"/>
                  <a:cs typeface="Times New Roman"/>
                </a:rPr>
                <a:t>c</a:t>
              </a:r>
              <a:r>
                <a:rPr sz="1100" spc="-9" dirty="0">
                  <a:latin typeface="Times New Roman"/>
                  <a:cs typeface="Times New Roman"/>
                </a:rPr>
                <a:t>h</a:t>
              </a:r>
              <a:r>
                <a:rPr sz="1100" spc="13" dirty="0">
                  <a:latin typeface="Times New Roman"/>
                  <a:cs typeface="Times New Roman"/>
                </a:rPr>
                <a:t> </a:t>
              </a:r>
              <a:r>
                <a:rPr sz="1100" spc="-18" dirty="0">
                  <a:latin typeface="Times New Roman"/>
                  <a:cs typeface="Times New Roman"/>
                </a:rPr>
                <a:t>c</a:t>
              </a:r>
              <a:r>
                <a:rPr sz="1100" spc="4" dirty="0">
                  <a:latin typeface="Times New Roman"/>
                  <a:cs typeface="Times New Roman"/>
                </a:rPr>
                <a:t>o</a:t>
              </a:r>
              <a:r>
                <a:rPr sz="1100" dirty="0">
                  <a:latin typeface="Times New Roman"/>
                  <a:cs typeface="Times New Roman"/>
                </a:rPr>
                <a:t>n</a:t>
              </a:r>
              <a:r>
                <a:rPr sz="1100" spc="-31" dirty="0">
                  <a:latin typeface="Times New Roman"/>
                  <a:cs typeface="Times New Roman"/>
                </a:rPr>
                <a:t>s</a:t>
              </a:r>
              <a:r>
                <a:rPr sz="1100" spc="18" dirty="0">
                  <a:latin typeface="Times New Roman"/>
                  <a:cs typeface="Times New Roman"/>
                </a:rPr>
                <a:t>t</a:t>
              </a:r>
              <a:r>
                <a:rPr sz="1100" spc="-13" dirty="0">
                  <a:latin typeface="Times New Roman"/>
                  <a:cs typeface="Times New Roman"/>
                </a:rPr>
                <a:t>ra</a:t>
              </a:r>
              <a:r>
                <a:rPr sz="1100" spc="9" dirty="0">
                  <a:latin typeface="Times New Roman"/>
                  <a:cs typeface="Times New Roman"/>
                </a:rPr>
                <a:t>i</a:t>
              </a:r>
              <a:r>
                <a:rPr sz="1100" dirty="0">
                  <a:latin typeface="Times New Roman"/>
                  <a:cs typeface="Times New Roman"/>
                </a:rPr>
                <a:t>ns</a:t>
              </a:r>
              <a:r>
                <a:rPr sz="1100" spc="-18"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31" dirty="0">
                  <a:latin typeface="Times New Roman"/>
                  <a:cs typeface="Times New Roman"/>
                </a:rPr>
                <a:t>e</a:t>
              </a:r>
              <a:r>
                <a:rPr sz="1100" spc="-9" dirty="0">
                  <a:latin typeface="Times New Roman"/>
                  <a:cs typeface="Times New Roman"/>
                </a:rPr>
                <a:t>m</a:t>
              </a:r>
              <a:r>
                <a:rPr sz="1100" spc="9" dirty="0">
                  <a:latin typeface="Times New Roman"/>
                  <a:cs typeface="Times New Roman"/>
                </a:rPr>
                <a:t> t</a:t>
              </a:r>
              <a:r>
                <a:rPr sz="1100" dirty="0">
                  <a:latin typeface="Times New Roman"/>
                  <a:cs typeface="Times New Roman"/>
                </a:rPr>
                <a:t>o</a:t>
              </a:r>
              <a:r>
                <a:rPr sz="1100" spc="-31" dirty="0">
                  <a:latin typeface="Times New Roman"/>
                  <a:cs typeface="Times New Roman"/>
                </a:rPr>
                <a:t> </a:t>
              </a:r>
              <a:r>
                <a:rPr sz="1100" spc="-18" dirty="0">
                  <a:latin typeface="Times New Roman"/>
                  <a:cs typeface="Times New Roman"/>
                </a:rPr>
                <a:t>e</a:t>
              </a:r>
              <a:r>
                <a:rPr sz="1100" spc="4" dirty="0">
                  <a:latin typeface="Times New Roman"/>
                  <a:cs typeface="Times New Roman"/>
                </a:rPr>
                <a:t>x</a:t>
              </a:r>
              <a:r>
                <a:rPr sz="1100" spc="-13" dirty="0">
                  <a:latin typeface="Times New Roman"/>
                  <a:cs typeface="Times New Roman"/>
                </a:rPr>
                <a:t>pu</a:t>
              </a:r>
              <a:r>
                <a:rPr sz="1100" spc="18" dirty="0">
                  <a:latin typeface="Times New Roman"/>
                  <a:cs typeface="Times New Roman"/>
                </a:rPr>
                <a:t>n</a:t>
              </a:r>
              <a:r>
                <a:rPr sz="1100" spc="-13" dirty="0">
                  <a:latin typeface="Times New Roman"/>
                  <a:cs typeface="Times New Roman"/>
                </a:rPr>
                <a:t>g</a:t>
              </a:r>
              <a:r>
                <a:rPr sz="1100" spc="-9" dirty="0">
                  <a:latin typeface="Times New Roman"/>
                  <a:cs typeface="Times New Roman"/>
                </a:rPr>
                <a:t>e </a:t>
              </a:r>
              <a:r>
                <a:rPr sz="1100" spc="9" dirty="0">
                  <a:latin typeface="Times New Roman"/>
                  <a:cs typeface="Times New Roman"/>
                </a:rPr>
                <a:t>t</a:t>
              </a:r>
              <a:r>
                <a:rPr sz="1100" dirty="0">
                  <a:latin typeface="Times New Roman"/>
                  <a:cs typeface="Times New Roman"/>
                </a:rPr>
                <a:t>h</a:t>
              </a:r>
              <a:r>
                <a:rPr sz="1100" spc="-31" dirty="0">
                  <a:latin typeface="Times New Roman"/>
                  <a:cs typeface="Times New Roman"/>
                </a:rPr>
                <a:t>e</a:t>
              </a:r>
              <a:r>
                <a:rPr sz="1100" spc="9" dirty="0">
                  <a:latin typeface="Times New Roman"/>
                  <a:cs typeface="Times New Roman"/>
                </a:rPr>
                <a:t>i</a:t>
              </a:r>
              <a:r>
                <a:rPr sz="1100" dirty="0">
                  <a:latin typeface="Times New Roman"/>
                  <a:cs typeface="Times New Roman"/>
                </a:rPr>
                <a:t>r</a:t>
              </a:r>
              <a:r>
                <a:rPr sz="1100" spc="-18" dirty="0">
                  <a:latin typeface="Times New Roman"/>
                  <a:cs typeface="Times New Roman"/>
                </a:rPr>
                <a:t> </a:t>
              </a:r>
              <a:r>
                <a:rPr sz="1100" spc="18" dirty="0">
                  <a:latin typeface="Times New Roman"/>
                  <a:cs typeface="Times New Roman"/>
                </a:rPr>
                <a:t>f</a:t>
              </a:r>
              <a:r>
                <a:rPr sz="1100" dirty="0">
                  <a:latin typeface="Times New Roman"/>
                  <a:cs typeface="Times New Roman"/>
                </a:rPr>
                <a:t>o</a:t>
              </a:r>
              <a:r>
                <a:rPr sz="1100" spc="-13" dirty="0">
                  <a:latin typeface="Times New Roman"/>
                  <a:cs typeface="Times New Roman"/>
                </a:rPr>
                <a:t>r</a:t>
              </a:r>
              <a:r>
                <a:rPr sz="1100" spc="18" dirty="0">
                  <a:latin typeface="Times New Roman"/>
                  <a:cs typeface="Times New Roman"/>
                </a:rPr>
                <a:t>m</a:t>
              </a:r>
              <a:r>
                <a:rPr sz="1100" spc="-36" dirty="0">
                  <a:latin typeface="Times New Roman"/>
                  <a:cs typeface="Times New Roman"/>
                </a:rPr>
                <a:t>e</a:t>
              </a:r>
              <a:r>
                <a:rPr sz="1100" dirty="0">
                  <a:latin typeface="Times New Roman"/>
                  <a:cs typeface="Times New Roman"/>
                </a:rPr>
                <a:t>r </a:t>
              </a:r>
              <a:r>
                <a:rPr sz="1100" spc="-31" dirty="0">
                  <a:latin typeface="Times New Roman"/>
                  <a:cs typeface="Times New Roman"/>
                </a:rPr>
                <a:t>s</a:t>
              </a:r>
              <a:r>
                <a:rPr sz="1100" spc="18" dirty="0">
                  <a:latin typeface="Times New Roman"/>
                  <a:cs typeface="Times New Roman"/>
                </a:rPr>
                <a:t>y</a:t>
              </a:r>
              <a:r>
                <a:rPr sz="1100" spc="-31" dirty="0">
                  <a:latin typeface="Times New Roman"/>
                  <a:cs typeface="Times New Roman"/>
                </a:rPr>
                <a:t>s</a:t>
              </a:r>
              <a:r>
                <a:rPr sz="1100" spc="18" dirty="0">
                  <a:latin typeface="Times New Roman"/>
                  <a:cs typeface="Times New Roman"/>
                </a:rPr>
                <a:t>t</a:t>
              </a:r>
              <a:r>
                <a:rPr sz="1100" spc="-31" dirty="0">
                  <a:latin typeface="Times New Roman"/>
                  <a:cs typeface="Times New Roman"/>
                </a:rPr>
                <a:t>e</a:t>
              </a:r>
              <a:r>
                <a:rPr sz="1100" spc="4" dirty="0">
                  <a:latin typeface="Times New Roman"/>
                  <a:cs typeface="Times New Roman"/>
                </a:rPr>
                <a:t>m</a:t>
              </a:r>
              <a:r>
                <a:rPr sz="1100" dirty="0">
                  <a:latin typeface="Times New Roman"/>
                  <a:cs typeface="Times New Roman"/>
                </a:rPr>
                <a:t>s</a:t>
              </a:r>
              <a:r>
                <a:rPr sz="1100" spc="-22" dirty="0">
                  <a:latin typeface="Times New Roman"/>
                  <a:cs typeface="Times New Roman"/>
                </a:rPr>
                <a:t> </a:t>
              </a:r>
              <a:r>
                <a:rPr sz="1100" spc="18" dirty="0">
                  <a:latin typeface="Times New Roman"/>
                  <a:cs typeface="Times New Roman"/>
                </a:rPr>
                <a:t>o</a:t>
              </a:r>
              <a:r>
                <a:rPr sz="1100" dirty="0">
                  <a:latin typeface="Times New Roman"/>
                  <a:cs typeface="Times New Roman"/>
                </a:rPr>
                <a:t>f </a:t>
              </a:r>
              <a:r>
                <a:rPr sz="1100" spc="-4" dirty="0">
                  <a:latin typeface="Times New Roman"/>
                  <a:cs typeface="Times New Roman"/>
                </a:rPr>
                <a:t>g</a:t>
              </a:r>
              <a:r>
                <a:rPr sz="1100" spc="18" dirty="0">
                  <a:latin typeface="Times New Roman"/>
                  <a:cs typeface="Times New Roman"/>
                </a:rPr>
                <a:t>o</a:t>
              </a:r>
              <a:r>
                <a:rPr sz="1100" dirty="0">
                  <a:latin typeface="Times New Roman"/>
                  <a:cs typeface="Times New Roman"/>
                </a:rPr>
                <a:t>v</a:t>
              </a:r>
              <a:r>
                <a:rPr sz="1100" spc="-13" dirty="0">
                  <a:latin typeface="Times New Roman"/>
                  <a:cs typeface="Times New Roman"/>
                </a:rPr>
                <a:t>er</a:t>
              </a:r>
              <a:r>
                <a:rPr sz="1100" spc="18" dirty="0">
                  <a:latin typeface="Times New Roman"/>
                  <a:cs typeface="Times New Roman"/>
                </a:rPr>
                <a:t>n</a:t>
              </a:r>
              <a:r>
                <a:rPr sz="1100" spc="-9" dirty="0">
                  <a:latin typeface="Times New Roman"/>
                  <a:cs typeface="Times New Roman"/>
                </a:rPr>
                <a:t>m</a:t>
              </a:r>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t</a:t>
              </a:r>
              <a:r>
                <a:rPr sz="1100"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a:t>
              </a:r>
              <a:r>
                <a:rPr sz="1100" spc="-36" dirty="0">
                  <a:latin typeface="Times New Roman"/>
                  <a:cs typeface="Times New Roman"/>
                </a:rPr>
                <a:t> </a:t>
              </a:r>
              <a:r>
                <a:rPr sz="1100" spc="18" dirty="0">
                  <a:latin typeface="Times New Roman"/>
                  <a:cs typeface="Times New Roman"/>
                </a:rPr>
                <a:t>h</a:t>
              </a:r>
              <a:r>
                <a:rPr sz="1100" spc="-4" dirty="0">
                  <a:latin typeface="Times New Roman"/>
                  <a:cs typeface="Times New Roman"/>
                </a:rPr>
                <a:t>i</a:t>
              </a:r>
              <a:r>
                <a:rPr sz="1100" spc="-13" dirty="0">
                  <a:latin typeface="Times New Roman"/>
                  <a:cs typeface="Times New Roman"/>
                </a:rPr>
                <a:t>s</a:t>
              </a:r>
              <a:r>
                <a:rPr sz="1100" spc="-18" dirty="0">
                  <a:latin typeface="Times New Roman"/>
                  <a:cs typeface="Times New Roman"/>
                </a:rPr>
                <a:t>t</a:t>
              </a:r>
              <a:r>
                <a:rPr sz="1100" spc="18" dirty="0">
                  <a:latin typeface="Times New Roman"/>
                  <a:cs typeface="Times New Roman"/>
                </a:rPr>
                <a:t>o</a:t>
              </a:r>
              <a:r>
                <a:rPr sz="1100" spc="-13" dirty="0">
                  <a:latin typeface="Times New Roman"/>
                  <a:cs typeface="Times New Roman"/>
                </a:rPr>
                <a:t>r</a:t>
              </a:r>
              <a:r>
                <a:rPr sz="1100" dirty="0">
                  <a:latin typeface="Times New Roman"/>
                  <a:cs typeface="Times New Roman"/>
                </a:rPr>
                <a:t>y</a:t>
              </a:r>
              <a:r>
                <a:rPr sz="1100" spc="-13" dirty="0">
                  <a:latin typeface="Times New Roman"/>
                  <a:cs typeface="Times New Roman"/>
                </a:rPr>
                <a:t> </a:t>
              </a:r>
              <a:r>
                <a:rPr sz="1100" spc="18" dirty="0">
                  <a:latin typeface="Times New Roman"/>
                  <a:cs typeface="Times New Roman"/>
                </a:rPr>
                <a:t>o</a:t>
              </a:r>
              <a:r>
                <a:rPr sz="1100" dirty="0">
                  <a:latin typeface="Times New Roman"/>
                  <a:cs typeface="Times New Roman"/>
                </a:rPr>
                <a:t>f</a:t>
              </a:r>
              <a:r>
                <a:rPr sz="1100" spc="-4" dirty="0">
                  <a:latin typeface="Times New Roman"/>
                  <a:cs typeface="Times New Roman"/>
                </a:rPr>
                <a:t> </a:t>
              </a:r>
              <a:r>
                <a:rPr sz="1100" spc="18" dirty="0">
                  <a:latin typeface="Times New Roman"/>
                  <a:cs typeface="Times New Roman"/>
                </a:rPr>
                <a:t>h</a:t>
              </a:r>
              <a:r>
                <a:rPr sz="1100" spc="-4" dirty="0">
                  <a:latin typeface="Times New Roman"/>
                  <a:cs typeface="Times New Roman"/>
                </a:rPr>
                <a:t>i</a:t>
              </a:r>
              <a:r>
                <a:rPr sz="1100" dirty="0">
                  <a:latin typeface="Times New Roman"/>
                  <a:cs typeface="Times New Roman"/>
                </a:rPr>
                <a:t>s</a:t>
              </a:r>
              <a:r>
                <a:rPr sz="1100" spc="-40" dirty="0">
                  <a:latin typeface="Times New Roman"/>
                  <a:cs typeface="Times New Roman"/>
                </a:rPr>
                <a:t> </a:t>
              </a:r>
              <a:r>
                <a:rPr sz="1100" spc="18" dirty="0">
                  <a:latin typeface="Times New Roman"/>
                  <a:cs typeface="Times New Roman"/>
                </a:rPr>
                <a:t>p</a:t>
              </a:r>
              <a:r>
                <a:rPr sz="1100" spc="-13" dirty="0">
                  <a:latin typeface="Times New Roman"/>
                  <a:cs typeface="Times New Roman"/>
                </a:rPr>
                <a:t>re</a:t>
              </a:r>
              <a:r>
                <a:rPr sz="1100" spc="-9" dirty="0">
                  <a:latin typeface="Times New Roman"/>
                  <a:cs typeface="Times New Roman"/>
                </a:rPr>
                <a:t>se</a:t>
              </a:r>
              <a:r>
                <a:rPr sz="1100" spc="13" dirty="0">
                  <a:latin typeface="Times New Roman"/>
                  <a:cs typeface="Times New Roman"/>
                </a:rPr>
                <a:t>n</a:t>
              </a:r>
              <a:r>
                <a:rPr sz="1100" spc="-4" dirty="0">
                  <a:latin typeface="Times New Roman"/>
                  <a:cs typeface="Times New Roman"/>
                </a:rPr>
                <a:t>t</a:t>
              </a:r>
              <a:r>
                <a:rPr sz="1100" spc="-9" dirty="0">
                  <a:latin typeface="Times New Roman"/>
                  <a:cs typeface="Times New Roman"/>
                </a:rPr>
                <a:t> </a:t>
              </a:r>
              <a:r>
                <a:rPr sz="1100" spc="4" dirty="0">
                  <a:latin typeface="Times New Roman"/>
                  <a:cs typeface="Times New Roman"/>
                </a:rPr>
                <a:t>m</a:t>
              </a:r>
              <a:r>
                <a:rPr sz="1100" spc="-31" dirty="0">
                  <a:latin typeface="Times New Roman"/>
                  <a:cs typeface="Times New Roman"/>
                </a:rPr>
                <a:t>a</a:t>
              </a:r>
              <a:r>
                <a:rPr sz="1100" spc="9" dirty="0">
                  <a:latin typeface="Times New Roman"/>
                  <a:cs typeface="Times New Roman"/>
                </a:rPr>
                <a:t>j</a:t>
              </a:r>
              <a:r>
                <a:rPr sz="1100" spc="-18" dirty="0">
                  <a:latin typeface="Times New Roman"/>
                  <a:cs typeface="Times New Roman"/>
                </a:rPr>
                <a:t>es</a:t>
              </a:r>
              <a:r>
                <a:rPr sz="1100" spc="9" dirty="0">
                  <a:latin typeface="Times New Roman"/>
                  <a:cs typeface="Times New Roman"/>
                </a:rPr>
                <a:t>t</a:t>
              </a:r>
              <a:r>
                <a:rPr sz="1100" dirty="0">
                  <a:latin typeface="Times New Roman"/>
                  <a:cs typeface="Times New Roman"/>
                </a:rPr>
                <a:t>y</a:t>
              </a:r>
              <a:r>
                <a:rPr sz="1100" spc="-9" dirty="0">
                  <a:latin typeface="Times New Roman"/>
                  <a:cs typeface="Times New Roman"/>
                </a:rPr>
                <a:t> </a:t>
              </a:r>
              <a:r>
                <a:rPr sz="1100" spc="9" dirty="0">
                  <a:latin typeface="Times New Roman"/>
                  <a:cs typeface="Times New Roman"/>
                </a:rPr>
                <a:t>i</a:t>
              </a:r>
              <a:r>
                <a:rPr sz="1100" dirty="0">
                  <a:latin typeface="Times New Roman"/>
                  <a:cs typeface="Times New Roman"/>
                </a:rPr>
                <a:t>s</a:t>
              </a:r>
              <a:r>
                <a:rPr sz="1100" spc="-4" dirty="0">
                  <a:latin typeface="Times New Roman"/>
                  <a:cs typeface="Times New Roman"/>
                </a:rPr>
                <a:t> </a:t>
              </a:r>
              <a:r>
                <a:rPr sz="1100" spc="-9" dirty="0">
                  <a:latin typeface="Times New Roman"/>
                  <a:cs typeface="Times New Roman"/>
                </a:rPr>
                <a:t>a</a:t>
              </a:r>
              <a:r>
                <a:rPr sz="1100" spc="-4" dirty="0">
                  <a:latin typeface="Times New Roman"/>
                  <a:cs typeface="Times New Roman"/>
                </a:rPr>
                <a:t> </a:t>
              </a:r>
              <a:r>
                <a:rPr sz="1100" spc="13" dirty="0">
                  <a:latin typeface="Times New Roman"/>
                  <a:cs typeface="Times New Roman"/>
                </a:rPr>
                <a:t>h</a:t>
              </a:r>
              <a:r>
                <a:rPr sz="1100" spc="-4" dirty="0">
                  <a:latin typeface="Times New Roman"/>
                  <a:cs typeface="Times New Roman"/>
                </a:rPr>
                <a:t>i</a:t>
              </a:r>
              <a:r>
                <a:rPr sz="1100" spc="-13" dirty="0">
                  <a:latin typeface="Times New Roman"/>
                  <a:cs typeface="Times New Roman"/>
                </a:rPr>
                <a:t>s</a:t>
              </a:r>
              <a:r>
                <a:rPr sz="1100" spc="-18" dirty="0">
                  <a:latin typeface="Times New Roman"/>
                  <a:cs typeface="Times New Roman"/>
                </a:rPr>
                <a:t>t</a:t>
              </a:r>
              <a:r>
                <a:rPr sz="1100" spc="18" dirty="0">
                  <a:latin typeface="Times New Roman"/>
                  <a:cs typeface="Times New Roman"/>
                </a:rPr>
                <a:t>o</a:t>
              </a:r>
              <a:r>
                <a:rPr sz="1100" spc="-13" dirty="0">
                  <a:latin typeface="Times New Roman"/>
                  <a:cs typeface="Times New Roman"/>
                </a:rPr>
                <a:t>r</a:t>
              </a:r>
              <a:r>
                <a:rPr sz="1100" dirty="0">
                  <a:latin typeface="Times New Roman"/>
                  <a:cs typeface="Times New Roman"/>
                </a:rPr>
                <a:t>y</a:t>
              </a:r>
              <a:r>
                <a:rPr sz="1100" spc="9" dirty="0">
                  <a:latin typeface="Times New Roman"/>
                  <a:cs typeface="Times New Roman"/>
                </a:rPr>
                <a:t> </a:t>
              </a:r>
              <a:r>
                <a:rPr sz="1100" spc="18" dirty="0">
                  <a:latin typeface="Times New Roman"/>
                  <a:cs typeface="Times New Roman"/>
                </a:rPr>
                <a:t>o</a:t>
              </a:r>
              <a:r>
                <a:rPr sz="1100" dirty="0">
                  <a:latin typeface="Times New Roman"/>
                  <a:cs typeface="Times New Roman"/>
                </a:rPr>
                <a:t>f</a:t>
              </a:r>
              <a:r>
                <a:rPr sz="1100" spc="-22" dirty="0">
                  <a:latin typeface="Times New Roman"/>
                  <a:cs typeface="Times New Roman"/>
                </a:rPr>
                <a:t> </a:t>
              </a:r>
              <a:r>
                <a:rPr sz="1100" spc="-4" dirty="0">
                  <a:latin typeface="Times New Roman"/>
                  <a:cs typeface="Times New Roman"/>
                </a:rPr>
                <a:t>u</a:t>
              </a:r>
              <a:r>
                <a:rPr sz="1100" spc="18" dirty="0">
                  <a:latin typeface="Times New Roman"/>
                  <a:cs typeface="Times New Roman"/>
                </a:rPr>
                <a:t>n</a:t>
              </a:r>
              <a:r>
                <a:rPr sz="1100" spc="-13" dirty="0">
                  <a:latin typeface="Times New Roman"/>
                  <a:cs typeface="Times New Roman"/>
                </a:rPr>
                <a:t>rem</a:t>
              </a:r>
              <a:r>
                <a:rPr sz="1100" spc="4" dirty="0">
                  <a:latin typeface="Times New Roman"/>
                  <a:cs typeface="Times New Roman"/>
                </a:rPr>
                <a:t>i</a:t>
              </a:r>
              <a:r>
                <a:rPr sz="1100" spc="-27" dirty="0">
                  <a:latin typeface="Times New Roman"/>
                  <a:cs typeface="Times New Roman"/>
                </a:rPr>
                <a:t>t</a:t>
              </a:r>
              <a:r>
                <a:rPr sz="1100" spc="-4" dirty="0">
                  <a:latin typeface="Times New Roman"/>
                  <a:cs typeface="Times New Roman"/>
                </a:rPr>
                <a:t>ti</a:t>
              </a:r>
              <a:r>
                <a:rPr sz="1100" dirty="0">
                  <a:latin typeface="Times New Roman"/>
                  <a:cs typeface="Times New Roman"/>
                </a:rPr>
                <a:t>ng </a:t>
              </a:r>
              <a:r>
                <a:rPr sz="1100" spc="-4" dirty="0">
                  <a:latin typeface="Times New Roman"/>
                  <a:cs typeface="Times New Roman"/>
                </a:rPr>
                <a:t>i</a:t>
              </a:r>
              <a:r>
                <a:rPr sz="1100" dirty="0">
                  <a:latin typeface="Times New Roman"/>
                  <a:cs typeface="Times New Roman"/>
                </a:rPr>
                <a:t>n</a:t>
              </a:r>
              <a:r>
                <a:rPr sz="1100" spc="-4" dirty="0">
                  <a:latin typeface="Times New Roman"/>
                  <a:cs typeface="Times New Roman"/>
                </a:rPr>
                <a:t>jur</a:t>
              </a:r>
              <a:r>
                <a:rPr sz="1100" spc="18" dirty="0">
                  <a:latin typeface="Times New Roman"/>
                  <a:cs typeface="Times New Roman"/>
                </a:rPr>
                <a:t>i</a:t>
              </a:r>
              <a:r>
                <a:rPr sz="1100" spc="-9" dirty="0">
                  <a:latin typeface="Times New Roman"/>
                  <a:cs typeface="Times New Roman"/>
                </a:rPr>
                <a:t>e</a:t>
              </a:r>
              <a:r>
                <a:rPr sz="1100" dirty="0">
                  <a:latin typeface="Times New Roman"/>
                  <a:cs typeface="Times New Roman"/>
                </a:rPr>
                <a:t>s</a:t>
              </a:r>
              <a:r>
                <a:rPr sz="1100" spc="-13" dirty="0">
                  <a:latin typeface="Times New Roman"/>
                  <a:cs typeface="Times New Roman"/>
                </a:rPr>
                <a:t> </a:t>
              </a:r>
              <a:r>
                <a:rPr sz="1100" spc="-18" dirty="0">
                  <a:latin typeface="Times New Roman"/>
                  <a:cs typeface="Times New Roman"/>
                </a:rPr>
                <a:t>a</a:t>
              </a:r>
              <a:r>
                <a:rPr sz="1100" spc="4" dirty="0">
                  <a:latin typeface="Times New Roman"/>
                  <a:cs typeface="Times New Roman"/>
                </a:rPr>
                <a:t>n</a:t>
              </a:r>
              <a:r>
                <a:rPr sz="1100" dirty="0">
                  <a:latin typeface="Times New Roman"/>
                  <a:cs typeface="Times New Roman"/>
                </a:rPr>
                <a:t>d</a:t>
              </a:r>
              <a:r>
                <a:rPr sz="1100" spc="-4" dirty="0">
                  <a:latin typeface="Times New Roman"/>
                  <a:cs typeface="Times New Roman"/>
                </a:rPr>
                <a:t> usurpa</a:t>
              </a:r>
              <a:r>
                <a:rPr sz="1100" spc="13" dirty="0">
                  <a:latin typeface="Times New Roman"/>
                  <a:cs typeface="Times New Roman"/>
                </a:rPr>
                <a:t>t</a:t>
              </a:r>
              <a:r>
                <a:rPr sz="1100" spc="-4" dirty="0">
                  <a:latin typeface="Times New Roman"/>
                  <a:cs typeface="Times New Roman"/>
                </a:rPr>
                <a:t>i</a:t>
              </a:r>
              <a:r>
                <a:rPr sz="1100" dirty="0">
                  <a:latin typeface="Times New Roman"/>
                  <a:cs typeface="Times New Roman"/>
                </a:rPr>
                <a:t>on</a:t>
              </a:r>
              <a:r>
                <a:rPr sz="1100" spc="-4" dirty="0">
                  <a:latin typeface="Times New Roman"/>
                  <a:cs typeface="Times New Roman"/>
                </a:rPr>
                <a:t>s</a:t>
              </a:r>
              <a:r>
                <a:rPr sz="1100" dirty="0">
                  <a:latin typeface="Times New Roman"/>
                  <a:cs typeface="Times New Roman"/>
                </a:rPr>
                <a:t>,</a:t>
              </a:r>
              <a:r>
                <a:rPr sz="1100" spc="-4" dirty="0">
                  <a:latin typeface="Times New Roman"/>
                  <a:cs typeface="Times New Roman"/>
                </a:rPr>
                <a:t> </a:t>
              </a:r>
              <a:r>
                <a:rPr sz="1100" spc="-13" dirty="0">
                  <a:latin typeface="Times New Roman"/>
                  <a:cs typeface="Times New Roman"/>
                </a:rPr>
                <a:t>a</a:t>
              </a:r>
              <a:r>
                <a:rPr sz="1100" spc="4" dirty="0">
                  <a:latin typeface="Times New Roman"/>
                  <a:cs typeface="Times New Roman"/>
                </a:rPr>
                <a:t>m</a:t>
              </a:r>
              <a:r>
                <a:rPr sz="1100" dirty="0">
                  <a:latin typeface="Times New Roman"/>
                  <a:cs typeface="Times New Roman"/>
                </a:rPr>
                <a:t>ong</a:t>
              </a:r>
              <a:r>
                <a:rPr sz="1100" spc="-27" dirty="0">
                  <a:latin typeface="Times New Roman"/>
                  <a:cs typeface="Times New Roman"/>
                </a:rPr>
                <a:t> </a:t>
              </a:r>
              <a:r>
                <a:rPr sz="1100" spc="-9" dirty="0">
                  <a:latin typeface="Times New Roman"/>
                  <a:cs typeface="Times New Roman"/>
                </a:rPr>
                <a:t>w</a:t>
              </a:r>
              <a:r>
                <a:rPr sz="1100" spc="18" dirty="0">
                  <a:latin typeface="Times New Roman"/>
                  <a:cs typeface="Times New Roman"/>
                </a:rPr>
                <a:t>h</a:t>
              </a:r>
              <a:r>
                <a:rPr sz="1100" spc="-4" dirty="0">
                  <a:latin typeface="Times New Roman"/>
                  <a:cs typeface="Times New Roman"/>
                </a:rPr>
                <a:t>i</a:t>
              </a:r>
              <a:r>
                <a:rPr sz="1100" spc="-36" dirty="0">
                  <a:latin typeface="Times New Roman"/>
                  <a:cs typeface="Times New Roman"/>
                </a:rPr>
                <a:t>c</a:t>
              </a:r>
              <a:r>
                <a:rPr sz="1100" spc="-9" dirty="0">
                  <a:latin typeface="Times New Roman"/>
                  <a:cs typeface="Times New Roman"/>
                </a:rPr>
                <a:t>h</a:t>
              </a:r>
              <a:r>
                <a:rPr sz="1100" spc="9" dirty="0">
                  <a:latin typeface="Times New Roman"/>
                  <a:cs typeface="Times New Roman"/>
                </a:rPr>
                <a:t> </a:t>
              </a:r>
              <a:r>
                <a:rPr sz="1100" spc="18" dirty="0">
                  <a:latin typeface="Times New Roman"/>
                  <a:cs typeface="Times New Roman"/>
                </a:rPr>
                <a:t>n</a:t>
              </a:r>
              <a:r>
                <a:rPr sz="1100" dirty="0">
                  <a:latin typeface="Times New Roman"/>
                  <a:cs typeface="Times New Roman"/>
                </a:rPr>
                <a:t>o</a:t>
              </a:r>
              <a:r>
                <a:rPr sz="1100" spc="-31" dirty="0">
                  <a:latin typeface="Times New Roman"/>
                  <a:cs typeface="Times New Roman"/>
                </a:rPr>
                <a:t> </a:t>
              </a:r>
              <a:r>
                <a:rPr sz="1100" spc="18" dirty="0">
                  <a:latin typeface="Times New Roman"/>
                  <a:cs typeface="Times New Roman"/>
                </a:rPr>
                <a:t>o</a:t>
              </a:r>
              <a:r>
                <a:rPr sz="1100" dirty="0">
                  <a:latin typeface="Times New Roman"/>
                  <a:cs typeface="Times New Roman"/>
                </a:rPr>
                <a:t>n</a:t>
              </a:r>
              <a:r>
                <a:rPr sz="1100" spc="-9" dirty="0">
                  <a:latin typeface="Times New Roman"/>
                  <a:cs typeface="Times New Roman"/>
                </a:rPr>
                <a:t>e </a:t>
              </a:r>
              <a:r>
                <a:rPr sz="1100" spc="18" dirty="0">
                  <a:latin typeface="Times New Roman"/>
                  <a:cs typeface="Times New Roman"/>
                </a:rPr>
                <a:t>f</a:t>
              </a:r>
              <a:r>
                <a:rPr sz="1100" spc="-36" dirty="0">
                  <a:latin typeface="Times New Roman"/>
                  <a:cs typeface="Times New Roman"/>
                </a:rPr>
                <a:t>ac</a:t>
              </a:r>
              <a:r>
                <a:rPr sz="1100" spc="-4" dirty="0">
                  <a:latin typeface="Times New Roman"/>
                  <a:cs typeface="Times New Roman"/>
                </a:rPr>
                <a:t>t</a:t>
              </a:r>
              <a:r>
                <a:rPr sz="1100" dirty="0">
                  <a:latin typeface="Times New Roman"/>
                  <a:cs typeface="Times New Roman"/>
                </a:rPr>
                <a:t> </a:t>
              </a:r>
              <a:r>
                <a:rPr sz="1100" spc="-22" dirty="0">
                  <a:latin typeface="Times New Roman"/>
                  <a:cs typeface="Times New Roman"/>
                </a:rPr>
                <a:t>s</a:t>
              </a:r>
              <a:r>
                <a:rPr sz="1100" spc="18" dirty="0">
                  <a:latin typeface="Times New Roman"/>
                  <a:cs typeface="Times New Roman"/>
                </a:rPr>
                <a:t>t</a:t>
              </a:r>
              <a:r>
                <a:rPr sz="1100" spc="-36" dirty="0">
                  <a:latin typeface="Times New Roman"/>
                  <a:cs typeface="Times New Roman"/>
                </a:rPr>
                <a:t>a</a:t>
              </a:r>
              <a:r>
                <a:rPr sz="1100" spc="4" dirty="0">
                  <a:latin typeface="Times New Roman"/>
                  <a:cs typeface="Times New Roman"/>
                </a:rPr>
                <a:t>n</a:t>
              </a:r>
              <a:r>
                <a:rPr sz="1100" spc="-9" dirty="0">
                  <a:latin typeface="Times New Roman"/>
                  <a:cs typeface="Times New Roman"/>
                </a:rPr>
                <a:t>d</a:t>
              </a:r>
              <a:r>
                <a:rPr sz="1100" dirty="0">
                  <a:latin typeface="Times New Roman"/>
                  <a:cs typeface="Times New Roman"/>
                </a:rPr>
                <a:t>s</a:t>
              </a:r>
              <a:r>
                <a:rPr sz="1100" spc="-13" dirty="0">
                  <a:latin typeface="Times New Roman"/>
                  <a:cs typeface="Times New Roman"/>
                </a:rPr>
                <a:t> </a:t>
              </a:r>
              <a:r>
                <a:rPr sz="1100" spc="-9" dirty="0">
                  <a:latin typeface="Times New Roman"/>
                  <a:cs typeface="Times New Roman"/>
                </a:rPr>
                <a:t>s</a:t>
              </a:r>
              <a:r>
                <a:rPr sz="1100" spc="4" dirty="0">
                  <a:latin typeface="Times New Roman"/>
                  <a:cs typeface="Times New Roman"/>
                </a:rPr>
                <a:t>i</a:t>
              </a:r>
              <a:r>
                <a:rPr sz="1100" dirty="0">
                  <a:latin typeface="Times New Roman"/>
                  <a:cs typeface="Times New Roman"/>
                </a:rPr>
                <a:t>n</a:t>
              </a:r>
              <a:r>
                <a:rPr sz="1100" spc="-31" dirty="0">
                  <a:latin typeface="Times New Roman"/>
                  <a:cs typeface="Times New Roman"/>
                </a:rPr>
                <a:t>g</a:t>
              </a:r>
              <a:r>
                <a:rPr sz="1100" spc="9" dirty="0">
                  <a:latin typeface="Times New Roman"/>
                  <a:cs typeface="Times New Roman"/>
                </a:rPr>
                <a:t>l</a:t>
              </a:r>
              <a:r>
                <a:rPr sz="1100" spc="-9" dirty="0">
                  <a:latin typeface="Times New Roman"/>
                  <a:cs typeface="Times New Roman"/>
                </a:rPr>
                <a:t>e</a:t>
              </a:r>
              <a:r>
                <a:rPr sz="1100" spc="-13" dirty="0">
                  <a:latin typeface="Times New Roman"/>
                  <a:cs typeface="Times New Roman"/>
                </a:rPr>
                <a:t> </a:t>
              </a:r>
              <a:r>
                <a:rPr sz="1100" spc="18" dirty="0">
                  <a:latin typeface="Times New Roman"/>
                  <a:cs typeface="Times New Roman"/>
                </a:rPr>
                <a:t>o</a:t>
              </a:r>
              <a:r>
                <a:rPr sz="1100" dirty="0">
                  <a:latin typeface="Times New Roman"/>
                  <a:cs typeface="Times New Roman"/>
                </a:rPr>
                <a:t>r</a:t>
              </a:r>
              <a:r>
                <a:rPr sz="1100" spc="-9" dirty="0">
                  <a:latin typeface="Times New Roman"/>
                  <a:cs typeface="Times New Roman"/>
                </a:rPr>
                <a:t> </a:t>
              </a:r>
              <a:r>
                <a:rPr sz="1100" spc="-4" dirty="0">
                  <a:latin typeface="Times New Roman"/>
                  <a:cs typeface="Times New Roman"/>
                </a:rPr>
                <a:t>s</a:t>
              </a:r>
              <a:r>
                <a:rPr sz="1100" spc="18" dirty="0">
                  <a:latin typeface="Times New Roman"/>
                  <a:cs typeface="Times New Roman"/>
                </a:rPr>
                <a:t>o</a:t>
              </a:r>
              <a:r>
                <a:rPr sz="1100" spc="-22" dirty="0">
                  <a:latin typeface="Times New Roman"/>
                  <a:cs typeface="Times New Roman"/>
                </a:rPr>
                <a:t>l</a:t>
              </a:r>
              <a:r>
                <a:rPr sz="1100" spc="9" dirty="0">
                  <a:latin typeface="Times New Roman"/>
                  <a:cs typeface="Times New Roman"/>
                </a:rPr>
                <a:t>i</a:t>
              </a:r>
              <a:r>
                <a:rPr sz="1100" spc="-4" dirty="0">
                  <a:latin typeface="Times New Roman"/>
                  <a:cs typeface="Times New Roman"/>
                </a:rPr>
                <a:t>t</a:t>
              </a:r>
              <a:r>
                <a:rPr sz="1100" spc="-13" dirty="0">
                  <a:latin typeface="Times New Roman"/>
                  <a:cs typeface="Times New Roman"/>
                </a:rPr>
                <a:t>ar</a:t>
              </a:r>
              <a:r>
                <a:rPr sz="1100" dirty="0">
                  <a:latin typeface="Times New Roman"/>
                  <a:cs typeface="Times New Roman"/>
                </a:rPr>
                <a:t>y</a:t>
              </a:r>
              <a:r>
                <a:rPr sz="1100" spc="9" dirty="0">
                  <a:latin typeface="Times New Roman"/>
                  <a:cs typeface="Times New Roman"/>
                </a:rPr>
                <a:t> t</a:t>
              </a:r>
              <a:r>
                <a:rPr sz="1100" dirty="0">
                  <a:latin typeface="Times New Roman"/>
                  <a:cs typeface="Times New Roman"/>
                </a:rPr>
                <a:t>o</a:t>
              </a:r>
              <a:r>
                <a:rPr sz="1100" spc="-31" dirty="0">
                  <a:latin typeface="Times New Roman"/>
                  <a:cs typeface="Times New Roman"/>
                </a:rPr>
                <a:t> </a:t>
              </a:r>
              <a:r>
                <a:rPr sz="1100" spc="-18" dirty="0">
                  <a:latin typeface="Times New Roman"/>
                  <a:cs typeface="Times New Roman"/>
                </a:rPr>
                <a:t>c</a:t>
              </a:r>
              <a:r>
                <a:rPr sz="1100" spc="4" dirty="0">
                  <a:latin typeface="Times New Roman"/>
                  <a:cs typeface="Times New Roman"/>
                </a:rPr>
                <a:t>o</a:t>
              </a:r>
              <a:r>
                <a:rPr sz="1100" dirty="0">
                  <a:latin typeface="Times New Roman"/>
                  <a:cs typeface="Times New Roman"/>
                </a:rPr>
                <a:t>n</a:t>
              </a:r>
              <a:r>
                <a:rPr sz="1100" spc="-4" dirty="0">
                  <a:latin typeface="Times New Roman"/>
                  <a:cs typeface="Times New Roman"/>
                </a:rPr>
                <a:t>t</a:t>
              </a:r>
              <a:r>
                <a:rPr sz="1100" spc="-13" dirty="0">
                  <a:latin typeface="Times New Roman"/>
                  <a:cs typeface="Times New Roman"/>
                </a:rPr>
                <a:t>rad</a:t>
              </a:r>
              <a:r>
                <a:rPr sz="1100" spc="9" dirty="0">
                  <a:latin typeface="Times New Roman"/>
                  <a:cs typeface="Times New Roman"/>
                </a:rPr>
                <a:t>i</a:t>
              </a:r>
              <a:r>
                <a:rPr sz="1100" spc="-27" dirty="0">
                  <a:latin typeface="Times New Roman"/>
                  <a:cs typeface="Times New Roman"/>
                </a:rPr>
                <a:t>ct</a:t>
              </a:r>
              <a:endParaRPr sz="1100">
                <a:latin typeface="Times New Roman"/>
                <a:cs typeface="Times New Roman"/>
              </a:endParaRPr>
            </a:p>
          </p:txBody>
        </p:sp>
        <p:sp>
          <p:nvSpPr>
            <p:cNvPr id="383" name="object 383"/>
            <p:cNvSpPr/>
            <p:nvPr/>
          </p:nvSpPr>
          <p:spPr>
            <a:xfrm>
              <a:off x="2146011" y="5595881"/>
              <a:ext cx="169141" cy="156322"/>
            </a:xfrm>
            <a:custGeom>
              <a:avLst/>
              <a:gdLst/>
              <a:ahLst/>
              <a:cxnLst/>
              <a:rect l="l" t="t" r="r" b="b"/>
              <a:pathLst>
                <a:path w="186055" h="177165">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a:p>
          </p:txBody>
        </p:sp>
        <p:sp>
          <p:nvSpPr>
            <p:cNvPr id="384" name="object 384"/>
            <p:cNvSpPr/>
            <p:nvPr/>
          </p:nvSpPr>
          <p:spPr>
            <a:xfrm>
              <a:off x="2351118" y="5595881"/>
              <a:ext cx="446809" cy="156322"/>
            </a:xfrm>
            <a:custGeom>
              <a:avLst/>
              <a:gdLst/>
              <a:ahLst/>
              <a:cxnLst/>
              <a:rect l="l" t="t" r="r" b="b"/>
              <a:pathLst>
                <a:path w="491489" h="177165">
                  <a:moveTo>
                    <a:pt x="0" y="176809"/>
                  </a:moveTo>
                  <a:lnTo>
                    <a:pt x="490869" y="176809"/>
                  </a:lnTo>
                  <a:lnTo>
                    <a:pt x="490869" y="0"/>
                  </a:lnTo>
                  <a:lnTo>
                    <a:pt x="0" y="0"/>
                  </a:lnTo>
                  <a:lnTo>
                    <a:pt x="0" y="176809"/>
                  </a:lnTo>
                  <a:close/>
                </a:path>
              </a:pathLst>
            </a:custGeom>
            <a:solidFill>
              <a:srgbClr val="FF2800"/>
            </a:solidFill>
          </p:spPr>
          <p:txBody>
            <a:bodyPr wrap="square" lIns="0" tIns="0" rIns="0" bIns="0" rtlCol="0"/>
            <a:lstStyle/>
            <a:p>
              <a:endParaRPr/>
            </a:p>
          </p:txBody>
        </p:sp>
        <p:sp>
          <p:nvSpPr>
            <p:cNvPr id="385" name="object 385"/>
            <p:cNvSpPr/>
            <p:nvPr/>
          </p:nvSpPr>
          <p:spPr>
            <a:xfrm>
              <a:off x="2833396" y="5595881"/>
              <a:ext cx="282864" cy="156322"/>
            </a:xfrm>
            <a:custGeom>
              <a:avLst/>
              <a:gdLst/>
              <a:ahLst/>
              <a:cxnLst/>
              <a:rect l="l" t="t" r="r" b="b"/>
              <a:pathLst>
                <a:path w="311150" h="177165">
                  <a:moveTo>
                    <a:pt x="0" y="176809"/>
                  </a:moveTo>
                  <a:lnTo>
                    <a:pt x="310985" y="176809"/>
                  </a:lnTo>
                  <a:lnTo>
                    <a:pt x="310985" y="0"/>
                  </a:lnTo>
                  <a:lnTo>
                    <a:pt x="0" y="0"/>
                  </a:lnTo>
                  <a:lnTo>
                    <a:pt x="0" y="176809"/>
                  </a:lnTo>
                  <a:close/>
                </a:path>
              </a:pathLst>
            </a:custGeom>
            <a:solidFill>
              <a:srgbClr val="FF2800"/>
            </a:solidFill>
          </p:spPr>
          <p:txBody>
            <a:bodyPr wrap="square" lIns="0" tIns="0" rIns="0" bIns="0" rtlCol="0"/>
            <a:lstStyle/>
            <a:p>
              <a:endParaRPr/>
            </a:p>
          </p:txBody>
        </p:sp>
        <p:sp>
          <p:nvSpPr>
            <p:cNvPr id="386" name="object 386"/>
            <p:cNvSpPr/>
            <p:nvPr/>
          </p:nvSpPr>
          <p:spPr>
            <a:xfrm>
              <a:off x="3152142" y="5595881"/>
              <a:ext cx="116609" cy="156322"/>
            </a:xfrm>
            <a:custGeom>
              <a:avLst/>
              <a:gdLst/>
              <a:ahLst/>
              <a:cxnLst/>
              <a:rect l="l" t="t" r="r" b="b"/>
              <a:pathLst>
                <a:path w="128270" h="177165">
                  <a:moveTo>
                    <a:pt x="0" y="176809"/>
                  </a:moveTo>
                  <a:lnTo>
                    <a:pt x="128053" y="176809"/>
                  </a:lnTo>
                  <a:lnTo>
                    <a:pt x="128053" y="0"/>
                  </a:lnTo>
                  <a:lnTo>
                    <a:pt x="0" y="0"/>
                  </a:lnTo>
                  <a:lnTo>
                    <a:pt x="0" y="176809"/>
                  </a:lnTo>
                  <a:close/>
                </a:path>
              </a:pathLst>
            </a:custGeom>
            <a:solidFill>
              <a:srgbClr val="0A31FF"/>
            </a:solidFill>
          </p:spPr>
          <p:txBody>
            <a:bodyPr wrap="square" lIns="0" tIns="0" rIns="0" bIns="0" rtlCol="0"/>
            <a:lstStyle/>
            <a:p>
              <a:endParaRPr/>
            </a:p>
          </p:txBody>
        </p:sp>
        <p:sp>
          <p:nvSpPr>
            <p:cNvPr id="387" name="object 387"/>
            <p:cNvSpPr/>
            <p:nvPr/>
          </p:nvSpPr>
          <p:spPr>
            <a:xfrm>
              <a:off x="3301815" y="5595881"/>
              <a:ext cx="169141" cy="156322"/>
            </a:xfrm>
            <a:custGeom>
              <a:avLst/>
              <a:gdLst/>
              <a:ahLst/>
              <a:cxnLst/>
              <a:rect l="l" t="t" r="r" b="b"/>
              <a:pathLst>
                <a:path w="186054" h="177165">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a:p>
          </p:txBody>
        </p:sp>
        <p:sp>
          <p:nvSpPr>
            <p:cNvPr id="388" name="object 388"/>
            <p:cNvSpPr/>
            <p:nvPr/>
          </p:nvSpPr>
          <p:spPr>
            <a:xfrm>
              <a:off x="3506921" y="5595881"/>
              <a:ext cx="199736" cy="156322"/>
            </a:xfrm>
            <a:custGeom>
              <a:avLst/>
              <a:gdLst/>
              <a:ahLst/>
              <a:cxnLst/>
              <a:rect l="l" t="t" r="r" b="b"/>
              <a:pathLst>
                <a:path w="219710" h="177165">
                  <a:moveTo>
                    <a:pt x="0" y="176809"/>
                  </a:moveTo>
                  <a:lnTo>
                    <a:pt x="219519" y="176809"/>
                  </a:lnTo>
                  <a:lnTo>
                    <a:pt x="219519" y="0"/>
                  </a:lnTo>
                  <a:lnTo>
                    <a:pt x="0" y="0"/>
                  </a:lnTo>
                  <a:lnTo>
                    <a:pt x="0" y="176809"/>
                  </a:lnTo>
                  <a:close/>
                </a:path>
              </a:pathLst>
            </a:custGeom>
            <a:solidFill>
              <a:srgbClr val="0A31FF"/>
            </a:solidFill>
          </p:spPr>
          <p:txBody>
            <a:bodyPr wrap="square" lIns="0" tIns="0" rIns="0" bIns="0" rtlCol="0"/>
            <a:lstStyle/>
            <a:p>
              <a:endParaRPr/>
            </a:p>
          </p:txBody>
        </p:sp>
        <p:sp>
          <p:nvSpPr>
            <p:cNvPr id="389" name="object 389"/>
            <p:cNvSpPr/>
            <p:nvPr/>
          </p:nvSpPr>
          <p:spPr>
            <a:xfrm>
              <a:off x="3775778" y="5595881"/>
              <a:ext cx="139123" cy="156322"/>
            </a:xfrm>
            <a:custGeom>
              <a:avLst/>
              <a:gdLst/>
              <a:ahLst/>
              <a:cxnLst/>
              <a:rect l="l" t="t" r="r" b="b"/>
              <a:pathLst>
                <a:path w="153035" h="177165">
                  <a:moveTo>
                    <a:pt x="0" y="176809"/>
                  </a:moveTo>
                  <a:lnTo>
                    <a:pt x="152444" y="176809"/>
                  </a:lnTo>
                  <a:lnTo>
                    <a:pt x="152444" y="0"/>
                  </a:lnTo>
                  <a:lnTo>
                    <a:pt x="0" y="0"/>
                  </a:lnTo>
                  <a:lnTo>
                    <a:pt x="0" y="176809"/>
                  </a:lnTo>
                  <a:close/>
                </a:path>
              </a:pathLst>
            </a:custGeom>
            <a:solidFill>
              <a:srgbClr val="0A31FF"/>
            </a:solidFill>
          </p:spPr>
          <p:txBody>
            <a:bodyPr wrap="square" lIns="0" tIns="0" rIns="0" bIns="0" rtlCol="0"/>
            <a:lstStyle/>
            <a:p>
              <a:endParaRPr/>
            </a:p>
          </p:txBody>
        </p:sp>
        <p:sp>
          <p:nvSpPr>
            <p:cNvPr id="390" name="object 390"/>
            <p:cNvSpPr/>
            <p:nvPr/>
          </p:nvSpPr>
          <p:spPr>
            <a:xfrm>
              <a:off x="3950395" y="5595881"/>
              <a:ext cx="113723" cy="156322"/>
            </a:xfrm>
            <a:custGeom>
              <a:avLst/>
              <a:gdLst/>
              <a:ahLst/>
              <a:cxnLst/>
              <a:rect l="l" t="t" r="r" b="b"/>
              <a:pathLst>
                <a:path w="125095" h="177165">
                  <a:moveTo>
                    <a:pt x="0" y="176809"/>
                  </a:moveTo>
                  <a:lnTo>
                    <a:pt x="125004" y="176809"/>
                  </a:lnTo>
                  <a:lnTo>
                    <a:pt x="125004" y="0"/>
                  </a:lnTo>
                  <a:lnTo>
                    <a:pt x="0" y="0"/>
                  </a:lnTo>
                  <a:lnTo>
                    <a:pt x="0" y="176809"/>
                  </a:lnTo>
                  <a:close/>
                </a:path>
              </a:pathLst>
            </a:custGeom>
            <a:solidFill>
              <a:srgbClr val="0A31FF"/>
            </a:solidFill>
          </p:spPr>
          <p:txBody>
            <a:bodyPr wrap="square" lIns="0" tIns="0" rIns="0" bIns="0" rtlCol="0"/>
            <a:lstStyle/>
            <a:p>
              <a:endParaRPr/>
            </a:p>
          </p:txBody>
        </p:sp>
        <p:sp>
          <p:nvSpPr>
            <p:cNvPr id="391" name="object 391"/>
            <p:cNvSpPr/>
            <p:nvPr/>
          </p:nvSpPr>
          <p:spPr>
            <a:xfrm>
              <a:off x="4100067" y="5595881"/>
              <a:ext cx="338282" cy="156322"/>
            </a:xfrm>
            <a:custGeom>
              <a:avLst/>
              <a:gdLst/>
              <a:ahLst/>
              <a:cxnLst/>
              <a:rect l="l" t="t" r="r" b="b"/>
              <a:pathLst>
                <a:path w="372110" h="177165">
                  <a:moveTo>
                    <a:pt x="0" y="176809"/>
                  </a:moveTo>
                  <a:lnTo>
                    <a:pt x="371963" y="176809"/>
                  </a:lnTo>
                  <a:lnTo>
                    <a:pt x="371963" y="0"/>
                  </a:lnTo>
                  <a:lnTo>
                    <a:pt x="0" y="0"/>
                  </a:lnTo>
                  <a:lnTo>
                    <a:pt x="0" y="176809"/>
                  </a:lnTo>
                  <a:close/>
                </a:path>
              </a:pathLst>
            </a:custGeom>
            <a:solidFill>
              <a:srgbClr val="FF2800"/>
            </a:solidFill>
          </p:spPr>
          <p:txBody>
            <a:bodyPr wrap="square" lIns="0" tIns="0" rIns="0" bIns="0" rtlCol="0"/>
            <a:lstStyle/>
            <a:p>
              <a:endParaRPr/>
            </a:p>
          </p:txBody>
        </p:sp>
        <p:sp>
          <p:nvSpPr>
            <p:cNvPr id="392" name="object 392"/>
            <p:cNvSpPr/>
            <p:nvPr/>
          </p:nvSpPr>
          <p:spPr>
            <a:xfrm>
              <a:off x="4474250" y="5595881"/>
              <a:ext cx="258041" cy="156322"/>
            </a:xfrm>
            <a:custGeom>
              <a:avLst/>
              <a:gdLst/>
              <a:ahLst/>
              <a:cxnLst/>
              <a:rect l="l" t="t" r="r" b="b"/>
              <a:pathLst>
                <a:path w="283845" h="177165">
                  <a:moveTo>
                    <a:pt x="0" y="176809"/>
                  </a:moveTo>
                  <a:lnTo>
                    <a:pt x="283546" y="176809"/>
                  </a:lnTo>
                  <a:lnTo>
                    <a:pt x="283546" y="0"/>
                  </a:lnTo>
                  <a:lnTo>
                    <a:pt x="0" y="0"/>
                  </a:lnTo>
                  <a:lnTo>
                    <a:pt x="0" y="176809"/>
                  </a:lnTo>
                  <a:close/>
                </a:path>
              </a:pathLst>
            </a:custGeom>
            <a:solidFill>
              <a:srgbClr val="0A31FF"/>
            </a:solidFill>
          </p:spPr>
          <p:txBody>
            <a:bodyPr wrap="square" lIns="0" tIns="0" rIns="0" bIns="0" rtlCol="0"/>
            <a:lstStyle/>
            <a:p>
              <a:endParaRPr/>
            </a:p>
          </p:txBody>
        </p:sp>
        <p:sp>
          <p:nvSpPr>
            <p:cNvPr id="393" name="object 393"/>
            <p:cNvSpPr/>
            <p:nvPr/>
          </p:nvSpPr>
          <p:spPr>
            <a:xfrm>
              <a:off x="4768050" y="5595881"/>
              <a:ext cx="108527" cy="156322"/>
            </a:xfrm>
            <a:custGeom>
              <a:avLst/>
              <a:gdLst/>
              <a:ahLst/>
              <a:cxnLst/>
              <a:rect l="l" t="t" r="r" b="b"/>
              <a:pathLst>
                <a:path w="119379" h="177165">
                  <a:moveTo>
                    <a:pt x="0" y="176809"/>
                  </a:moveTo>
                  <a:lnTo>
                    <a:pt x="118906" y="176809"/>
                  </a:lnTo>
                  <a:lnTo>
                    <a:pt x="118906" y="0"/>
                  </a:lnTo>
                  <a:lnTo>
                    <a:pt x="0" y="0"/>
                  </a:lnTo>
                  <a:lnTo>
                    <a:pt x="0" y="176809"/>
                  </a:lnTo>
                  <a:close/>
                </a:path>
              </a:pathLst>
            </a:custGeom>
            <a:solidFill>
              <a:srgbClr val="0A31FF"/>
            </a:solidFill>
          </p:spPr>
          <p:txBody>
            <a:bodyPr wrap="square" lIns="0" tIns="0" rIns="0" bIns="0" rtlCol="0"/>
            <a:lstStyle/>
            <a:p>
              <a:endParaRPr/>
            </a:p>
          </p:txBody>
        </p:sp>
        <p:sp>
          <p:nvSpPr>
            <p:cNvPr id="394" name="object 394"/>
            <p:cNvSpPr/>
            <p:nvPr/>
          </p:nvSpPr>
          <p:spPr>
            <a:xfrm>
              <a:off x="4912179" y="5595881"/>
              <a:ext cx="313459" cy="156322"/>
            </a:xfrm>
            <a:custGeom>
              <a:avLst/>
              <a:gdLst/>
              <a:ahLst/>
              <a:cxnLst/>
              <a:rect l="l" t="t" r="r" b="b"/>
              <a:pathLst>
                <a:path w="344804" h="177165">
                  <a:moveTo>
                    <a:pt x="0" y="176809"/>
                  </a:moveTo>
                  <a:lnTo>
                    <a:pt x="344523" y="176809"/>
                  </a:lnTo>
                  <a:lnTo>
                    <a:pt x="344523" y="0"/>
                  </a:lnTo>
                  <a:lnTo>
                    <a:pt x="0" y="0"/>
                  </a:lnTo>
                  <a:lnTo>
                    <a:pt x="0" y="176809"/>
                  </a:lnTo>
                  <a:close/>
                </a:path>
              </a:pathLst>
            </a:custGeom>
            <a:solidFill>
              <a:srgbClr val="FF2800"/>
            </a:solidFill>
          </p:spPr>
          <p:txBody>
            <a:bodyPr wrap="square" lIns="0" tIns="0" rIns="0" bIns="0" rtlCol="0"/>
            <a:lstStyle/>
            <a:p>
              <a:endParaRPr/>
            </a:p>
          </p:txBody>
        </p:sp>
        <p:sp>
          <p:nvSpPr>
            <p:cNvPr id="395" name="object 395"/>
            <p:cNvSpPr/>
            <p:nvPr/>
          </p:nvSpPr>
          <p:spPr>
            <a:xfrm>
              <a:off x="5261414" y="5595881"/>
              <a:ext cx="338282" cy="156322"/>
            </a:xfrm>
            <a:custGeom>
              <a:avLst/>
              <a:gdLst/>
              <a:ahLst/>
              <a:cxnLst/>
              <a:rect l="l" t="t" r="r" b="b"/>
              <a:pathLst>
                <a:path w="372110" h="177165">
                  <a:moveTo>
                    <a:pt x="0" y="176809"/>
                  </a:moveTo>
                  <a:lnTo>
                    <a:pt x="371963" y="176809"/>
                  </a:lnTo>
                  <a:lnTo>
                    <a:pt x="371963" y="0"/>
                  </a:lnTo>
                  <a:lnTo>
                    <a:pt x="0" y="0"/>
                  </a:lnTo>
                  <a:lnTo>
                    <a:pt x="0" y="176809"/>
                  </a:lnTo>
                  <a:close/>
                </a:path>
              </a:pathLst>
            </a:custGeom>
            <a:solidFill>
              <a:srgbClr val="FF2800"/>
            </a:solidFill>
          </p:spPr>
          <p:txBody>
            <a:bodyPr wrap="square" lIns="0" tIns="0" rIns="0" bIns="0" rtlCol="0"/>
            <a:lstStyle/>
            <a:p>
              <a:endParaRPr/>
            </a:p>
          </p:txBody>
        </p:sp>
        <p:sp>
          <p:nvSpPr>
            <p:cNvPr id="396" name="object 396"/>
            <p:cNvSpPr/>
            <p:nvPr/>
          </p:nvSpPr>
          <p:spPr>
            <a:xfrm>
              <a:off x="5635595" y="5595881"/>
              <a:ext cx="169141" cy="156322"/>
            </a:xfrm>
            <a:custGeom>
              <a:avLst/>
              <a:gdLst/>
              <a:ahLst/>
              <a:cxnLst/>
              <a:rect l="l" t="t" r="r" b="b"/>
              <a:pathLst>
                <a:path w="186054" h="177165">
                  <a:moveTo>
                    <a:pt x="0" y="176809"/>
                  </a:moveTo>
                  <a:lnTo>
                    <a:pt x="185981" y="176809"/>
                  </a:lnTo>
                  <a:lnTo>
                    <a:pt x="185981" y="0"/>
                  </a:lnTo>
                  <a:lnTo>
                    <a:pt x="0" y="0"/>
                  </a:lnTo>
                  <a:lnTo>
                    <a:pt x="0" y="176809"/>
                  </a:lnTo>
                  <a:close/>
                </a:path>
              </a:pathLst>
            </a:custGeom>
            <a:solidFill>
              <a:srgbClr val="0A31FF"/>
            </a:solidFill>
          </p:spPr>
          <p:txBody>
            <a:bodyPr wrap="square" lIns="0" tIns="0" rIns="0" bIns="0" rtlCol="0"/>
            <a:lstStyle/>
            <a:p>
              <a:endParaRPr/>
            </a:p>
          </p:txBody>
        </p:sp>
        <p:sp>
          <p:nvSpPr>
            <p:cNvPr id="397" name="object 397"/>
            <p:cNvSpPr/>
            <p:nvPr/>
          </p:nvSpPr>
          <p:spPr>
            <a:xfrm>
              <a:off x="5840701" y="5595881"/>
              <a:ext cx="759691" cy="156322"/>
            </a:xfrm>
            <a:custGeom>
              <a:avLst/>
              <a:gdLst/>
              <a:ahLst/>
              <a:cxnLst/>
              <a:rect l="l" t="t" r="r" b="b"/>
              <a:pathLst>
                <a:path w="835659" h="177165">
                  <a:moveTo>
                    <a:pt x="0" y="176809"/>
                  </a:moveTo>
                  <a:lnTo>
                    <a:pt x="835393" y="176809"/>
                  </a:lnTo>
                  <a:lnTo>
                    <a:pt x="835393" y="0"/>
                  </a:lnTo>
                  <a:lnTo>
                    <a:pt x="0" y="0"/>
                  </a:lnTo>
                  <a:lnTo>
                    <a:pt x="0" y="176809"/>
                  </a:lnTo>
                  <a:close/>
                </a:path>
              </a:pathLst>
            </a:custGeom>
            <a:solidFill>
              <a:srgbClr val="FFFC00"/>
            </a:solidFill>
          </p:spPr>
          <p:txBody>
            <a:bodyPr wrap="square" lIns="0" tIns="0" rIns="0" bIns="0" rtlCol="0"/>
            <a:lstStyle/>
            <a:p>
              <a:endParaRPr/>
            </a:p>
          </p:txBody>
        </p:sp>
        <p:sp>
          <p:nvSpPr>
            <p:cNvPr id="398" name="object 398"/>
            <p:cNvSpPr/>
            <p:nvPr/>
          </p:nvSpPr>
          <p:spPr>
            <a:xfrm>
              <a:off x="6636182" y="5595881"/>
              <a:ext cx="113723" cy="156322"/>
            </a:xfrm>
            <a:custGeom>
              <a:avLst/>
              <a:gdLst/>
              <a:ahLst/>
              <a:cxnLst/>
              <a:rect l="l" t="t" r="r" b="b"/>
              <a:pathLst>
                <a:path w="125095" h="177165">
                  <a:moveTo>
                    <a:pt x="0" y="176809"/>
                  </a:moveTo>
                  <a:lnTo>
                    <a:pt x="125004" y="176809"/>
                  </a:lnTo>
                  <a:lnTo>
                    <a:pt x="125004" y="0"/>
                  </a:lnTo>
                  <a:lnTo>
                    <a:pt x="0" y="0"/>
                  </a:lnTo>
                  <a:lnTo>
                    <a:pt x="0" y="176809"/>
                  </a:lnTo>
                  <a:close/>
                </a:path>
              </a:pathLst>
            </a:custGeom>
            <a:solidFill>
              <a:srgbClr val="0A31FF"/>
            </a:solidFill>
          </p:spPr>
          <p:txBody>
            <a:bodyPr wrap="square" lIns="0" tIns="0" rIns="0" bIns="0" rtlCol="0"/>
            <a:lstStyle/>
            <a:p>
              <a:endParaRPr/>
            </a:p>
          </p:txBody>
        </p:sp>
        <p:sp>
          <p:nvSpPr>
            <p:cNvPr id="399" name="object 399"/>
            <p:cNvSpPr/>
            <p:nvPr/>
          </p:nvSpPr>
          <p:spPr>
            <a:xfrm>
              <a:off x="6785854" y="5595881"/>
              <a:ext cx="130464" cy="156322"/>
            </a:xfrm>
            <a:custGeom>
              <a:avLst/>
              <a:gdLst/>
              <a:ahLst/>
              <a:cxnLst/>
              <a:rect l="l" t="t" r="r" b="b"/>
              <a:pathLst>
                <a:path w="143509" h="177165">
                  <a:moveTo>
                    <a:pt x="0" y="176809"/>
                  </a:moveTo>
                  <a:lnTo>
                    <a:pt x="143297" y="176809"/>
                  </a:lnTo>
                  <a:lnTo>
                    <a:pt x="143297" y="0"/>
                  </a:lnTo>
                  <a:lnTo>
                    <a:pt x="0" y="0"/>
                  </a:lnTo>
                  <a:lnTo>
                    <a:pt x="0" y="176809"/>
                  </a:lnTo>
                  <a:close/>
                </a:path>
              </a:pathLst>
            </a:custGeom>
            <a:solidFill>
              <a:srgbClr val="0A31FF"/>
            </a:solidFill>
          </p:spPr>
          <p:txBody>
            <a:bodyPr wrap="square" lIns="0" tIns="0" rIns="0" bIns="0" rtlCol="0"/>
            <a:lstStyle/>
            <a:p>
              <a:endParaRPr/>
            </a:p>
          </p:txBody>
        </p:sp>
        <p:sp>
          <p:nvSpPr>
            <p:cNvPr id="400" name="object 400"/>
            <p:cNvSpPr txBox="1"/>
            <p:nvPr/>
          </p:nvSpPr>
          <p:spPr>
            <a:xfrm>
              <a:off x="2134466" y="5600186"/>
              <a:ext cx="4790209" cy="338554"/>
            </a:xfrm>
            <a:prstGeom prst="rect">
              <a:avLst/>
            </a:prstGeom>
          </p:spPr>
          <p:txBody>
            <a:bodyPr vert="horz" wrap="square" lIns="0" tIns="0" rIns="0" bIns="0" rtlCol="0">
              <a:spAutoFit/>
            </a:bodyPr>
            <a:lstStyle/>
            <a:p>
              <a:pPr marL="11397"/>
              <a:r>
                <a:rPr sz="1100" spc="-4" dirty="0">
                  <a:latin typeface="Times New Roman"/>
                  <a:cs typeface="Times New Roman"/>
                </a:rPr>
                <a:t>th</a:t>
              </a:r>
              <a:r>
                <a:rPr sz="1100" spc="-9" dirty="0">
                  <a:latin typeface="Times New Roman"/>
                  <a:cs typeface="Times New Roman"/>
                </a:rPr>
                <a:t>e </a:t>
              </a:r>
              <a:r>
                <a:rPr sz="1100" spc="-4" dirty="0">
                  <a:latin typeface="Times New Roman"/>
                  <a:cs typeface="Times New Roman"/>
                </a:rPr>
                <a:t>u</a:t>
              </a:r>
              <a:r>
                <a:rPr sz="1100" spc="18" dirty="0">
                  <a:latin typeface="Times New Roman"/>
                  <a:cs typeface="Times New Roman"/>
                </a:rPr>
                <a:t>n</a:t>
              </a:r>
              <a:r>
                <a:rPr sz="1100" spc="-18" dirty="0">
                  <a:latin typeface="Times New Roman"/>
                  <a:cs typeface="Times New Roman"/>
                </a:rPr>
                <a:t>i</a:t>
              </a:r>
              <a:r>
                <a:rPr sz="1100" spc="9" dirty="0">
                  <a:latin typeface="Times New Roman"/>
                  <a:cs typeface="Times New Roman"/>
                </a:rPr>
                <a:t>f</a:t>
              </a:r>
              <a:r>
                <a:rPr sz="1100" dirty="0">
                  <a:latin typeface="Times New Roman"/>
                  <a:cs typeface="Times New Roman"/>
                </a:rPr>
                <a:t>o</a:t>
              </a:r>
              <a:r>
                <a:rPr sz="1100" spc="-36" dirty="0">
                  <a:latin typeface="Times New Roman"/>
                  <a:cs typeface="Times New Roman"/>
                </a:rPr>
                <a:t>r</a:t>
              </a:r>
              <a:r>
                <a:rPr sz="1100" dirty="0">
                  <a:latin typeface="Times New Roman"/>
                  <a:cs typeface="Times New Roman"/>
                </a:rPr>
                <a:t>m</a:t>
              </a:r>
              <a:r>
                <a:rPr sz="1100" spc="9" dirty="0">
                  <a:latin typeface="Times New Roman"/>
                  <a:cs typeface="Times New Roman"/>
                </a:rPr>
                <a:t> t</a:t>
              </a:r>
              <a:r>
                <a:rPr sz="1100" spc="-36" dirty="0">
                  <a:latin typeface="Times New Roman"/>
                  <a:cs typeface="Times New Roman"/>
                </a:rPr>
                <a:t>e</a:t>
              </a:r>
              <a:r>
                <a:rPr sz="1100" spc="4" dirty="0">
                  <a:latin typeface="Times New Roman"/>
                  <a:cs typeface="Times New Roman"/>
                </a:rPr>
                <a:t>n</a:t>
              </a:r>
              <a:r>
                <a:rPr sz="1100" spc="-36" dirty="0">
                  <a:latin typeface="Times New Roman"/>
                  <a:cs typeface="Times New Roman"/>
                </a:rPr>
                <a:t>o</a:t>
              </a:r>
              <a:r>
                <a:rPr sz="1100" dirty="0">
                  <a:latin typeface="Times New Roman"/>
                  <a:cs typeface="Times New Roman"/>
                </a:rPr>
                <a:t>r</a:t>
              </a:r>
              <a:r>
                <a:rPr sz="1100" spc="9" dirty="0">
                  <a:latin typeface="Times New Roman"/>
                  <a:cs typeface="Times New Roman"/>
                </a:rPr>
                <a:t> </a:t>
              </a:r>
              <a:r>
                <a:rPr sz="1100" spc="18" dirty="0">
                  <a:latin typeface="Times New Roman"/>
                  <a:cs typeface="Times New Roman"/>
                </a:rPr>
                <a:t>o</a:t>
              </a:r>
              <a:r>
                <a:rPr sz="1100" dirty="0">
                  <a:latin typeface="Times New Roman"/>
                  <a:cs typeface="Times New Roman"/>
                </a:rPr>
                <a:t>f</a:t>
              </a:r>
              <a:r>
                <a:rPr sz="1100" spc="-22"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 </a:t>
              </a:r>
              <a:r>
                <a:rPr sz="1100" spc="-4" dirty="0">
                  <a:latin typeface="Times New Roman"/>
                  <a:cs typeface="Times New Roman"/>
                </a:rPr>
                <a:t>res</a:t>
              </a:r>
              <a:r>
                <a:rPr sz="1100" spc="4" dirty="0">
                  <a:latin typeface="Times New Roman"/>
                  <a:cs typeface="Times New Roman"/>
                </a:rPr>
                <a:t>t</a:t>
              </a:r>
              <a:r>
                <a:rPr sz="1100" dirty="0">
                  <a:latin typeface="Times New Roman"/>
                  <a:cs typeface="Times New Roman"/>
                </a:rPr>
                <a:t>,</a:t>
              </a:r>
              <a:r>
                <a:rPr sz="1100" spc="-13" dirty="0">
                  <a:latin typeface="Times New Roman"/>
                  <a:cs typeface="Times New Roman"/>
                </a:rPr>
                <a:t> </a:t>
              </a:r>
              <a:r>
                <a:rPr sz="1100" spc="-9" dirty="0">
                  <a:latin typeface="Times New Roman"/>
                  <a:cs typeface="Times New Roman"/>
                </a:rPr>
                <a:t>al</a:t>
              </a:r>
              <a:r>
                <a:rPr sz="1100" spc="-4" dirty="0">
                  <a:latin typeface="Times New Roman"/>
                  <a:cs typeface="Times New Roman"/>
                </a:rPr>
                <a:t>l</a:t>
              </a:r>
              <a:r>
                <a:rPr sz="1100" spc="-18" dirty="0">
                  <a:latin typeface="Times New Roman"/>
                  <a:cs typeface="Times New Roman"/>
                </a:rPr>
                <a:t> </a:t>
              </a:r>
              <a:r>
                <a:rPr sz="1100" spc="18" dirty="0">
                  <a:latin typeface="Times New Roman"/>
                  <a:cs typeface="Times New Roman"/>
                </a:rPr>
                <a:t>o</a:t>
              </a:r>
              <a:r>
                <a:rPr sz="1100" dirty="0">
                  <a:latin typeface="Times New Roman"/>
                  <a:cs typeface="Times New Roman"/>
                </a:rPr>
                <a:t>f </a:t>
              </a:r>
              <a:r>
                <a:rPr sz="1100" spc="-9" dirty="0">
                  <a:latin typeface="Times New Roman"/>
                  <a:cs typeface="Times New Roman"/>
                </a:rPr>
                <a:t>w</a:t>
              </a:r>
              <a:r>
                <a:rPr sz="1100" spc="18" dirty="0">
                  <a:latin typeface="Times New Roman"/>
                  <a:cs typeface="Times New Roman"/>
                </a:rPr>
                <a:t>h</a:t>
              </a:r>
              <a:r>
                <a:rPr sz="1100" spc="-4" dirty="0">
                  <a:latin typeface="Times New Roman"/>
                  <a:cs typeface="Times New Roman"/>
                </a:rPr>
                <a:t>i</a:t>
              </a:r>
              <a:r>
                <a:rPr sz="1100" spc="-36" dirty="0">
                  <a:latin typeface="Times New Roman"/>
                  <a:cs typeface="Times New Roman"/>
                </a:rPr>
                <a:t>c</a:t>
              </a:r>
              <a:r>
                <a:rPr sz="1100" spc="-9" dirty="0">
                  <a:latin typeface="Times New Roman"/>
                  <a:cs typeface="Times New Roman"/>
                </a:rPr>
                <a:t>h</a:t>
              </a:r>
              <a:r>
                <a:rPr sz="1100" spc="9" dirty="0">
                  <a:latin typeface="Times New Roman"/>
                  <a:cs typeface="Times New Roman"/>
                </a:rPr>
                <a:t> </a:t>
              </a:r>
              <a:r>
                <a:rPr sz="1100" spc="18" dirty="0">
                  <a:latin typeface="Times New Roman"/>
                  <a:cs typeface="Times New Roman"/>
                </a:rPr>
                <a:t>h</a:t>
              </a:r>
              <a:r>
                <a:rPr sz="1100" spc="-36" dirty="0">
                  <a:latin typeface="Times New Roman"/>
                  <a:cs typeface="Times New Roman"/>
                </a:rPr>
                <a:t>a</a:t>
              </a:r>
              <a:r>
                <a:rPr sz="1100" spc="4" dirty="0">
                  <a:latin typeface="Times New Roman"/>
                  <a:cs typeface="Times New Roman"/>
                </a:rPr>
                <a:t>v</a:t>
              </a:r>
              <a:r>
                <a:rPr sz="1100" spc="-9" dirty="0">
                  <a:latin typeface="Times New Roman"/>
                  <a:cs typeface="Times New Roman"/>
                </a:rPr>
                <a:t>e</a:t>
              </a:r>
              <a:r>
                <a:rPr sz="1100" spc="-36" dirty="0">
                  <a:latin typeface="Times New Roman"/>
                  <a:cs typeface="Times New Roman"/>
                </a:rPr>
                <a:t> </a:t>
              </a:r>
              <a:r>
                <a:rPr sz="1100" spc="9" dirty="0">
                  <a:latin typeface="Times New Roman"/>
                  <a:cs typeface="Times New Roman"/>
                </a:rPr>
                <a:t>i</a:t>
              </a:r>
              <a:r>
                <a:rPr sz="1100" dirty="0">
                  <a:latin typeface="Times New Roman"/>
                  <a:cs typeface="Times New Roman"/>
                </a:rPr>
                <a:t>n</a:t>
              </a:r>
              <a:r>
                <a:rPr sz="1100" spc="-31" dirty="0">
                  <a:latin typeface="Times New Roman"/>
                  <a:cs typeface="Times New Roman"/>
                </a:rPr>
                <a:t> </a:t>
              </a:r>
              <a:r>
                <a:rPr sz="1100" spc="18" dirty="0">
                  <a:latin typeface="Times New Roman"/>
                  <a:cs typeface="Times New Roman"/>
                </a:rPr>
                <a:t>d</a:t>
              </a:r>
              <a:r>
                <a:rPr sz="1100" spc="-4" dirty="0">
                  <a:latin typeface="Times New Roman"/>
                  <a:cs typeface="Times New Roman"/>
                </a:rPr>
                <a:t>i</a:t>
              </a:r>
              <a:r>
                <a:rPr sz="1100" spc="-13" dirty="0">
                  <a:latin typeface="Times New Roman"/>
                  <a:cs typeface="Times New Roman"/>
                </a:rPr>
                <a:t>rec</a:t>
              </a:r>
              <a:r>
                <a:rPr sz="1100" spc="-4" dirty="0">
                  <a:latin typeface="Times New Roman"/>
                  <a:cs typeface="Times New Roman"/>
                </a:rPr>
                <a:t>t</a:t>
              </a:r>
              <a:r>
                <a:rPr sz="1100" spc="4" dirty="0">
                  <a:latin typeface="Times New Roman"/>
                  <a:cs typeface="Times New Roman"/>
                </a:rPr>
                <a:t> </a:t>
              </a:r>
              <a:r>
                <a:rPr sz="1100" spc="18" dirty="0">
                  <a:latin typeface="Times New Roman"/>
                  <a:cs typeface="Times New Roman"/>
                </a:rPr>
                <a:t>o</a:t>
              </a:r>
              <a:r>
                <a:rPr sz="1100" dirty="0">
                  <a:latin typeface="Times New Roman"/>
                  <a:cs typeface="Times New Roman"/>
                </a:rPr>
                <a:t>b</a:t>
              </a:r>
              <a:r>
                <a:rPr sz="1100" spc="-4" dirty="0">
                  <a:latin typeface="Times New Roman"/>
                  <a:cs typeface="Times New Roman"/>
                </a:rPr>
                <a:t>j</a:t>
              </a:r>
              <a:r>
                <a:rPr sz="1100" spc="-22" dirty="0">
                  <a:latin typeface="Times New Roman"/>
                  <a:cs typeface="Times New Roman"/>
                </a:rPr>
                <a:t>ec</a:t>
              </a:r>
              <a:r>
                <a:rPr sz="1100" spc="-4" dirty="0">
                  <a:latin typeface="Times New Roman"/>
                  <a:cs typeface="Times New Roman"/>
                </a:rPr>
                <a:t>t</a:t>
              </a:r>
              <a:r>
                <a:rPr sz="1100" spc="9" dirty="0">
                  <a:latin typeface="Times New Roman"/>
                  <a:cs typeface="Times New Roman"/>
                </a:rPr>
                <a:t> t</a:t>
              </a:r>
              <a:r>
                <a:rPr sz="1100" dirty="0">
                  <a:latin typeface="Times New Roman"/>
                  <a:cs typeface="Times New Roman"/>
                </a:rPr>
                <a:t>h</a:t>
              </a:r>
              <a:r>
                <a:rPr sz="1100" spc="-9" dirty="0">
                  <a:latin typeface="Times New Roman"/>
                  <a:cs typeface="Times New Roman"/>
                </a:rPr>
                <a:t>e</a:t>
              </a:r>
              <a:r>
                <a:rPr sz="1100" spc="-13" dirty="0">
                  <a:latin typeface="Times New Roman"/>
                  <a:cs typeface="Times New Roman"/>
                </a:rPr>
                <a:t> </a:t>
              </a:r>
              <a:r>
                <a:rPr sz="1100" spc="-9" dirty="0">
                  <a:latin typeface="Times New Roman"/>
                  <a:cs typeface="Times New Roman"/>
                </a:rPr>
                <a:t>es</a:t>
              </a:r>
              <a:r>
                <a:rPr sz="1100" spc="13" dirty="0">
                  <a:latin typeface="Times New Roman"/>
                  <a:cs typeface="Times New Roman"/>
                </a:rPr>
                <a:t>t</a:t>
              </a:r>
              <a:r>
                <a:rPr sz="1100" spc="-36" dirty="0">
                  <a:latin typeface="Times New Roman"/>
                  <a:cs typeface="Times New Roman"/>
                </a:rPr>
                <a:t>a</a:t>
              </a:r>
              <a:r>
                <a:rPr sz="1100" spc="4" dirty="0">
                  <a:latin typeface="Times New Roman"/>
                  <a:cs typeface="Times New Roman"/>
                </a:rPr>
                <a:t>b</a:t>
              </a:r>
              <a:r>
                <a:rPr sz="1100" spc="-22" dirty="0">
                  <a:latin typeface="Times New Roman"/>
                  <a:cs typeface="Times New Roman"/>
                </a:rPr>
                <a:t>l</a:t>
              </a:r>
              <a:r>
                <a:rPr sz="1100" spc="9" dirty="0">
                  <a:latin typeface="Times New Roman"/>
                  <a:cs typeface="Times New Roman"/>
                </a:rPr>
                <a:t>i</a:t>
              </a:r>
              <a:r>
                <a:rPr sz="1100" spc="-31" dirty="0">
                  <a:latin typeface="Times New Roman"/>
                  <a:cs typeface="Times New Roman"/>
                </a:rPr>
                <a:t>s</a:t>
              </a:r>
              <a:r>
                <a:rPr sz="1100" spc="18" dirty="0">
                  <a:latin typeface="Times New Roman"/>
                  <a:cs typeface="Times New Roman"/>
                </a:rPr>
                <a:t>h</a:t>
              </a:r>
              <a:r>
                <a:rPr sz="1100" spc="-9" dirty="0">
                  <a:latin typeface="Times New Roman"/>
                  <a:cs typeface="Times New Roman"/>
                </a:rPr>
                <a:t>m</a:t>
              </a:r>
              <a:r>
                <a:rPr sz="1100" spc="-36" dirty="0">
                  <a:latin typeface="Times New Roman"/>
                  <a:cs typeface="Times New Roman"/>
                </a:rPr>
                <a:t>e</a:t>
              </a:r>
              <a:r>
                <a:rPr sz="1100" spc="4" dirty="0">
                  <a:latin typeface="Times New Roman"/>
                  <a:cs typeface="Times New Roman"/>
                </a:rPr>
                <a:t>n</a:t>
              </a:r>
              <a:r>
                <a:rPr sz="1100" spc="-4" dirty="0">
                  <a:latin typeface="Times New Roman"/>
                  <a:cs typeface="Times New Roman"/>
                </a:rPr>
                <a:t>t</a:t>
              </a:r>
              <a:r>
                <a:rPr sz="1100" spc="-9" dirty="0">
                  <a:latin typeface="Times New Roman"/>
                  <a:cs typeface="Times New Roman"/>
                </a:rPr>
                <a:t> </a:t>
              </a:r>
              <a:r>
                <a:rPr sz="1100" spc="18" dirty="0">
                  <a:latin typeface="Times New Roman"/>
                  <a:cs typeface="Times New Roman"/>
                </a:rPr>
                <a:t>o</a:t>
              </a:r>
              <a:r>
                <a:rPr sz="1100" dirty="0">
                  <a:latin typeface="Times New Roman"/>
                  <a:cs typeface="Times New Roman"/>
                </a:rPr>
                <a:t>f</a:t>
              </a:r>
              <a:r>
                <a:rPr sz="1100" spc="-22" dirty="0">
                  <a:latin typeface="Times New Roman"/>
                  <a:cs typeface="Times New Roman"/>
                </a:rPr>
                <a:t> </a:t>
              </a:r>
              <a:r>
                <a:rPr sz="1100" spc="-18" dirty="0">
                  <a:latin typeface="Times New Roman"/>
                  <a:cs typeface="Times New Roman"/>
                </a:rPr>
                <a:t>an</a:t>
              </a:r>
              <a:endParaRPr sz="1100" dirty="0">
                <a:latin typeface="Times New Roman"/>
                <a:cs typeface="Times New Roman"/>
              </a:endParaRPr>
            </a:p>
          </p:txBody>
        </p:sp>
        <p:sp>
          <p:nvSpPr>
            <p:cNvPr id="401" name="object 401"/>
            <p:cNvSpPr/>
            <p:nvPr/>
          </p:nvSpPr>
          <p:spPr>
            <a:xfrm>
              <a:off x="2146011" y="5751889"/>
              <a:ext cx="460664" cy="153521"/>
            </a:xfrm>
            <a:custGeom>
              <a:avLst/>
              <a:gdLst/>
              <a:ahLst/>
              <a:cxnLst/>
              <a:rect l="l" t="t" r="r" b="b"/>
              <a:pathLst>
                <a:path w="506730" h="173990">
                  <a:moveTo>
                    <a:pt x="0" y="173761"/>
                  </a:moveTo>
                  <a:lnTo>
                    <a:pt x="506114" y="173761"/>
                  </a:lnTo>
                  <a:lnTo>
                    <a:pt x="506114" y="0"/>
                  </a:lnTo>
                  <a:lnTo>
                    <a:pt x="0" y="0"/>
                  </a:lnTo>
                  <a:lnTo>
                    <a:pt x="0" y="173761"/>
                  </a:lnTo>
                  <a:close/>
                </a:path>
              </a:pathLst>
            </a:custGeom>
            <a:solidFill>
              <a:srgbClr val="FF2800"/>
            </a:solidFill>
          </p:spPr>
          <p:txBody>
            <a:bodyPr wrap="square" lIns="0" tIns="0" rIns="0" bIns="0" rtlCol="0"/>
            <a:lstStyle/>
            <a:p>
              <a:endParaRPr/>
            </a:p>
          </p:txBody>
        </p:sp>
        <p:sp>
          <p:nvSpPr>
            <p:cNvPr id="402" name="object 402"/>
            <p:cNvSpPr/>
            <p:nvPr/>
          </p:nvSpPr>
          <p:spPr>
            <a:xfrm>
              <a:off x="2642149" y="5751889"/>
              <a:ext cx="424295" cy="153521"/>
            </a:xfrm>
            <a:custGeom>
              <a:avLst/>
              <a:gdLst/>
              <a:ahLst/>
              <a:cxnLst/>
              <a:rect l="l" t="t" r="r" b="b"/>
              <a:pathLst>
                <a:path w="466725" h="173990">
                  <a:moveTo>
                    <a:pt x="0" y="173761"/>
                  </a:moveTo>
                  <a:lnTo>
                    <a:pt x="466478" y="173761"/>
                  </a:lnTo>
                  <a:lnTo>
                    <a:pt x="466478" y="0"/>
                  </a:lnTo>
                  <a:lnTo>
                    <a:pt x="0" y="0"/>
                  </a:lnTo>
                  <a:lnTo>
                    <a:pt x="0" y="173761"/>
                  </a:lnTo>
                  <a:close/>
                </a:path>
              </a:pathLst>
            </a:custGeom>
            <a:solidFill>
              <a:srgbClr val="FF2800"/>
            </a:solidFill>
          </p:spPr>
          <p:txBody>
            <a:bodyPr wrap="square" lIns="0" tIns="0" rIns="0" bIns="0" rtlCol="0"/>
            <a:lstStyle/>
            <a:p>
              <a:endParaRPr/>
            </a:p>
          </p:txBody>
        </p:sp>
        <p:sp>
          <p:nvSpPr>
            <p:cNvPr id="403" name="object 403"/>
            <p:cNvSpPr/>
            <p:nvPr/>
          </p:nvSpPr>
          <p:spPr>
            <a:xfrm>
              <a:off x="3102252" y="5751889"/>
              <a:ext cx="247073" cy="153521"/>
            </a:xfrm>
            <a:custGeom>
              <a:avLst/>
              <a:gdLst/>
              <a:ahLst/>
              <a:cxnLst/>
              <a:rect l="l" t="t" r="r" b="b"/>
              <a:pathLst>
                <a:path w="271779" h="173990">
                  <a:moveTo>
                    <a:pt x="0" y="173761"/>
                  </a:moveTo>
                  <a:lnTo>
                    <a:pt x="271350" y="173761"/>
                  </a:lnTo>
                  <a:lnTo>
                    <a:pt x="271350" y="0"/>
                  </a:lnTo>
                  <a:lnTo>
                    <a:pt x="0" y="0"/>
                  </a:lnTo>
                  <a:lnTo>
                    <a:pt x="0" y="173761"/>
                  </a:lnTo>
                  <a:close/>
                </a:path>
              </a:pathLst>
            </a:custGeom>
            <a:solidFill>
              <a:srgbClr val="0A31FF"/>
            </a:solidFill>
          </p:spPr>
          <p:txBody>
            <a:bodyPr wrap="square" lIns="0" tIns="0" rIns="0" bIns="0" rtlCol="0"/>
            <a:lstStyle/>
            <a:p>
              <a:endParaRPr/>
            </a:p>
          </p:txBody>
        </p:sp>
        <p:sp>
          <p:nvSpPr>
            <p:cNvPr id="404" name="object 404"/>
            <p:cNvSpPr/>
            <p:nvPr/>
          </p:nvSpPr>
          <p:spPr>
            <a:xfrm>
              <a:off x="3384966" y="5751889"/>
              <a:ext cx="282864" cy="153521"/>
            </a:xfrm>
            <a:custGeom>
              <a:avLst/>
              <a:gdLst/>
              <a:ahLst/>
              <a:cxnLst/>
              <a:rect l="l" t="t" r="r" b="b"/>
              <a:pathLst>
                <a:path w="311150" h="173990">
                  <a:moveTo>
                    <a:pt x="0" y="173761"/>
                  </a:moveTo>
                  <a:lnTo>
                    <a:pt x="310985" y="173761"/>
                  </a:lnTo>
                  <a:lnTo>
                    <a:pt x="310985" y="0"/>
                  </a:lnTo>
                  <a:lnTo>
                    <a:pt x="0" y="0"/>
                  </a:lnTo>
                  <a:lnTo>
                    <a:pt x="0" y="173761"/>
                  </a:lnTo>
                  <a:close/>
                </a:path>
              </a:pathLst>
            </a:custGeom>
            <a:solidFill>
              <a:srgbClr val="FF2800"/>
            </a:solidFill>
          </p:spPr>
          <p:txBody>
            <a:bodyPr wrap="square" lIns="0" tIns="0" rIns="0" bIns="0" rtlCol="0"/>
            <a:lstStyle/>
            <a:p>
              <a:endParaRPr/>
            </a:p>
          </p:txBody>
        </p:sp>
        <p:sp>
          <p:nvSpPr>
            <p:cNvPr id="405" name="object 405"/>
            <p:cNvSpPr/>
            <p:nvPr/>
          </p:nvSpPr>
          <p:spPr>
            <a:xfrm>
              <a:off x="3703712" y="5751889"/>
              <a:ext cx="305377" cy="153521"/>
            </a:xfrm>
            <a:custGeom>
              <a:avLst/>
              <a:gdLst/>
              <a:ahLst/>
              <a:cxnLst/>
              <a:rect l="l" t="t" r="r" b="b"/>
              <a:pathLst>
                <a:path w="335914" h="173990">
                  <a:moveTo>
                    <a:pt x="0" y="173761"/>
                  </a:moveTo>
                  <a:lnTo>
                    <a:pt x="335377" y="173761"/>
                  </a:lnTo>
                  <a:lnTo>
                    <a:pt x="335377" y="0"/>
                  </a:lnTo>
                  <a:lnTo>
                    <a:pt x="0" y="0"/>
                  </a:lnTo>
                  <a:lnTo>
                    <a:pt x="0" y="173761"/>
                  </a:lnTo>
                  <a:close/>
                </a:path>
              </a:pathLst>
            </a:custGeom>
            <a:solidFill>
              <a:srgbClr val="FF2800"/>
            </a:solidFill>
          </p:spPr>
          <p:txBody>
            <a:bodyPr wrap="square" lIns="0" tIns="0" rIns="0" bIns="0" rtlCol="0"/>
            <a:lstStyle/>
            <a:p>
              <a:endParaRPr/>
            </a:p>
          </p:txBody>
        </p:sp>
        <p:sp>
          <p:nvSpPr>
            <p:cNvPr id="406" name="object 406"/>
            <p:cNvSpPr/>
            <p:nvPr/>
          </p:nvSpPr>
          <p:spPr>
            <a:xfrm>
              <a:off x="4077894" y="5751889"/>
              <a:ext cx="155286" cy="153521"/>
            </a:xfrm>
            <a:custGeom>
              <a:avLst/>
              <a:gdLst/>
              <a:ahLst/>
              <a:cxnLst/>
              <a:rect l="l" t="t" r="r" b="b"/>
              <a:pathLst>
                <a:path w="170814" h="173990">
                  <a:moveTo>
                    <a:pt x="0" y="173761"/>
                  </a:moveTo>
                  <a:lnTo>
                    <a:pt x="170737" y="173761"/>
                  </a:lnTo>
                  <a:lnTo>
                    <a:pt x="170737" y="0"/>
                  </a:lnTo>
                  <a:lnTo>
                    <a:pt x="0" y="0"/>
                  </a:lnTo>
                  <a:lnTo>
                    <a:pt x="0" y="173761"/>
                  </a:lnTo>
                  <a:close/>
                </a:path>
              </a:pathLst>
            </a:custGeom>
            <a:solidFill>
              <a:srgbClr val="0A31FF"/>
            </a:solidFill>
          </p:spPr>
          <p:txBody>
            <a:bodyPr wrap="square" lIns="0" tIns="0" rIns="0" bIns="0" rtlCol="0"/>
            <a:lstStyle/>
            <a:p>
              <a:endParaRPr/>
            </a:p>
          </p:txBody>
        </p:sp>
        <p:sp>
          <p:nvSpPr>
            <p:cNvPr id="407" name="object 407"/>
            <p:cNvSpPr/>
            <p:nvPr/>
          </p:nvSpPr>
          <p:spPr>
            <a:xfrm>
              <a:off x="4269141" y="5751889"/>
              <a:ext cx="313459" cy="153521"/>
            </a:xfrm>
            <a:custGeom>
              <a:avLst/>
              <a:gdLst/>
              <a:ahLst/>
              <a:cxnLst/>
              <a:rect l="l" t="t" r="r" b="b"/>
              <a:pathLst>
                <a:path w="344804" h="173990">
                  <a:moveTo>
                    <a:pt x="0" y="173761"/>
                  </a:moveTo>
                  <a:lnTo>
                    <a:pt x="344523" y="173761"/>
                  </a:lnTo>
                  <a:lnTo>
                    <a:pt x="344523" y="0"/>
                  </a:lnTo>
                  <a:lnTo>
                    <a:pt x="0" y="0"/>
                  </a:lnTo>
                  <a:lnTo>
                    <a:pt x="0" y="173761"/>
                  </a:lnTo>
                  <a:close/>
                </a:path>
              </a:pathLst>
            </a:custGeom>
            <a:solidFill>
              <a:srgbClr val="FF2800"/>
            </a:solidFill>
          </p:spPr>
          <p:txBody>
            <a:bodyPr wrap="square" lIns="0" tIns="0" rIns="0" bIns="0" rtlCol="0"/>
            <a:lstStyle/>
            <a:p>
              <a:endParaRPr/>
            </a:p>
          </p:txBody>
        </p:sp>
        <p:sp>
          <p:nvSpPr>
            <p:cNvPr id="408" name="object 408"/>
            <p:cNvSpPr/>
            <p:nvPr/>
          </p:nvSpPr>
          <p:spPr>
            <a:xfrm>
              <a:off x="4618377" y="5751889"/>
              <a:ext cx="199736" cy="153521"/>
            </a:xfrm>
            <a:custGeom>
              <a:avLst/>
              <a:gdLst/>
              <a:ahLst/>
              <a:cxnLst/>
              <a:rect l="l" t="t" r="r" b="b"/>
              <a:pathLst>
                <a:path w="219710" h="173990">
                  <a:moveTo>
                    <a:pt x="0" y="173761"/>
                  </a:moveTo>
                  <a:lnTo>
                    <a:pt x="219519" y="173761"/>
                  </a:lnTo>
                  <a:lnTo>
                    <a:pt x="219519" y="0"/>
                  </a:lnTo>
                  <a:lnTo>
                    <a:pt x="0" y="0"/>
                  </a:lnTo>
                  <a:lnTo>
                    <a:pt x="0" y="173761"/>
                  </a:lnTo>
                  <a:close/>
                </a:path>
              </a:pathLst>
            </a:custGeom>
            <a:solidFill>
              <a:srgbClr val="0A31FF"/>
            </a:solidFill>
          </p:spPr>
          <p:txBody>
            <a:bodyPr wrap="square" lIns="0" tIns="0" rIns="0" bIns="0" rtlCol="0"/>
            <a:lstStyle/>
            <a:p>
              <a:endParaRPr/>
            </a:p>
          </p:txBody>
        </p:sp>
        <p:sp>
          <p:nvSpPr>
            <p:cNvPr id="409" name="object 409"/>
            <p:cNvSpPr/>
            <p:nvPr/>
          </p:nvSpPr>
          <p:spPr>
            <a:xfrm>
              <a:off x="4887234" y="5751889"/>
              <a:ext cx="136236" cy="153521"/>
            </a:xfrm>
            <a:custGeom>
              <a:avLst/>
              <a:gdLst/>
              <a:ahLst/>
              <a:cxnLst/>
              <a:rect l="l" t="t" r="r" b="b"/>
              <a:pathLst>
                <a:path w="149860" h="173990">
                  <a:moveTo>
                    <a:pt x="0" y="173761"/>
                  </a:moveTo>
                  <a:lnTo>
                    <a:pt x="149395" y="173761"/>
                  </a:lnTo>
                  <a:lnTo>
                    <a:pt x="149395" y="0"/>
                  </a:lnTo>
                  <a:lnTo>
                    <a:pt x="0" y="0"/>
                  </a:lnTo>
                  <a:lnTo>
                    <a:pt x="0" y="173761"/>
                  </a:lnTo>
                  <a:close/>
                </a:path>
              </a:pathLst>
            </a:custGeom>
            <a:solidFill>
              <a:srgbClr val="0A31FF"/>
            </a:solidFill>
          </p:spPr>
          <p:txBody>
            <a:bodyPr wrap="square" lIns="0" tIns="0" rIns="0" bIns="0" rtlCol="0"/>
            <a:lstStyle/>
            <a:p>
              <a:endParaRPr/>
            </a:p>
          </p:txBody>
        </p:sp>
        <p:sp>
          <p:nvSpPr>
            <p:cNvPr id="410" name="object 410"/>
            <p:cNvSpPr/>
            <p:nvPr/>
          </p:nvSpPr>
          <p:spPr>
            <a:xfrm>
              <a:off x="5059079" y="5751889"/>
              <a:ext cx="260927" cy="153521"/>
            </a:xfrm>
            <a:custGeom>
              <a:avLst/>
              <a:gdLst/>
              <a:ahLst/>
              <a:cxnLst/>
              <a:rect l="l" t="t" r="r" b="b"/>
              <a:pathLst>
                <a:path w="287020" h="173990">
                  <a:moveTo>
                    <a:pt x="0" y="173761"/>
                  </a:moveTo>
                  <a:lnTo>
                    <a:pt x="286594" y="173761"/>
                  </a:lnTo>
                  <a:lnTo>
                    <a:pt x="286594" y="0"/>
                  </a:lnTo>
                  <a:lnTo>
                    <a:pt x="0" y="0"/>
                  </a:lnTo>
                  <a:lnTo>
                    <a:pt x="0" y="173761"/>
                  </a:lnTo>
                  <a:close/>
                </a:path>
              </a:pathLst>
            </a:custGeom>
            <a:solidFill>
              <a:srgbClr val="FF2800"/>
            </a:solidFill>
          </p:spPr>
          <p:txBody>
            <a:bodyPr wrap="square" lIns="0" tIns="0" rIns="0" bIns="0" rtlCol="0"/>
            <a:lstStyle/>
            <a:p>
              <a:endParaRPr/>
            </a:p>
          </p:txBody>
        </p:sp>
        <p:sp>
          <p:nvSpPr>
            <p:cNvPr id="411" name="object 411"/>
            <p:cNvSpPr/>
            <p:nvPr/>
          </p:nvSpPr>
          <p:spPr>
            <a:xfrm>
              <a:off x="5355652" y="5751889"/>
              <a:ext cx="130464" cy="153521"/>
            </a:xfrm>
            <a:custGeom>
              <a:avLst/>
              <a:gdLst/>
              <a:ahLst/>
              <a:cxnLst/>
              <a:rect l="l" t="t" r="r" b="b"/>
              <a:pathLst>
                <a:path w="143510" h="173990">
                  <a:moveTo>
                    <a:pt x="0" y="173761"/>
                  </a:moveTo>
                  <a:lnTo>
                    <a:pt x="143297" y="173761"/>
                  </a:lnTo>
                  <a:lnTo>
                    <a:pt x="143297" y="0"/>
                  </a:lnTo>
                  <a:lnTo>
                    <a:pt x="0" y="0"/>
                  </a:lnTo>
                  <a:lnTo>
                    <a:pt x="0" y="173761"/>
                  </a:lnTo>
                  <a:close/>
                </a:path>
              </a:pathLst>
            </a:custGeom>
            <a:solidFill>
              <a:srgbClr val="0A31FF"/>
            </a:solidFill>
          </p:spPr>
          <p:txBody>
            <a:bodyPr wrap="square" lIns="0" tIns="0" rIns="0" bIns="0" rtlCol="0"/>
            <a:lstStyle/>
            <a:p>
              <a:endParaRPr/>
            </a:p>
          </p:txBody>
        </p:sp>
        <p:sp>
          <p:nvSpPr>
            <p:cNvPr id="412" name="object 412"/>
            <p:cNvSpPr/>
            <p:nvPr/>
          </p:nvSpPr>
          <p:spPr>
            <a:xfrm>
              <a:off x="5521955" y="5751889"/>
              <a:ext cx="546100" cy="153521"/>
            </a:xfrm>
            <a:custGeom>
              <a:avLst/>
              <a:gdLst/>
              <a:ahLst/>
              <a:cxnLst/>
              <a:rect l="l" t="t" r="r" b="b"/>
              <a:pathLst>
                <a:path w="600709" h="173990">
                  <a:moveTo>
                    <a:pt x="0" y="173761"/>
                  </a:moveTo>
                  <a:lnTo>
                    <a:pt x="600629" y="173761"/>
                  </a:lnTo>
                  <a:lnTo>
                    <a:pt x="600629" y="0"/>
                  </a:lnTo>
                  <a:lnTo>
                    <a:pt x="0" y="0"/>
                  </a:lnTo>
                  <a:lnTo>
                    <a:pt x="0" y="173761"/>
                  </a:lnTo>
                  <a:close/>
                </a:path>
              </a:pathLst>
            </a:custGeom>
            <a:solidFill>
              <a:srgbClr val="FF2800"/>
            </a:solidFill>
          </p:spPr>
          <p:txBody>
            <a:bodyPr wrap="square" lIns="0" tIns="0" rIns="0" bIns="0" rtlCol="0"/>
            <a:lstStyle/>
            <a:p>
              <a:endParaRPr/>
            </a:p>
          </p:txBody>
        </p:sp>
        <p:sp>
          <p:nvSpPr>
            <p:cNvPr id="413" name="object 413"/>
            <p:cNvSpPr/>
            <p:nvPr/>
          </p:nvSpPr>
          <p:spPr>
            <a:xfrm>
              <a:off x="6104015" y="5751889"/>
              <a:ext cx="105641" cy="153521"/>
            </a:xfrm>
            <a:custGeom>
              <a:avLst/>
              <a:gdLst/>
              <a:ahLst/>
              <a:cxnLst/>
              <a:rect l="l" t="t" r="r" b="b"/>
              <a:pathLst>
                <a:path w="116204" h="173990">
                  <a:moveTo>
                    <a:pt x="0" y="173761"/>
                  </a:moveTo>
                  <a:lnTo>
                    <a:pt x="115857" y="173761"/>
                  </a:lnTo>
                  <a:lnTo>
                    <a:pt x="115857" y="0"/>
                  </a:lnTo>
                  <a:lnTo>
                    <a:pt x="0" y="0"/>
                  </a:lnTo>
                  <a:lnTo>
                    <a:pt x="0" y="173761"/>
                  </a:lnTo>
                  <a:close/>
                </a:path>
              </a:pathLst>
            </a:custGeom>
            <a:solidFill>
              <a:srgbClr val="0A31FF"/>
            </a:solidFill>
          </p:spPr>
          <p:txBody>
            <a:bodyPr wrap="square" lIns="0" tIns="0" rIns="0" bIns="0" rtlCol="0"/>
            <a:lstStyle/>
            <a:p>
              <a:endParaRPr/>
            </a:p>
          </p:txBody>
        </p:sp>
        <p:sp>
          <p:nvSpPr>
            <p:cNvPr id="414" name="object 414"/>
            <p:cNvSpPr/>
            <p:nvPr/>
          </p:nvSpPr>
          <p:spPr>
            <a:xfrm>
              <a:off x="6245371" y="5751889"/>
              <a:ext cx="61191" cy="153521"/>
            </a:xfrm>
            <a:custGeom>
              <a:avLst/>
              <a:gdLst/>
              <a:ahLst/>
              <a:cxnLst/>
              <a:rect l="l" t="t" r="r" b="b"/>
              <a:pathLst>
                <a:path w="67309" h="173990">
                  <a:moveTo>
                    <a:pt x="0" y="173761"/>
                  </a:moveTo>
                  <a:lnTo>
                    <a:pt x="67075" y="173761"/>
                  </a:lnTo>
                  <a:lnTo>
                    <a:pt x="67075" y="0"/>
                  </a:lnTo>
                  <a:lnTo>
                    <a:pt x="0" y="0"/>
                  </a:lnTo>
                  <a:lnTo>
                    <a:pt x="0" y="173761"/>
                  </a:lnTo>
                  <a:close/>
                </a:path>
              </a:pathLst>
            </a:custGeom>
            <a:solidFill>
              <a:srgbClr val="FF40FF"/>
            </a:solidFill>
          </p:spPr>
          <p:txBody>
            <a:bodyPr wrap="square" lIns="0" tIns="0" rIns="0" bIns="0" rtlCol="0"/>
            <a:lstStyle/>
            <a:p>
              <a:endParaRPr/>
            </a:p>
          </p:txBody>
        </p:sp>
        <p:sp>
          <p:nvSpPr>
            <p:cNvPr id="415" name="object 415"/>
            <p:cNvSpPr/>
            <p:nvPr/>
          </p:nvSpPr>
          <p:spPr>
            <a:xfrm>
              <a:off x="6342382" y="5751889"/>
              <a:ext cx="368877" cy="153521"/>
            </a:xfrm>
            <a:custGeom>
              <a:avLst/>
              <a:gdLst/>
              <a:ahLst/>
              <a:cxnLst/>
              <a:rect l="l" t="t" r="r" b="b"/>
              <a:pathLst>
                <a:path w="405765" h="173990">
                  <a:moveTo>
                    <a:pt x="0" y="173761"/>
                  </a:moveTo>
                  <a:lnTo>
                    <a:pt x="405501" y="173761"/>
                  </a:lnTo>
                  <a:lnTo>
                    <a:pt x="405501" y="0"/>
                  </a:lnTo>
                  <a:lnTo>
                    <a:pt x="0" y="0"/>
                  </a:lnTo>
                  <a:lnTo>
                    <a:pt x="0" y="173761"/>
                  </a:lnTo>
                  <a:close/>
                </a:path>
              </a:pathLst>
            </a:custGeom>
            <a:solidFill>
              <a:srgbClr val="FF2800"/>
            </a:solidFill>
          </p:spPr>
          <p:txBody>
            <a:bodyPr wrap="square" lIns="0" tIns="0" rIns="0" bIns="0" rtlCol="0"/>
            <a:lstStyle/>
            <a:p>
              <a:endParaRPr/>
            </a:p>
          </p:txBody>
        </p:sp>
        <p:sp>
          <p:nvSpPr>
            <p:cNvPr id="416" name="object 416"/>
            <p:cNvSpPr/>
            <p:nvPr/>
          </p:nvSpPr>
          <p:spPr>
            <a:xfrm>
              <a:off x="6747052" y="5751889"/>
              <a:ext cx="321541" cy="153521"/>
            </a:xfrm>
            <a:custGeom>
              <a:avLst/>
              <a:gdLst/>
              <a:ahLst/>
              <a:cxnLst/>
              <a:rect l="l" t="t" r="r" b="b"/>
              <a:pathLst>
                <a:path w="353695" h="173990">
                  <a:moveTo>
                    <a:pt x="0" y="173761"/>
                  </a:moveTo>
                  <a:lnTo>
                    <a:pt x="353670" y="173761"/>
                  </a:lnTo>
                  <a:lnTo>
                    <a:pt x="353670" y="0"/>
                  </a:lnTo>
                  <a:lnTo>
                    <a:pt x="0" y="0"/>
                  </a:lnTo>
                  <a:lnTo>
                    <a:pt x="0" y="173761"/>
                  </a:lnTo>
                  <a:close/>
                </a:path>
              </a:pathLst>
            </a:custGeom>
            <a:solidFill>
              <a:srgbClr val="FF2800"/>
            </a:solidFill>
          </p:spPr>
          <p:txBody>
            <a:bodyPr wrap="square" lIns="0" tIns="0" rIns="0" bIns="0" rtlCol="0"/>
            <a:lstStyle/>
            <a:p>
              <a:endParaRPr/>
            </a:p>
          </p:txBody>
        </p:sp>
        <p:sp>
          <p:nvSpPr>
            <p:cNvPr id="417" name="object 417"/>
            <p:cNvSpPr txBox="1"/>
            <p:nvPr/>
          </p:nvSpPr>
          <p:spPr>
            <a:xfrm>
              <a:off x="2134466" y="5756195"/>
              <a:ext cx="4975514" cy="338554"/>
            </a:xfrm>
            <a:prstGeom prst="rect">
              <a:avLst/>
            </a:prstGeom>
          </p:spPr>
          <p:txBody>
            <a:bodyPr vert="horz" wrap="square" lIns="0" tIns="0" rIns="0" bIns="0" rtlCol="0">
              <a:spAutoFit/>
            </a:bodyPr>
            <a:lstStyle/>
            <a:p>
              <a:pPr marL="11397"/>
              <a:r>
                <a:rPr sz="1100" spc="-36" dirty="0">
                  <a:latin typeface="Times New Roman"/>
                  <a:cs typeface="Times New Roman"/>
                </a:rPr>
                <a:t>a</a:t>
              </a:r>
              <a:r>
                <a:rPr sz="1100" spc="4" dirty="0">
                  <a:latin typeface="Times New Roman"/>
                  <a:cs typeface="Times New Roman"/>
                </a:rPr>
                <a:t>b</a:t>
              </a:r>
              <a:r>
                <a:rPr sz="1100" spc="-31" dirty="0">
                  <a:latin typeface="Times New Roman"/>
                  <a:cs typeface="Times New Roman"/>
                </a:rPr>
                <a:t>s</a:t>
              </a:r>
              <a:r>
                <a:rPr sz="1100" spc="18" dirty="0">
                  <a:latin typeface="Times New Roman"/>
                  <a:cs typeface="Times New Roman"/>
                </a:rPr>
                <a:t>o</a:t>
              </a:r>
              <a:r>
                <a:rPr sz="1100" spc="-4" dirty="0">
                  <a:latin typeface="Times New Roman"/>
                  <a:cs typeface="Times New Roman"/>
                </a:rPr>
                <a:t>l</a:t>
              </a:r>
              <a:r>
                <a:rPr sz="1100" spc="-31" dirty="0">
                  <a:latin typeface="Times New Roman"/>
                  <a:cs typeface="Times New Roman"/>
                </a:rPr>
                <a:t>u</a:t>
              </a:r>
              <a:r>
                <a:rPr sz="1100" spc="9" dirty="0">
                  <a:latin typeface="Times New Roman"/>
                  <a:cs typeface="Times New Roman"/>
                </a:rPr>
                <a:t>t</a:t>
              </a:r>
              <a:r>
                <a:rPr sz="1100" spc="-9" dirty="0">
                  <a:latin typeface="Times New Roman"/>
                  <a:cs typeface="Times New Roman"/>
                </a:rPr>
                <a:t>e</a:t>
              </a:r>
              <a:r>
                <a:rPr sz="1100" spc="-13" dirty="0">
                  <a:latin typeface="Times New Roman"/>
                  <a:cs typeface="Times New Roman"/>
                </a:rPr>
                <a:t> </a:t>
              </a:r>
              <a:r>
                <a:rPr sz="1100" spc="9" dirty="0">
                  <a:latin typeface="Times New Roman"/>
                  <a:cs typeface="Times New Roman"/>
                </a:rPr>
                <a:t>t</a:t>
              </a:r>
              <a:r>
                <a:rPr sz="1100" dirty="0">
                  <a:latin typeface="Times New Roman"/>
                  <a:cs typeface="Times New Roman"/>
                </a:rPr>
                <a:t>y</a:t>
              </a:r>
              <a:r>
                <a:rPr sz="1100" spc="-9" dirty="0">
                  <a:latin typeface="Times New Roman"/>
                  <a:cs typeface="Times New Roman"/>
                </a:rPr>
                <a:t>ran</a:t>
              </a:r>
              <a:r>
                <a:rPr sz="1100" spc="18" dirty="0">
                  <a:latin typeface="Times New Roman"/>
                  <a:cs typeface="Times New Roman"/>
                </a:rPr>
                <a:t>n</a:t>
              </a:r>
              <a:r>
                <a:rPr sz="1100" dirty="0">
                  <a:latin typeface="Times New Roman"/>
                  <a:cs typeface="Times New Roman"/>
                </a:rPr>
                <a:t>y</a:t>
              </a:r>
              <a:r>
                <a:rPr sz="1100" spc="-13" dirty="0">
                  <a:latin typeface="Times New Roman"/>
                  <a:cs typeface="Times New Roman"/>
                </a:rPr>
                <a:t> </a:t>
              </a:r>
              <a:r>
                <a:rPr sz="1100" spc="18" dirty="0">
                  <a:latin typeface="Times New Roman"/>
                  <a:cs typeface="Times New Roman"/>
                </a:rPr>
                <a:t>o</a:t>
              </a:r>
              <a:r>
                <a:rPr sz="1100" dirty="0">
                  <a:latin typeface="Times New Roman"/>
                  <a:cs typeface="Times New Roman"/>
                </a:rPr>
                <a:t>v</a:t>
              </a:r>
              <a:r>
                <a:rPr sz="1100" spc="-13" dirty="0">
                  <a:latin typeface="Times New Roman"/>
                  <a:cs typeface="Times New Roman"/>
                </a:rPr>
                <a:t>e</a:t>
              </a:r>
              <a:r>
                <a:rPr sz="1100" spc="-4" dirty="0">
                  <a:latin typeface="Times New Roman"/>
                  <a:cs typeface="Times New Roman"/>
                </a:rPr>
                <a:t>r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es</a:t>
              </a:r>
              <a:r>
                <a:rPr sz="1100" dirty="0">
                  <a:latin typeface="Times New Roman"/>
                  <a:cs typeface="Times New Roman"/>
                </a:rPr>
                <a:t>e</a:t>
              </a:r>
              <a:r>
                <a:rPr sz="1100" spc="-13" dirty="0">
                  <a:latin typeface="Times New Roman"/>
                  <a:cs typeface="Times New Roman"/>
                </a:rPr>
                <a:t> </a:t>
              </a:r>
              <a:r>
                <a:rPr sz="1100" spc="-9" dirty="0">
                  <a:latin typeface="Times New Roman"/>
                  <a:cs typeface="Times New Roman"/>
                </a:rPr>
                <a:t>s</a:t>
              </a:r>
              <a:r>
                <a:rPr sz="1100" spc="13" dirty="0">
                  <a:latin typeface="Times New Roman"/>
                  <a:cs typeface="Times New Roman"/>
                </a:rPr>
                <a:t>t</a:t>
              </a:r>
              <a:r>
                <a:rPr sz="1100" spc="-31" dirty="0">
                  <a:latin typeface="Times New Roman"/>
                  <a:cs typeface="Times New Roman"/>
                </a:rPr>
                <a:t>a</a:t>
              </a:r>
              <a:r>
                <a:rPr sz="1100" spc="9" dirty="0">
                  <a:latin typeface="Times New Roman"/>
                  <a:cs typeface="Times New Roman"/>
                </a:rPr>
                <a:t>t</a:t>
              </a:r>
              <a:r>
                <a:rPr sz="1100" spc="-4" dirty="0">
                  <a:latin typeface="Times New Roman"/>
                  <a:cs typeface="Times New Roman"/>
                </a:rPr>
                <a:t>es</a:t>
              </a:r>
              <a:r>
                <a:rPr sz="1100" dirty="0">
                  <a:latin typeface="Times New Roman"/>
                  <a:cs typeface="Times New Roman"/>
                </a:rPr>
                <a:t>.</a:t>
              </a:r>
              <a:r>
                <a:rPr sz="1100" spc="-13" dirty="0">
                  <a:latin typeface="Times New Roman"/>
                  <a:cs typeface="Times New Roman"/>
                </a:rPr>
                <a:t> </a:t>
              </a:r>
              <a:r>
                <a:rPr sz="1100" spc="-4" dirty="0">
                  <a:latin typeface="Times New Roman"/>
                  <a:cs typeface="Times New Roman"/>
                </a:rPr>
                <a:t>T</a:t>
              </a:r>
              <a:r>
                <a:rPr sz="1100" dirty="0">
                  <a:latin typeface="Times New Roman"/>
                  <a:cs typeface="Times New Roman"/>
                </a:rPr>
                <a:t>o</a:t>
              </a:r>
              <a:r>
                <a:rPr sz="1100" spc="13" dirty="0">
                  <a:latin typeface="Times New Roman"/>
                  <a:cs typeface="Times New Roman"/>
                </a:rPr>
                <a:t> </a:t>
              </a:r>
              <a:r>
                <a:rPr sz="1100" dirty="0">
                  <a:latin typeface="Times New Roman"/>
                  <a:cs typeface="Times New Roman"/>
                </a:rPr>
                <a:t>pr</a:t>
              </a:r>
              <a:r>
                <a:rPr sz="1100" spc="18" dirty="0">
                  <a:latin typeface="Times New Roman"/>
                  <a:cs typeface="Times New Roman"/>
                </a:rPr>
                <a:t>o</a:t>
              </a:r>
              <a:r>
                <a:rPr sz="1100" dirty="0">
                  <a:latin typeface="Times New Roman"/>
                  <a:cs typeface="Times New Roman"/>
                </a:rPr>
                <a:t>v</a:t>
              </a:r>
              <a:r>
                <a:rPr sz="1100" spc="-9" dirty="0">
                  <a:latin typeface="Times New Roman"/>
                  <a:cs typeface="Times New Roman"/>
                </a:rPr>
                <a:t>e</a:t>
              </a:r>
              <a:r>
                <a:rPr sz="1100" spc="-36" dirty="0">
                  <a:latin typeface="Times New Roman"/>
                  <a:cs typeface="Times New Roman"/>
                </a:rPr>
                <a:t> </a:t>
              </a:r>
              <a:r>
                <a:rPr sz="1100" spc="9" dirty="0">
                  <a:latin typeface="Times New Roman"/>
                  <a:cs typeface="Times New Roman"/>
                </a:rPr>
                <a:t>t</a:t>
              </a:r>
              <a:r>
                <a:rPr sz="1100" dirty="0">
                  <a:latin typeface="Times New Roman"/>
                  <a:cs typeface="Times New Roman"/>
                </a:rPr>
                <a:t>h</a:t>
              </a:r>
              <a:r>
                <a:rPr sz="1100" spc="-4" dirty="0">
                  <a:latin typeface="Times New Roman"/>
                  <a:cs typeface="Times New Roman"/>
                </a:rPr>
                <a:t>i</a:t>
              </a:r>
              <a:r>
                <a:rPr sz="1100" spc="-45" dirty="0">
                  <a:latin typeface="Times New Roman"/>
                  <a:cs typeface="Times New Roman"/>
                </a:rPr>
                <a:t>s</a:t>
              </a:r>
              <a:r>
                <a:rPr sz="1100" dirty="0">
                  <a:latin typeface="Times New Roman"/>
                  <a:cs typeface="Times New Roman"/>
                </a:rPr>
                <a:t>,</a:t>
              </a:r>
              <a:r>
                <a:rPr sz="1100" spc="-9" dirty="0">
                  <a:latin typeface="Times New Roman"/>
                  <a:cs typeface="Times New Roman"/>
                </a:rPr>
                <a:t> </a:t>
              </a:r>
              <a:r>
                <a:rPr sz="1100" spc="9" dirty="0">
                  <a:latin typeface="Times New Roman"/>
                  <a:cs typeface="Times New Roman"/>
                </a:rPr>
                <a:t>l</a:t>
              </a:r>
              <a:r>
                <a:rPr sz="1100" spc="-31" dirty="0">
                  <a:latin typeface="Times New Roman"/>
                  <a:cs typeface="Times New Roman"/>
                </a:rPr>
                <a:t>e</a:t>
              </a:r>
              <a:r>
                <a:rPr sz="1100" spc="-4" dirty="0">
                  <a:latin typeface="Times New Roman"/>
                  <a:cs typeface="Times New Roman"/>
                </a:rPr>
                <a:t>t</a:t>
              </a:r>
              <a:r>
                <a:rPr sz="1100" spc="18" dirty="0">
                  <a:latin typeface="Times New Roman"/>
                  <a:cs typeface="Times New Roman"/>
                </a:rPr>
                <a:t> f</a:t>
              </a:r>
              <a:r>
                <a:rPr sz="1100" spc="-22" dirty="0">
                  <a:latin typeface="Times New Roman"/>
                  <a:cs typeface="Times New Roman"/>
                </a:rPr>
                <a:t>ac</a:t>
              </a:r>
              <a:r>
                <a:rPr sz="1100" spc="9" dirty="0">
                  <a:latin typeface="Times New Roman"/>
                  <a:cs typeface="Times New Roman"/>
                </a:rPr>
                <a:t>t</a:t>
              </a:r>
              <a:r>
                <a:rPr sz="1100" dirty="0">
                  <a:latin typeface="Times New Roman"/>
                  <a:cs typeface="Times New Roman"/>
                </a:rPr>
                <a:t>s</a:t>
              </a:r>
              <a:r>
                <a:rPr sz="1100" spc="-22" dirty="0">
                  <a:latin typeface="Times New Roman"/>
                  <a:cs typeface="Times New Roman"/>
                </a:rPr>
                <a:t> </a:t>
              </a:r>
              <a:r>
                <a:rPr sz="1100" spc="18" dirty="0">
                  <a:latin typeface="Times New Roman"/>
                  <a:cs typeface="Times New Roman"/>
                </a:rPr>
                <a:t>b</a:t>
              </a:r>
              <a:r>
                <a:rPr sz="1100" spc="-9" dirty="0">
                  <a:latin typeface="Times New Roman"/>
                  <a:cs typeface="Times New Roman"/>
                </a:rPr>
                <a:t>e</a:t>
              </a:r>
              <a:r>
                <a:rPr sz="1100" spc="-13" dirty="0">
                  <a:latin typeface="Times New Roman"/>
                  <a:cs typeface="Times New Roman"/>
                </a:rPr>
                <a:t> </a:t>
              </a:r>
              <a:r>
                <a:rPr sz="1100" spc="-9" dirty="0">
                  <a:latin typeface="Times New Roman"/>
                  <a:cs typeface="Times New Roman"/>
                </a:rPr>
                <a:t>su</a:t>
              </a:r>
              <a:r>
                <a:rPr sz="1100" spc="18" dirty="0">
                  <a:latin typeface="Times New Roman"/>
                  <a:cs typeface="Times New Roman"/>
                </a:rPr>
                <a:t>b</a:t>
              </a:r>
              <a:r>
                <a:rPr sz="1100" spc="-27" dirty="0">
                  <a:latin typeface="Times New Roman"/>
                  <a:cs typeface="Times New Roman"/>
                </a:rPr>
                <a:t>m</a:t>
              </a:r>
              <a:r>
                <a:rPr sz="1100" spc="9" dirty="0">
                  <a:latin typeface="Times New Roman"/>
                  <a:cs typeface="Times New Roman"/>
                </a:rPr>
                <a:t>i</a:t>
              </a:r>
              <a:r>
                <a:rPr sz="1100" spc="-22" dirty="0">
                  <a:latin typeface="Times New Roman"/>
                  <a:cs typeface="Times New Roman"/>
                </a:rPr>
                <a:t>t</a:t>
              </a:r>
              <a:r>
                <a:rPr sz="1100" spc="9" dirty="0">
                  <a:latin typeface="Times New Roman"/>
                  <a:cs typeface="Times New Roman"/>
                </a:rPr>
                <a:t>t</a:t>
              </a:r>
              <a:r>
                <a:rPr sz="1100" spc="-13" dirty="0">
                  <a:latin typeface="Times New Roman"/>
                  <a:cs typeface="Times New Roman"/>
                </a:rPr>
                <a:t>e</a:t>
              </a:r>
              <a:r>
                <a:rPr sz="1100" spc="-9" dirty="0">
                  <a:latin typeface="Times New Roman"/>
                  <a:cs typeface="Times New Roman"/>
                </a:rPr>
                <a:t>d </a:t>
              </a:r>
              <a:r>
                <a:rPr sz="1100" spc="9" dirty="0">
                  <a:latin typeface="Times New Roman"/>
                  <a:cs typeface="Times New Roman"/>
                </a:rPr>
                <a:t>t</a:t>
              </a:r>
              <a:r>
                <a:rPr sz="1100" dirty="0">
                  <a:latin typeface="Times New Roman"/>
                  <a:cs typeface="Times New Roman"/>
                </a:rPr>
                <a:t>o</a:t>
              </a:r>
              <a:r>
                <a:rPr sz="1100" spc="-27" dirty="0">
                  <a:latin typeface="Times New Roman"/>
                  <a:cs typeface="Times New Roman"/>
                </a:rPr>
                <a:t> </a:t>
              </a:r>
              <a:r>
                <a:rPr sz="1100" spc="-9" dirty="0">
                  <a:latin typeface="Times New Roman"/>
                  <a:cs typeface="Times New Roman"/>
                </a:rPr>
                <a:t>a</a:t>
              </a:r>
              <a:r>
                <a:rPr sz="1100" spc="-4" dirty="0">
                  <a:latin typeface="Times New Roman"/>
                  <a:cs typeface="Times New Roman"/>
                </a:rPr>
                <a:t> </a:t>
              </a:r>
              <a:r>
                <a:rPr sz="1100" spc="-13" dirty="0">
                  <a:latin typeface="Times New Roman"/>
                  <a:cs typeface="Times New Roman"/>
                </a:rPr>
                <a:t>ca</a:t>
              </a:r>
              <a:r>
                <a:rPr sz="1100" dirty="0">
                  <a:latin typeface="Times New Roman"/>
                  <a:cs typeface="Times New Roman"/>
                </a:rPr>
                <a:t>n</a:t>
              </a:r>
              <a:r>
                <a:rPr sz="1100" spc="-31" dirty="0">
                  <a:latin typeface="Times New Roman"/>
                  <a:cs typeface="Times New Roman"/>
                </a:rPr>
                <a:t>d</a:t>
              </a:r>
              <a:r>
                <a:rPr sz="1100" spc="9" dirty="0">
                  <a:latin typeface="Times New Roman"/>
                  <a:cs typeface="Times New Roman"/>
                </a:rPr>
                <a:t>i</a:t>
              </a:r>
              <a:r>
                <a:rPr sz="1100" dirty="0">
                  <a:latin typeface="Times New Roman"/>
                  <a:cs typeface="Times New Roman"/>
                </a:rPr>
                <a:t>d</a:t>
              </a:r>
              <a:r>
                <a:rPr sz="1100" spc="-22" dirty="0">
                  <a:latin typeface="Times New Roman"/>
                  <a:cs typeface="Times New Roman"/>
                </a:rPr>
                <a:t> </a:t>
              </a:r>
              <a:r>
                <a:rPr sz="1100" spc="-13" dirty="0">
                  <a:latin typeface="Times New Roman"/>
                  <a:cs typeface="Times New Roman"/>
                </a:rPr>
                <a:t>w</a:t>
              </a:r>
              <a:r>
                <a:rPr sz="1100" spc="18" dirty="0">
                  <a:latin typeface="Times New Roman"/>
                  <a:cs typeface="Times New Roman"/>
                </a:rPr>
                <a:t>o</a:t>
              </a:r>
              <a:r>
                <a:rPr sz="1100" spc="-18" dirty="0">
                  <a:latin typeface="Times New Roman"/>
                  <a:cs typeface="Times New Roman"/>
                </a:rPr>
                <a:t>r</a:t>
              </a:r>
              <a:r>
                <a:rPr sz="1100" spc="9" dirty="0">
                  <a:latin typeface="Times New Roman"/>
                  <a:cs typeface="Times New Roman"/>
                </a:rPr>
                <a:t>l</a:t>
              </a:r>
              <a:r>
                <a:rPr sz="1100" spc="-22" dirty="0">
                  <a:latin typeface="Times New Roman"/>
                  <a:cs typeface="Times New Roman"/>
                </a:rPr>
                <a:t>d,</a:t>
              </a:r>
              <a:endParaRPr sz="1100">
                <a:latin typeface="Times New Roman"/>
                <a:cs typeface="Times New Roman"/>
              </a:endParaRPr>
            </a:p>
          </p:txBody>
        </p:sp>
        <p:sp>
          <p:nvSpPr>
            <p:cNvPr id="418" name="object 418"/>
            <p:cNvSpPr/>
            <p:nvPr/>
          </p:nvSpPr>
          <p:spPr>
            <a:xfrm>
              <a:off x="2146011" y="5905208"/>
              <a:ext cx="163945" cy="156322"/>
            </a:xfrm>
            <a:custGeom>
              <a:avLst/>
              <a:gdLst/>
              <a:ahLst/>
              <a:cxnLst/>
              <a:rect l="l" t="t" r="r" b="b"/>
              <a:pathLst>
                <a:path w="180339" h="177165">
                  <a:moveTo>
                    <a:pt x="0" y="176809"/>
                  </a:moveTo>
                  <a:lnTo>
                    <a:pt x="179883" y="176809"/>
                  </a:lnTo>
                  <a:lnTo>
                    <a:pt x="179883" y="0"/>
                  </a:lnTo>
                  <a:lnTo>
                    <a:pt x="0" y="0"/>
                  </a:lnTo>
                  <a:lnTo>
                    <a:pt x="0" y="176809"/>
                  </a:lnTo>
                  <a:close/>
                </a:path>
              </a:pathLst>
            </a:custGeom>
            <a:solidFill>
              <a:srgbClr val="0A31FF"/>
            </a:solidFill>
          </p:spPr>
          <p:txBody>
            <a:bodyPr wrap="square" lIns="0" tIns="0" rIns="0" bIns="0" rtlCol="0"/>
            <a:lstStyle/>
            <a:p>
              <a:endParaRPr/>
            </a:p>
          </p:txBody>
        </p:sp>
        <p:sp>
          <p:nvSpPr>
            <p:cNvPr id="419" name="object 419"/>
            <p:cNvSpPr/>
            <p:nvPr/>
          </p:nvSpPr>
          <p:spPr>
            <a:xfrm>
              <a:off x="2345575" y="5905208"/>
              <a:ext cx="166832" cy="156322"/>
            </a:xfrm>
            <a:custGeom>
              <a:avLst/>
              <a:gdLst/>
              <a:ahLst/>
              <a:cxnLst/>
              <a:rect l="l" t="t" r="r" b="b"/>
              <a:pathLst>
                <a:path w="183514" h="177165">
                  <a:moveTo>
                    <a:pt x="0" y="176809"/>
                  </a:moveTo>
                  <a:lnTo>
                    <a:pt x="182932" y="176809"/>
                  </a:lnTo>
                  <a:lnTo>
                    <a:pt x="182932" y="0"/>
                  </a:lnTo>
                  <a:lnTo>
                    <a:pt x="0" y="0"/>
                  </a:lnTo>
                  <a:lnTo>
                    <a:pt x="0" y="176809"/>
                  </a:lnTo>
                  <a:close/>
                </a:path>
              </a:pathLst>
            </a:custGeom>
            <a:solidFill>
              <a:srgbClr val="0A31FF"/>
            </a:solidFill>
          </p:spPr>
          <p:txBody>
            <a:bodyPr wrap="square" lIns="0" tIns="0" rIns="0" bIns="0" rtlCol="0"/>
            <a:lstStyle/>
            <a:p>
              <a:endParaRPr/>
            </a:p>
          </p:txBody>
        </p:sp>
        <p:sp>
          <p:nvSpPr>
            <p:cNvPr id="420" name="object 420"/>
            <p:cNvSpPr/>
            <p:nvPr/>
          </p:nvSpPr>
          <p:spPr>
            <a:xfrm>
              <a:off x="2547909" y="5905208"/>
              <a:ext cx="260927" cy="156322"/>
            </a:xfrm>
            <a:custGeom>
              <a:avLst/>
              <a:gdLst/>
              <a:ahLst/>
              <a:cxnLst/>
              <a:rect l="l" t="t" r="r" b="b"/>
              <a:pathLst>
                <a:path w="287019" h="177165">
                  <a:moveTo>
                    <a:pt x="0" y="176809"/>
                  </a:moveTo>
                  <a:lnTo>
                    <a:pt x="286594" y="176809"/>
                  </a:lnTo>
                  <a:lnTo>
                    <a:pt x="286594" y="0"/>
                  </a:lnTo>
                  <a:lnTo>
                    <a:pt x="0" y="0"/>
                  </a:lnTo>
                  <a:lnTo>
                    <a:pt x="0" y="176809"/>
                  </a:lnTo>
                  <a:close/>
                </a:path>
              </a:pathLst>
            </a:custGeom>
            <a:solidFill>
              <a:srgbClr val="FF2800"/>
            </a:solidFill>
          </p:spPr>
          <p:txBody>
            <a:bodyPr wrap="square" lIns="0" tIns="0" rIns="0" bIns="0" rtlCol="0"/>
            <a:lstStyle/>
            <a:p>
              <a:endParaRPr/>
            </a:p>
          </p:txBody>
        </p:sp>
        <p:sp>
          <p:nvSpPr>
            <p:cNvPr id="421" name="object 421"/>
            <p:cNvSpPr/>
            <p:nvPr/>
          </p:nvSpPr>
          <p:spPr>
            <a:xfrm>
              <a:off x="2844482" y="5905208"/>
              <a:ext cx="113723" cy="156322"/>
            </a:xfrm>
            <a:custGeom>
              <a:avLst/>
              <a:gdLst/>
              <a:ahLst/>
              <a:cxnLst/>
              <a:rect l="l" t="t" r="r" b="b"/>
              <a:pathLst>
                <a:path w="125095" h="177165">
                  <a:moveTo>
                    <a:pt x="0" y="176809"/>
                  </a:moveTo>
                  <a:lnTo>
                    <a:pt x="125004" y="176809"/>
                  </a:lnTo>
                  <a:lnTo>
                    <a:pt x="125004" y="0"/>
                  </a:lnTo>
                  <a:lnTo>
                    <a:pt x="0" y="0"/>
                  </a:lnTo>
                  <a:lnTo>
                    <a:pt x="0" y="176809"/>
                  </a:lnTo>
                  <a:close/>
                </a:path>
              </a:pathLst>
            </a:custGeom>
            <a:solidFill>
              <a:srgbClr val="0A31FF"/>
            </a:solidFill>
          </p:spPr>
          <p:txBody>
            <a:bodyPr wrap="square" lIns="0" tIns="0" rIns="0" bIns="0" rtlCol="0"/>
            <a:lstStyle/>
            <a:p>
              <a:endParaRPr/>
            </a:p>
          </p:txBody>
        </p:sp>
        <p:sp>
          <p:nvSpPr>
            <p:cNvPr id="422" name="object 422"/>
            <p:cNvSpPr/>
            <p:nvPr/>
          </p:nvSpPr>
          <p:spPr>
            <a:xfrm>
              <a:off x="2994155" y="5905208"/>
              <a:ext cx="338282" cy="156322"/>
            </a:xfrm>
            <a:custGeom>
              <a:avLst/>
              <a:gdLst/>
              <a:ahLst/>
              <a:cxnLst/>
              <a:rect l="l" t="t" r="r" b="b"/>
              <a:pathLst>
                <a:path w="372110" h="177165">
                  <a:moveTo>
                    <a:pt x="0" y="176809"/>
                  </a:moveTo>
                  <a:lnTo>
                    <a:pt x="371963" y="176809"/>
                  </a:lnTo>
                  <a:lnTo>
                    <a:pt x="371963" y="0"/>
                  </a:lnTo>
                  <a:lnTo>
                    <a:pt x="0" y="0"/>
                  </a:lnTo>
                  <a:lnTo>
                    <a:pt x="0" y="176809"/>
                  </a:lnTo>
                  <a:close/>
                </a:path>
              </a:pathLst>
            </a:custGeom>
            <a:solidFill>
              <a:srgbClr val="FF2800"/>
            </a:solidFill>
          </p:spPr>
          <p:txBody>
            <a:bodyPr wrap="square" lIns="0" tIns="0" rIns="0" bIns="0" rtlCol="0"/>
            <a:lstStyle/>
            <a:p>
              <a:endParaRPr/>
            </a:p>
          </p:txBody>
        </p:sp>
        <p:sp>
          <p:nvSpPr>
            <p:cNvPr id="423" name="object 423"/>
            <p:cNvSpPr/>
            <p:nvPr/>
          </p:nvSpPr>
          <p:spPr>
            <a:xfrm>
              <a:off x="3368336" y="5905208"/>
              <a:ext cx="161059" cy="156322"/>
            </a:xfrm>
            <a:custGeom>
              <a:avLst/>
              <a:gdLst/>
              <a:ahLst/>
              <a:cxnLst/>
              <a:rect l="l" t="t" r="r" b="b"/>
              <a:pathLst>
                <a:path w="177164" h="177165">
                  <a:moveTo>
                    <a:pt x="0" y="176809"/>
                  </a:moveTo>
                  <a:lnTo>
                    <a:pt x="176835" y="176809"/>
                  </a:lnTo>
                  <a:lnTo>
                    <a:pt x="176835" y="0"/>
                  </a:lnTo>
                  <a:lnTo>
                    <a:pt x="0" y="0"/>
                  </a:lnTo>
                  <a:lnTo>
                    <a:pt x="0" y="176809"/>
                  </a:lnTo>
                  <a:close/>
                </a:path>
              </a:pathLst>
            </a:custGeom>
            <a:solidFill>
              <a:srgbClr val="0A31FF"/>
            </a:solidFill>
          </p:spPr>
          <p:txBody>
            <a:bodyPr wrap="square" lIns="0" tIns="0" rIns="0" bIns="0" rtlCol="0"/>
            <a:lstStyle/>
            <a:p>
              <a:endParaRPr/>
            </a:p>
          </p:txBody>
        </p:sp>
        <p:sp>
          <p:nvSpPr>
            <p:cNvPr id="424" name="object 424"/>
            <p:cNvSpPr/>
            <p:nvPr/>
          </p:nvSpPr>
          <p:spPr>
            <a:xfrm>
              <a:off x="3565128" y="5905208"/>
              <a:ext cx="368877" cy="156322"/>
            </a:xfrm>
            <a:custGeom>
              <a:avLst/>
              <a:gdLst/>
              <a:ahLst/>
              <a:cxnLst/>
              <a:rect l="l" t="t" r="r" b="b"/>
              <a:pathLst>
                <a:path w="405764" h="177165">
                  <a:moveTo>
                    <a:pt x="0" y="176809"/>
                  </a:moveTo>
                  <a:lnTo>
                    <a:pt x="405501" y="176809"/>
                  </a:lnTo>
                  <a:lnTo>
                    <a:pt x="405501" y="0"/>
                  </a:lnTo>
                  <a:lnTo>
                    <a:pt x="0" y="0"/>
                  </a:lnTo>
                  <a:lnTo>
                    <a:pt x="0" y="176809"/>
                  </a:lnTo>
                  <a:close/>
                </a:path>
              </a:pathLst>
            </a:custGeom>
            <a:solidFill>
              <a:srgbClr val="FF2800"/>
            </a:solidFill>
          </p:spPr>
          <p:txBody>
            <a:bodyPr wrap="square" lIns="0" tIns="0" rIns="0" bIns="0" rtlCol="0"/>
            <a:lstStyle/>
            <a:p>
              <a:endParaRPr/>
            </a:p>
          </p:txBody>
        </p:sp>
        <p:sp>
          <p:nvSpPr>
            <p:cNvPr id="425" name="object 425"/>
            <p:cNvSpPr/>
            <p:nvPr/>
          </p:nvSpPr>
          <p:spPr>
            <a:xfrm>
              <a:off x="3969797" y="5905208"/>
              <a:ext cx="58305" cy="156322"/>
            </a:xfrm>
            <a:custGeom>
              <a:avLst/>
              <a:gdLst/>
              <a:ahLst/>
              <a:cxnLst/>
              <a:rect l="l" t="t" r="r" b="b"/>
              <a:pathLst>
                <a:path w="64135" h="177165">
                  <a:moveTo>
                    <a:pt x="0" y="176809"/>
                  </a:moveTo>
                  <a:lnTo>
                    <a:pt x="64026" y="176809"/>
                  </a:lnTo>
                  <a:lnTo>
                    <a:pt x="64026" y="0"/>
                  </a:lnTo>
                  <a:lnTo>
                    <a:pt x="0" y="0"/>
                  </a:lnTo>
                  <a:lnTo>
                    <a:pt x="0" y="176809"/>
                  </a:lnTo>
                  <a:close/>
                </a:path>
              </a:pathLst>
            </a:custGeom>
            <a:solidFill>
              <a:srgbClr val="FF40FF"/>
            </a:solidFill>
          </p:spPr>
          <p:txBody>
            <a:bodyPr wrap="square" lIns="0" tIns="0" rIns="0" bIns="0" rtlCol="0"/>
            <a:lstStyle/>
            <a:p>
              <a:endParaRPr/>
            </a:p>
          </p:txBody>
        </p:sp>
        <p:sp>
          <p:nvSpPr>
            <p:cNvPr id="426" name="object 426"/>
            <p:cNvSpPr/>
            <p:nvPr/>
          </p:nvSpPr>
          <p:spPr>
            <a:xfrm>
              <a:off x="4064035" y="5905208"/>
              <a:ext cx="255155" cy="156322"/>
            </a:xfrm>
            <a:custGeom>
              <a:avLst/>
              <a:gdLst/>
              <a:ahLst/>
              <a:cxnLst/>
              <a:rect l="l" t="t" r="r" b="b"/>
              <a:pathLst>
                <a:path w="280670" h="177165">
                  <a:moveTo>
                    <a:pt x="0" y="176809"/>
                  </a:moveTo>
                  <a:lnTo>
                    <a:pt x="280497" y="176809"/>
                  </a:lnTo>
                  <a:lnTo>
                    <a:pt x="280497" y="0"/>
                  </a:lnTo>
                  <a:lnTo>
                    <a:pt x="0" y="0"/>
                  </a:lnTo>
                  <a:lnTo>
                    <a:pt x="0" y="176809"/>
                  </a:lnTo>
                  <a:close/>
                </a:path>
              </a:pathLst>
            </a:custGeom>
            <a:solidFill>
              <a:srgbClr val="FF2800"/>
            </a:solidFill>
          </p:spPr>
          <p:txBody>
            <a:bodyPr wrap="square" lIns="0" tIns="0" rIns="0" bIns="0" rtlCol="0"/>
            <a:lstStyle/>
            <a:p>
              <a:endParaRPr/>
            </a:p>
          </p:txBody>
        </p:sp>
        <p:sp>
          <p:nvSpPr>
            <p:cNvPr id="427" name="object 427"/>
            <p:cNvSpPr/>
            <p:nvPr/>
          </p:nvSpPr>
          <p:spPr>
            <a:xfrm>
              <a:off x="4355065" y="5905208"/>
              <a:ext cx="166832" cy="156322"/>
            </a:xfrm>
            <a:custGeom>
              <a:avLst/>
              <a:gdLst/>
              <a:ahLst/>
              <a:cxnLst/>
              <a:rect l="l" t="t" r="r" b="b"/>
              <a:pathLst>
                <a:path w="183514" h="177165">
                  <a:moveTo>
                    <a:pt x="0" y="176809"/>
                  </a:moveTo>
                  <a:lnTo>
                    <a:pt x="182932" y="176809"/>
                  </a:lnTo>
                  <a:lnTo>
                    <a:pt x="182932" y="0"/>
                  </a:lnTo>
                  <a:lnTo>
                    <a:pt x="0" y="0"/>
                  </a:lnTo>
                  <a:lnTo>
                    <a:pt x="0" y="176809"/>
                  </a:lnTo>
                  <a:close/>
                </a:path>
              </a:pathLst>
            </a:custGeom>
            <a:solidFill>
              <a:srgbClr val="0A31FF"/>
            </a:solidFill>
          </p:spPr>
          <p:txBody>
            <a:bodyPr wrap="square" lIns="0" tIns="0" rIns="0" bIns="0" rtlCol="0"/>
            <a:lstStyle/>
            <a:p>
              <a:endParaRPr/>
            </a:p>
          </p:txBody>
        </p:sp>
        <p:sp>
          <p:nvSpPr>
            <p:cNvPr id="428" name="object 428"/>
            <p:cNvSpPr/>
            <p:nvPr/>
          </p:nvSpPr>
          <p:spPr>
            <a:xfrm>
              <a:off x="4557399" y="5905208"/>
              <a:ext cx="504536" cy="156322"/>
            </a:xfrm>
            <a:custGeom>
              <a:avLst/>
              <a:gdLst/>
              <a:ahLst/>
              <a:cxnLst/>
              <a:rect l="l" t="t" r="r" b="b"/>
              <a:pathLst>
                <a:path w="554989" h="177165">
                  <a:moveTo>
                    <a:pt x="0" y="176809"/>
                  </a:moveTo>
                  <a:lnTo>
                    <a:pt x="554896" y="176809"/>
                  </a:lnTo>
                  <a:lnTo>
                    <a:pt x="554896" y="0"/>
                  </a:lnTo>
                  <a:lnTo>
                    <a:pt x="0" y="0"/>
                  </a:lnTo>
                  <a:lnTo>
                    <a:pt x="0" y="176809"/>
                  </a:lnTo>
                  <a:close/>
                </a:path>
              </a:pathLst>
            </a:custGeom>
            <a:solidFill>
              <a:srgbClr val="FF2800"/>
            </a:solidFill>
          </p:spPr>
          <p:txBody>
            <a:bodyPr wrap="square" lIns="0" tIns="0" rIns="0" bIns="0" rtlCol="0"/>
            <a:lstStyle/>
            <a:p>
              <a:endParaRPr/>
            </a:p>
          </p:txBody>
        </p:sp>
        <p:sp>
          <p:nvSpPr>
            <p:cNvPr id="429" name="object 429"/>
            <p:cNvSpPr/>
            <p:nvPr/>
          </p:nvSpPr>
          <p:spPr>
            <a:xfrm>
              <a:off x="5097884" y="5905208"/>
              <a:ext cx="139123" cy="156322"/>
            </a:xfrm>
            <a:custGeom>
              <a:avLst/>
              <a:gdLst/>
              <a:ahLst/>
              <a:cxnLst/>
              <a:rect l="l" t="t" r="r" b="b"/>
              <a:pathLst>
                <a:path w="153035" h="177165">
                  <a:moveTo>
                    <a:pt x="0" y="176809"/>
                  </a:moveTo>
                  <a:lnTo>
                    <a:pt x="152444" y="176809"/>
                  </a:lnTo>
                  <a:lnTo>
                    <a:pt x="152444" y="0"/>
                  </a:lnTo>
                  <a:lnTo>
                    <a:pt x="0" y="0"/>
                  </a:lnTo>
                  <a:lnTo>
                    <a:pt x="0" y="176809"/>
                  </a:lnTo>
                  <a:close/>
                </a:path>
              </a:pathLst>
            </a:custGeom>
            <a:solidFill>
              <a:srgbClr val="0A31FF"/>
            </a:solidFill>
          </p:spPr>
          <p:txBody>
            <a:bodyPr wrap="square" lIns="0" tIns="0" rIns="0" bIns="0" rtlCol="0"/>
            <a:lstStyle/>
            <a:p>
              <a:endParaRPr/>
            </a:p>
          </p:txBody>
        </p:sp>
        <p:sp>
          <p:nvSpPr>
            <p:cNvPr id="430" name="object 430"/>
            <p:cNvSpPr/>
            <p:nvPr/>
          </p:nvSpPr>
          <p:spPr>
            <a:xfrm>
              <a:off x="5272501" y="5905208"/>
              <a:ext cx="538018" cy="156322"/>
            </a:xfrm>
            <a:custGeom>
              <a:avLst/>
              <a:gdLst/>
              <a:ahLst/>
              <a:cxnLst/>
              <a:rect l="l" t="t" r="r" b="b"/>
              <a:pathLst>
                <a:path w="591820" h="177165">
                  <a:moveTo>
                    <a:pt x="0" y="176809"/>
                  </a:moveTo>
                  <a:lnTo>
                    <a:pt x="591482" y="176809"/>
                  </a:lnTo>
                  <a:lnTo>
                    <a:pt x="591482" y="0"/>
                  </a:lnTo>
                  <a:lnTo>
                    <a:pt x="0" y="0"/>
                  </a:lnTo>
                  <a:lnTo>
                    <a:pt x="0" y="176809"/>
                  </a:lnTo>
                  <a:close/>
                </a:path>
              </a:pathLst>
            </a:custGeom>
            <a:solidFill>
              <a:srgbClr val="FF2800"/>
            </a:solidFill>
          </p:spPr>
          <p:txBody>
            <a:bodyPr wrap="square" lIns="0" tIns="0" rIns="0" bIns="0" rtlCol="0"/>
            <a:lstStyle/>
            <a:p>
              <a:endParaRPr/>
            </a:p>
          </p:txBody>
        </p:sp>
        <p:sp>
          <p:nvSpPr>
            <p:cNvPr id="431" name="object 431"/>
            <p:cNvSpPr txBox="1"/>
            <p:nvPr/>
          </p:nvSpPr>
          <p:spPr>
            <a:xfrm>
              <a:off x="2134466" y="5909513"/>
              <a:ext cx="5104534" cy="169277"/>
            </a:xfrm>
            <a:prstGeom prst="rect">
              <a:avLst/>
            </a:prstGeom>
          </p:spPr>
          <p:txBody>
            <a:bodyPr vert="horz" wrap="square" lIns="0" tIns="0" rIns="0" bIns="0" rtlCol="0">
              <a:spAutoFit/>
            </a:bodyPr>
            <a:lstStyle/>
            <a:p>
              <a:pPr marL="11397"/>
              <a:r>
                <a:rPr sz="1100" spc="4" dirty="0">
                  <a:latin typeface="Times New Roman"/>
                  <a:cs typeface="Times New Roman"/>
                </a:rPr>
                <a:t>f</a:t>
              </a:r>
              <a:r>
                <a:rPr sz="1100" dirty="0">
                  <a:latin typeface="Times New Roman"/>
                  <a:cs typeface="Times New Roman"/>
                </a:rPr>
                <a:t>or </a:t>
              </a:r>
              <a:r>
                <a:rPr sz="1100" spc="9" dirty="0">
                  <a:latin typeface="Times New Roman"/>
                  <a:cs typeface="Times New Roman"/>
                </a:rPr>
                <a:t>t</a:t>
              </a:r>
              <a:r>
                <a:rPr sz="1100" dirty="0">
                  <a:latin typeface="Times New Roman"/>
                  <a:cs typeface="Times New Roman"/>
                </a:rPr>
                <a:t>h</a:t>
              </a:r>
              <a:r>
                <a:rPr sz="1100" spc="-9" dirty="0">
                  <a:latin typeface="Times New Roman"/>
                  <a:cs typeface="Times New Roman"/>
                </a:rPr>
                <a:t>e</a:t>
              </a:r>
              <a:r>
                <a:rPr sz="1100" spc="-36" dirty="0">
                  <a:latin typeface="Times New Roman"/>
                  <a:cs typeface="Times New Roman"/>
                </a:rPr>
                <a:t> </a:t>
              </a:r>
              <a:r>
                <a:rPr sz="1100" spc="9" dirty="0">
                  <a:latin typeface="Times New Roman"/>
                  <a:cs typeface="Times New Roman"/>
                </a:rPr>
                <a:t>t</a:t>
              </a:r>
              <a:r>
                <a:rPr sz="1100" spc="-4" dirty="0">
                  <a:latin typeface="Times New Roman"/>
                  <a:cs typeface="Times New Roman"/>
                </a:rPr>
                <a:t>ru</a:t>
              </a:r>
              <a:r>
                <a:rPr sz="1100" spc="18" dirty="0">
                  <a:latin typeface="Times New Roman"/>
                  <a:cs typeface="Times New Roman"/>
                </a:rPr>
                <a:t>t</a:t>
              </a:r>
              <a:r>
                <a:rPr sz="1100" dirty="0">
                  <a:latin typeface="Times New Roman"/>
                  <a:cs typeface="Times New Roman"/>
                </a:rPr>
                <a:t>h</a:t>
              </a:r>
              <a:r>
                <a:rPr sz="1100" spc="-31" dirty="0">
                  <a:latin typeface="Times New Roman"/>
                  <a:cs typeface="Times New Roman"/>
                </a:rPr>
                <a:t> </a:t>
              </a:r>
              <a:r>
                <a:rPr sz="1100" spc="18" dirty="0">
                  <a:latin typeface="Times New Roman"/>
                  <a:cs typeface="Times New Roman"/>
                </a:rPr>
                <a:t>o</a:t>
              </a:r>
              <a:r>
                <a:rPr sz="1100" dirty="0">
                  <a:latin typeface="Times New Roman"/>
                  <a:cs typeface="Times New Roman"/>
                </a:rPr>
                <a:t>f</a:t>
              </a:r>
              <a:r>
                <a:rPr sz="1100" spc="-22" dirty="0">
                  <a:latin typeface="Times New Roman"/>
                  <a:cs typeface="Times New Roman"/>
                </a:rPr>
                <a:t> </a:t>
              </a:r>
              <a:r>
                <a:rPr sz="1100" spc="-9" dirty="0">
                  <a:latin typeface="Times New Roman"/>
                  <a:cs typeface="Times New Roman"/>
                </a:rPr>
                <a:t>w</a:t>
              </a:r>
              <a:r>
                <a:rPr sz="1100" spc="18" dirty="0">
                  <a:latin typeface="Times New Roman"/>
                  <a:cs typeface="Times New Roman"/>
                </a:rPr>
                <a:t>h</a:t>
              </a:r>
              <a:r>
                <a:rPr sz="1100" spc="-4" dirty="0">
                  <a:latin typeface="Times New Roman"/>
                  <a:cs typeface="Times New Roman"/>
                </a:rPr>
                <a:t>i</a:t>
              </a:r>
              <a:r>
                <a:rPr sz="1100" spc="-36" dirty="0">
                  <a:latin typeface="Times New Roman"/>
                  <a:cs typeface="Times New Roman"/>
                </a:rPr>
                <a:t>c</a:t>
              </a:r>
              <a:r>
                <a:rPr sz="1100" spc="-9" dirty="0">
                  <a:latin typeface="Times New Roman"/>
                  <a:cs typeface="Times New Roman"/>
                </a:rPr>
                <a:t>h</a:t>
              </a:r>
              <a:r>
                <a:rPr sz="1100" spc="18" dirty="0">
                  <a:latin typeface="Times New Roman"/>
                  <a:cs typeface="Times New Roman"/>
                </a:rPr>
                <a:t> </a:t>
              </a:r>
              <a:r>
                <a:rPr sz="1100" spc="-4" dirty="0">
                  <a:latin typeface="Times New Roman"/>
                  <a:cs typeface="Times New Roman"/>
                </a:rPr>
                <a:t>w</a:t>
              </a:r>
              <a:r>
                <a:rPr sz="1100" dirty="0">
                  <a:latin typeface="Times New Roman"/>
                  <a:cs typeface="Times New Roman"/>
                </a:rPr>
                <a:t>e </a:t>
              </a:r>
              <a:r>
                <a:rPr sz="1100" spc="-9" dirty="0">
                  <a:latin typeface="Times New Roman"/>
                  <a:cs typeface="Times New Roman"/>
                </a:rPr>
                <a:t>p</a:t>
              </a:r>
              <a:r>
                <a:rPr sz="1100" spc="4" dirty="0">
                  <a:latin typeface="Times New Roman"/>
                  <a:cs typeface="Times New Roman"/>
                </a:rPr>
                <a:t>l</a:t>
              </a:r>
              <a:r>
                <a:rPr sz="1100" spc="-18" dirty="0">
                  <a:latin typeface="Times New Roman"/>
                  <a:cs typeface="Times New Roman"/>
                </a:rPr>
                <a:t>edg</a:t>
              </a:r>
              <a:r>
                <a:rPr sz="1100" spc="-9" dirty="0">
                  <a:latin typeface="Times New Roman"/>
                  <a:cs typeface="Times New Roman"/>
                </a:rPr>
                <a:t>e</a:t>
              </a:r>
              <a:r>
                <a:rPr sz="1100" spc="-18" dirty="0">
                  <a:latin typeface="Times New Roman"/>
                  <a:cs typeface="Times New Roman"/>
                </a:rPr>
                <a:t> </a:t>
              </a:r>
              <a:r>
                <a:rPr sz="1100" spc="-9" dirty="0">
                  <a:latin typeface="Times New Roman"/>
                  <a:cs typeface="Times New Roman"/>
                </a:rPr>
                <a:t>a</a:t>
              </a:r>
              <a:r>
                <a:rPr sz="1100" spc="9" dirty="0">
                  <a:latin typeface="Times New Roman"/>
                  <a:cs typeface="Times New Roman"/>
                </a:rPr>
                <a:t> </a:t>
              </a:r>
              <a:r>
                <a:rPr sz="1100" spc="18" dirty="0">
                  <a:latin typeface="Times New Roman"/>
                  <a:cs typeface="Times New Roman"/>
                </a:rPr>
                <a:t>f</a:t>
              </a:r>
              <a:r>
                <a:rPr sz="1100" spc="-31" dirty="0">
                  <a:latin typeface="Times New Roman"/>
                  <a:cs typeface="Times New Roman"/>
                </a:rPr>
                <a:t>a</a:t>
              </a:r>
              <a:r>
                <a:rPr sz="1100" spc="9" dirty="0">
                  <a:latin typeface="Times New Roman"/>
                  <a:cs typeface="Times New Roman"/>
                </a:rPr>
                <a:t>i</a:t>
              </a:r>
              <a:r>
                <a:rPr sz="1100" spc="-4" dirty="0">
                  <a:latin typeface="Times New Roman"/>
                  <a:cs typeface="Times New Roman"/>
                </a:rPr>
                <a:t>t</a:t>
              </a:r>
              <a:r>
                <a:rPr sz="1100" dirty="0">
                  <a:latin typeface="Times New Roman"/>
                  <a:cs typeface="Times New Roman"/>
                </a:rPr>
                <a:t>h</a:t>
              </a:r>
              <a:r>
                <a:rPr sz="1100" spc="-13" dirty="0">
                  <a:latin typeface="Times New Roman"/>
                  <a:cs typeface="Times New Roman"/>
                </a:rPr>
                <a:t> </a:t>
              </a:r>
              <a:r>
                <a:rPr sz="1100" spc="18" dirty="0">
                  <a:latin typeface="Times New Roman"/>
                  <a:cs typeface="Times New Roman"/>
                </a:rPr>
                <a:t>y</a:t>
              </a:r>
              <a:r>
                <a:rPr sz="1100" spc="-54" dirty="0">
                  <a:latin typeface="Times New Roman"/>
                  <a:cs typeface="Times New Roman"/>
                </a:rPr>
                <a:t>e</a:t>
              </a:r>
              <a:r>
                <a:rPr sz="1100" spc="-4" dirty="0">
                  <a:latin typeface="Times New Roman"/>
                  <a:cs typeface="Times New Roman"/>
                </a:rPr>
                <a:t>t</a:t>
              </a:r>
              <a:r>
                <a:rPr sz="1100" spc="13" dirty="0">
                  <a:latin typeface="Times New Roman"/>
                  <a:cs typeface="Times New Roman"/>
                </a:rPr>
                <a:t> </a:t>
              </a:r>
              <a:r>
                <a:rPr sz="1100" spc="-4" dirty="0">
                  <a:latin typeface="Times New Roman"/>
                  <a:cs typeface="Times New Roman"/>
                </a:rPr>
                <a:t>u</a:t>
              </a:r>
              <a:r>
                <a:rPr sz="1100" spc="18" dirty="0">
                  <a:latin typeface="Times New Roman"/>
                  <a:cs typeface="Times New Roman"/>
                </a:rPr>
                <a:t>n</a:t>
              </a:r>
              <a:r>
                <a:rPr sz="1100" spc="-9" dirty="0">
                  <a:latin typeface="Times New Roman"/>
                  <a:cs typeface="Times New Roman"/>
                </a:rPr>
                <a:t>sul</a:t>
              </a:r>
              <a:r>
                <a:rPr sz="1100" spc="18" dirty="0">
                  <a:latin typeface="Times New Roman"/>
                  <a:cs typeface="Times New Roman"/>
                </a:rPr>
                <a:t>l</a:t>
              </a:r>
              <a:r>
                <a:rPr sz="1100" spc="-27" dirty="0">
                  <a:latin typeface="Times New Roman"/>
                  <a:cs typeface="Times New Roman"/>
                </a:rPr>
                <a:t>i</a:t>
              </a:r>
              <a:r>
                <a:rPr sz="1100" spc="-13" dirty="0">
                  <a:latin typeface="Times New Roman"/>
                  <a:cs typeface="Times New Roman"/>
                </a:rPr>
                <a:t>e</a:t>
              </a:r>
              <a:r>
                <a:rPr sz="1100" spc="-9" dirty="0">
                  <a:latin typeface="Times New Roman"/>
                  <a:cs typeface="Times New Roman"/>
                </a:rPr>
                <a:t>d </a:t>
              </a:r>
              <a:r>
                <a:rPr sz="1100" spc="18" dirty="0">
                  <a:latin typeface="Times New Roman"/>
                  <a:cs typeface="Times New Roman"/>
                </a:rPr>
                <a:t>b</a:t>
              </a:r>
              <a:r>
                <a:rPr sz="1100" dirty="0">
                  <a:latin typeface="Times New Roman"/>
                  <a:cs typeface="Times New Roman"/>
                </a:rPr>
                <a:t>y</a:t>
              </a:r>
              <a:r>
                <a:rPr sz="1100" spc="-4" dirty="0">
                  <a:latin typeface="Times New Roman"/>
                  <a:cs typeface="Times New Roman"/>
                </a:rPr>
                <a:t> </a:t>
              </a:r>
              <a:r>
                <a:rPr sz="1100" spc="18" dirty="0">
                  <a:latin typeface="Times New Roman"/>
                  <a:cs typeface="Times New Roman"/>
                </a:rPr>
                <a:t>f</a:t>
              </a:r>
              <a:r>
                <a:rPr sz="1100" spc="-31" dirty="0">
                  <a:latin typeface="Times New Roman"/>
                  <a:cs typeface="Times New Roman"/>
                </a:rPr>
                <a:t>a</a:t>
              </a:r>
              <a:r>
                <a:rPr sz="1100" spc="9" dirty="0">
                  <a:latin typeface="Times New Roman"/>
                  <a:cs typeface="Times New Roman"/>
                </a:rPr>
                <a:t>l</a:t>
              </a:r>
              <a:r>
                <a:rPr sz="1100" spc="-18" dirty="0">
                  <a:latin typeface="Times New Roman"/>
                  <a:cs typeface="Times New Roman"/>
                </a:rPr>
                <a:t>se</a:t>
              </a:r>
              <a:r>
                <a:rPr sz="1100" spc="18" dirty="0">
                  <a:latin typeface="Times New Roman"/>
                  <a:cs typeface="Times New Roman"/>
                </a:rPr>
                <a:t>h</a:t>
              </a:r>
              <a:r>
                <a:rPr sz="1100" spc="-22" dirty="0">
                  <a:latin typeface="Times New Roman"/>
                  <a:cs typeface="Times New Roman"/>
                </a:rPr>
                <a:t>o</a:t>
              </a:r>
              <a:r>
                <a:rPr sz="1100" spc="18" dirty="0">
                  <a:latin typeface="Times New Roman"/>
                  <a:cs typeface="Times New Roman"/>
                </a:rPr>
                <a:t>o</a:t>
              </a:r>
              <a:r>
                <a:rPr sz="1100" spc="40" dirty="0">
                  <a:latin typeface="Times New Roman"/>
                  <a:cs typeface="Times New Roman"/>
                </a:rPr>
                <a:t>d.</a:t>
              </a:r>
              <a:endParaRPr sz="1100">
                <a:latin typeface="Times New Roman"/>
                <a:cs typeface="Times New Roman"/>
              </a:endParaRPr>
            </a:p>
          </p:txBody>
        </p:sp>
      </p:grpSp>
      <p:sp>
        <p:nvSpPr>
          <p:cNvPr id="433" name="object 433"/>
          <p:cNvSpPr/>
          <p:nvPr/>
        </p:nvSpPr>
        <p:spPr>
          <a:xfrm>
            <a:off x="609600" y="5210816"/>
            <a:ext cx="1177636" cy="605118"/>
          </a:xfrm>
          <a:custGeom>
            <a:avLst/>
            <a:gdLst/>
            <a:ahLst/>
            <a:cxnLst/>
            <a:rect l="l" t="t" r="r" b="b"/>
            <a:pathLst>
              <a:path w="1295400" h="685800">
                <a:moveTo>
                  <a:pt x="0" y="0"/>
                </a:moveTo>
                <a:lnTo>
                  <a:pt x="1295400" y="0"/>
                </a:lnTo>
                <a:lnTo>
                  <a:pt x="1295400" y="685799"/>
                </a:lnTo>
                <a:lnTo>
                  <a:pt x="0" y="685799"/>
                </a:lnTo>
                <a:lnTo>
                  <a:pt x="0" y="0"/>
                </a:lnTo>
                <a:close/>
              </a:path>
            </a:pathLst>
          </a:custGeom>
          <a:solidFill>
            <a:srgbClr val="D783FF"/>
          </a:solidFill>
        </p:spPr>
        <p:txBody>
          <a:bodyPr wrap="square" lIns="0" tIns="0" rIns="0" bIns="0" rtlCol="0"/>
          <a:lstStyle/>
          <a:p>
            <a:endParaRPr/>
          </a:p>
        </p:txBody>
      </p:sp>
      <p:sp>
        <p:nvSpPr>
          <p:cNvPr id="435" name="object 435"/>
          <p:cNvSpPr txBox="1"/>
          <p:nvPr/>
        </p:nvSpPr>
        <p:spPr>
          <a:xfrm>
            <a:off x="638175" y="5269718"/>
            <a:ext cx="1120486" cy="487313"/>
          </a:xfrm>
          <a:prstGeom prst="rect">
            <a:avLst/>
          </a:prstGeom>
        </p:spPr>
        <p:txBody>
          <a:bodyPr vert="horz" wrap="square" lIns="0" tIns="0" rIns="0" bIns="0" rtlCol="0">
            <a:spAutoFit/>
          </a:bodyPr>
          <a:lstStyle/>
          <a:p>
            <a:pPr marL="11397">
              <a:lnSpc>
                <a:spcPts val="1911"/>
              </a:lnSpc>
            </a:pPr>
            <a:r>
              <a:rPr sz="1600" dirty="0">
                <a:latin typeface="Arial"/>
                <a:cs typeface="Arial"/>
              </a:rPr>
              <a:t>Map</a:t>
            </a:r>
            <a:r>
              <a:rPr sz="1600" spc="-31" dirty="0">
                <a:latin typeface="Arial"/>
                <a:cs typeface="Arial"/>
              </a:rPr>
              <a:t> </a:t>
            </a:r>
            <a:r>
              <a:rPr sz="1600" spc="-193" dirty="0">
                <a:latin typeface="Arial"/>
                <a:cs typeface="Arial"/>
              </a:rPr>
              <a:t>T</a:t>
            </a:r>
            <a:r>
              <a:rPr sz="1600" dirty="0">
                <a:latin typeface="Arial"/>
                <a:cs typeface="Arial"/>
              </a:rPr>
              <a:t>ask</a:t>
            </a:r>
            <a:r>
              <a:rPr sz="1600" spc="-4" dirty="0">
                <a:latin typeface="Arial"/>
                <a:cs typeface="Arial"/>
              </a:rPr>
              <a:t> </a:t>
            </a:r>
            <a:r>
              <a:rPr sz="1600" dirty="0">
                <a:latin typeface="Arial"/>
                <a:cs typeface="Arial"/>
              </a:rPr>
              <a:t>2</a:t>
            </a:r>
            <a:endParaRPr lang="en-US" sz="1600" dirty="0">
              <a:latin typeface="Arial"/>
              <a:cs typeface="Arial"/>
            </a:endParaRPr>
          </a:p>
          <a:p>
            <a:pPr marL="11397">
              <a:lnSpc>
                <a:spcPts val="1911"/>
              </a:lnSpc>
            </a:pPr>
            <a:r>
              <a:rPr sz="1600" dirty="0">
                <a:latin typeface="Arial"/>
                <a:cs typeface="Arial"/>
              </a:rPr>
              <a:t>(190</a:t>
            </a:r>
            <a:r>
              <a:rPr sz="1600" spc="-4" dirty="0">
                <a:latin typeface="Arial"/>
                <a:cs typeface="Arial"/>
              </a:rPr>
              <a:t> </a:t>
            </a:r>
            <a:r>
              <a:rPr sz="1600" dirty="0">
                <a:latin typeface="Arial"/>
                <a:cs typeface="Arial"/>
              </a:rPr>
              <a:t>words)</a:t>
            </a:r>
          </a:p>
        </p:txBody>
      </p:sp>
      <p:sp>
        <p:nvSpPr>
          <p:cNvPr id="442" name="object 442"/>
          <p:cNvSpPr txBox="1"/>
          <p:nvPr/>
        </p:nvSpPr>
        <p:spPr>
          <a:xfrm>
            <a:off x="7543800" y="2286000"/>
            <a:ext cx="1081809" cy="246221"/>
          </a:xfrm>
          <a:prstGeom prst="rect">
            <a:avLst/>
          </a:prstGeom>
        </p:spPr>
        <p:txBody>
          <a:bodyPr vert="horz" wrap="square" lIns="0" tIns="0" rIns="0" bIns="0" rtlCol="0">
            <a:spAutoFit/>
          </a:bodyPr>
          <a:lstStyle/>
          <a:p>
            <a:pPr marL="11397"/>
            <a:r>
              <a:rPr sz="1600" dirty="0">
                <a:latin typeface="Arial"/>
                <a:cs typeface="Arial"/>
              </a:rPr>
              <a:t>(ke</a:t>
            </a:r>
            <a:r>
              <a:rPr sz="1600" spc="-121" dirty="0">
                <a:latin typeface="Arial"/>
                <a:cs typeface="Arial"/>
              </a:rPr>
              <a:t>y</a:t>
            </a:r>
            <a:r>
              <a:rPr sz="1600" spc="-4" dirty="0">
                <a:latin typeface="Arial"/>
                <a:cs typeface="Arial"/>
              </a:rPr>
              <a:t>, </a:t>
            </a:r>
            <a:r>
              <a:rPr sz="1600" dirty="0">
                <a:latin typeface="Arial"/>
                <a:cs typeface="Arial"/>
              </a:rPr>
              <a:t>value)</a:t>
            </a:r>
          </a:p>
        </p:txBody>
      </p:sp>
      <p:grpSp>
        <p:nvGrpSpPr>
          <p:cNvPr id="455" name="Group 454">
            <a:extLst>
              <a:ext uri="{FF2B5EF4-FFF2-40B4-BE49-F238E27FC236}">
                <a16:creationId xmlns:a16="http://schemas.microsoft.com/office/drawing/2014/main" id="{03FD94F1-FBF3-4F42-AB77-8A0BFE423C19}"/>
              </a:ext>
            </a:extLst>
          </p:cNvPr>
          <p:cNvGrpSpPr/>
          <p:nvPr/>
        </p:nvGrpSpPr>
        <p:grpSpPr>
          <a:xfrm>
            <a:off x="7467600" y="2667000"/>
            <a:ext cx="1177636" cy="1143000"/>
            <a:chOff x="7342907" y="2017059"/>
            <a:chExt cx="1177636" cy="1143000"/>
          </a:xfrm>
        </p:grpSpPr>
        <p:sp>
          <p:nvSpPr>
            <p:cNvPr id="436" name="object 436"/>
            <p:cNvSpPr/>
            <p:nvPr/>
          </p:nvSpPr>
          <p:spPr>
            <a:xfrm>
              <a:off x="7342907" y="2017059"/>
              <a:ext cx="1177636" cy="1143000"/>
            </a:xfrm>
            <a:custGeom>
              <a:avLst/>
              <a:gdLst/>
              <a:ahLst/>
              <a:cxnLst/>
              <a:rect l="l" t="t" r="r" b="b"/>
              <a:pathLst>
                <a:path w="1295400" h="1295400">
                  <a:moveTo>
                    <a:pt x="0" y="0"/>
                  </a:moveTo>
                  <a:lnTo>
                    <a:pt x="1295400" y="0"/>
                  </a:lnTo>
                  <a:lnTo>
                    <a:pt x="1295400" y="1295400"/>
                  </a:lnTo>
                  <a:lnTo>
                    <a:pt x="0" y="1295400"/>
                  </a:lnTo>
                  <a:lnTo>
                    <a:pt x="0" y="0"/>
                  </a:lnTo>
                  <a:close/>
                </a:path>
              </a:pathLst>
            </a:custGeom>
            <a:solidFill>
              <a:srgbClr val="6095C9"/>
            </a:solidFill>
          </p:spPr>
          <p:txBody>
            <a:bodyPr wrap="square" lIns="0" tIns="0" rIns="0" bIns="0" rtlCol="0"/>
            <a:lstStyle/>
            <a:p>
              <a:endParaRPr/>
            </a:p>
          </p:txBody>
        </p:sp>
        <p:sp>
          <p:nvSpPr>
            <p:cNvPr id="437" name="object 437"/>
            <p:cNvSpPr/>
            <p:nvPr/>
          </p:nvSpPr>
          <p:spPr>
            <a:xfrm>
              <a:off x="7342907" y="2017059"/>
              <a:ext cx="1177636" cy="1143000"/>
            </a:xfrm>
            <a:custGeom>
              <a:avLst/>
              <a:gdLst/>
              <a:ahLst/>
              <a:cxnLst/>
              <a:rect l="l" t="t" r="r" b="b"/>
              <a:pathLst>
                <a:path w="1295400" h="1295400">
                  <a:moveTo>
                    <a:pt x="0" y="0"/>
                  </a:moveTo>
                  <a:lnTo>
                    <a:pt x="1295399" y="0"/>
                  </a:lnTo>
                  <a:lnTo>
                    <a:pt x="1295399" y="1295399"/>
                  </a:lnTo>
                  <a:lnTo>
                    <a:pt x="0" y="1295399"/>
                  </a:lnTo>
                  <a:lnTo>
                    <a:pt x="0" y="0"/>
                  </a:lnTo>
                  <a:close/>
                </a:path>
              </a:pathLst>
            </a:custGeom>
            <a:ln w="9524">
              <a:solidFill>
                <a:srgbClr val="6095C9"/>
              </a:solidFill>
            </a:ln>
          </p:spPr>
          <p:txBody>
            <a:bodyPr wrap="square" lIns="0" tIns="0" rIns="0" bIns="0" rtlCol="0"/>
            <a:lstStyle/>
            <a:p>
              <a:endParaRPr/>
            </a:p>
          </p:txBody>
        </p:sp>
        <p:sp>
          <p:nvSpPr>
            <p:cNvPr id="438" name="object 438"/>
            <p:cNvSpPr/>
            <p:nvPr/>
          </p:nvSpPr>
          <p:spPr>
            <a:xfrm>
              <a:off x="7412180" y="2084294"/>
              <a:ext cx="623455" cy="201706"/>
            </a:xfrm>
            <a:custGeom>
              <a:avLst/>
              <a:gdLst/>
              <a:ahLst/>
              <a:cxnLst/>
              <a:rect l="l" t="t" r="r" b="b"/>
              <a:pathLst>
                <a:path w="685800" h="228600">
                  <a:moveTo>
                    <a:pt x="0" y="0"/>
                  </a:moveTo>
                  <a:lnTo>
                    <a:pt x="685800" y="0"/>
                  </a:lnTo>
                  <a:lnTo>
                    <a:pt x="685800" y="228600"/>
                  </a:lnTo>
                  <a:lnTo>
                    <a:pt x="0" y="228600"/>
                  </a:lnTo>
                  <a:lnTo>
                    <a:pt x="0" y="0"/>
                  </a:lnTo>
                  <a:close/>
                </a:path>
              </a:pathLst>
            </a:custGeom>
            <a:solidFill>
              <a:srgbClr val="FFFB00"/>
            </a:solidFill>
          </p:spPr>
          <p:txBody>
            <a:bodyPr wrap="square" lIns="0" tIns="0" rIns="0" bIns="0" rtlCol="0"/>
            <a:lstStyle/>
            <a:p>
              <a:endParaRPr/>
            </a:p>
          </p:txBody>
        </p:sp>
        <p:sp>
          <p:nvSpPr>
            <p:cNvPr id="439" name="object 439"/>
            <p:cNvSpPr/>
            <p:nvPr/>
          </p:nvSpPr>
          <p:spPr>
            <a:xfrm>
              <a:off x="7412180" y="2353235"/>
              <a:ext cx="277091" cy="201706"/>
            </a:xfrm>
            <a:custGeom>
              <a:avLst/>
              <a:gdLst/>
              <a:ahLst/>
              <a:cxnLst/>
              <a:rect l="l" t="t" r="r" b="b"/>
              <a:pathLst>
                <a:path w="304800" h="228600">
                  <a:moveTo>
                    <a:pt x="0" y="0"/>
                  </a:moveTo>
                  <a:lnTo>
                    <a:pt x="304800" y="0"/>
                  </a:lnTo>
                  <a:lnTo>
                    <a:pt x="304800" y="228600"/>
                  </a:lnTo>
                  <a:lnTo>
                    <a:pt x="0" y="228600"/>
                  </a:lnTo>
                  <a:lnTo>
                    <a:pt x="0" y="0"/>
                  </a:lnTo>
                  <a:close/>
                </a:path>
              </a:pathLst>
            </a:custGeom>
            <a:solidFill>
              <a:srgbClr val="FF2600"/>
            </a:solidFill>
          </p:spPr>
          <p:txBody>
            <a:bodyPr wrap="square" lIns="0" tIns="0" rIns="0" bIns="0" rtlCol="0"/>
            <a:lstStyle/>
            <a:p>
              <a:endParaRPr/>
            </a:p>
          </p:txBody>
        </p:sp>
        <p:sp>
          <p:nvSpPr>
            <p:cNvPr id="440" name="object 440"/>
            <p:cNvSpPr/>
            <p:nvPr/>
          </p:nvSpPr>
          <p:spPr>
            <a:xfrm>
              <a:off x="7412180" y="2554941"/>
              <a:ext cx="415636" cy="201706"/>
            </a:xfrm>
            <a:custGeom>
              <a:avLst/>
              <a:gdLst/>
              <a:ahLst/>
              <a:cxnLst/>
              <a:rect l="l" t="t" r="r" b="b"/>
              <a:pathLst>
                <a:path w="457200" h="228600">
                  <a:moveTo>
                    <a:pt x="0" y="0"/>
                  </a:moveTo>
                  <a:lnTo>
                    <a:pt x="457200" y="0"/>
                  </a:lnTo>
                  <a:lnTo>
                    <a:pt x="457200" y="228600"/>
                  </a:lnTo>
                  <a:lnTo>
                    <a:pt x="0" y="228600"/>
                  </a:lnTo>
                  <a:lnTo>
                    <a:pt x="0" y="0"/>
                  </a:lnTo>
                  <a:close/>
                </a:path>
              </a:pathLst>
            </a:custGeom>
            <a:solidFill>
              <a:srgbClr val="0433FF"/>
            </a:solidFill>
          </p:spPr>
          <p:txBody>
            <a:bodyPr wrap="square" lIns="0" tIns="0" rIns="0" bIns="0" rtlCol="0"/>
            <a:lstStyle/>
            <a:p>
              <a:endParaRPr/>
            </a:p>
          </p:txBody>
        </p:sp>
        <p:sp>
          <p:nvSpPr>
            <p:cNvPr id="441" name="object 441"/>
            <p:cNvSpPr/>
            <p:nvPr/>
          </p:nvSpPr>
          <p:spPr>
            <a:xfrm>
              <a:off x="7412180" y="2823882"/>
              <a:ext cx="415636" cy="201706"/>
            </a:xfrm>
            <a:custGeom>
              <a:avLst/>
              <a:gdLst/>
              <a:ahLst/>
              <a:cxnLst/>
              <a:rect l="l" t="t" r="r" b="b"/>
              <a:pathLst>
                <a:path w="457200" h="228600">
                  <a:moveTo>
                    <a:pt x="0" y="0"/>
                  </a:moveTo>
                  <a:lnTo>
                    <a:pt x="457200" y="0"/>
                  </a:lnTo>
                  <a:lnTo>
                    <a:pt x="457200" y="228600"/>
                  </a:lnTo>
                  <a:lnTo>
                    <a:pt x="0" y="228600"/>
                  </a:lnTo>
                  <a:lnTo>
                    <a:pt x="0" y="0"/>
                  </a:lnTo>
                  <a:close/>
                </a:path>
              </a:pathLst>
            </a:custGeom>
            <a:solidFill>
              <a:srgbClr val="D783FF"/>
            </a:solidFill>
          </p:spPr>
          <p:txBody>
            <a:bodyPr wrap="square" lIns="0" tIns="0" rIns="0" bIns="0" rtlCol="0"/>
            <a:lstStyle/>
            <a:p>
              <a:endParaRPr/>
            </a:p>
          </p:txBody>
        </p:sp>
        <p:sp>
          <p:nvSpPr>
            <p:cNvPr id="443" name="object 443"/>
            <p:cNvSpPr txBox="1"/>
            <p:nvPr/>
          </p:nvSpPr>
          <p:spPr>
            <a:xfrm>
              <a:off x="7346661" y="2095660"/>
              <a:ext cx="1074305" cy="246221"/>
            </a:xfrm>
            <a:prstGeom prst="rect">
              <a:avLst/>
            </a:prstGeom>
          </p:spPr>
          <p:txBody>
            <a:bodyPr vert="horz" wrap="square" lIns="0" tIns="0" rIns="0" bIns="0" rtlCol="0">
              <a:spAutoFit/>
            </a:bodyPr>
            <a:lstStyle/>
            <a:p>
              <a:pPr marL="11397"/>
              <a:r>
                <a:rPr sz="1600" dirty="0">
                  <a:latin typeface="Arial"/>
                  <a:cs typeface="Arial"/>
                </a:rPr>
                <a:t>(yello</a:t>
              </a:r>
              <a:r>
                <a:rPr sz="1600" spc="-90" dirty="0">
                  <a:latin typeface="Arial"/>
                  <a:cs typeface="Arial"/>
                </a:rPr>
                <a:t>w</a:t>
              </a:r>
              <a:r>
                <a:rPr sz="1600" spc="-4" dirty="0">
                  <a:latin typeface="Arial"/>
                  <a:cs typeface="Arial"/>
                </a:rPr>
                <a:t>, </a:t>
              </a:r>
              <a:r>
                <a:rPr sz="1600" dirty="0">
                  <a:latin typeface="Arial"/>
                  <a:cs typeface="Arial"/>
                </a:rPr>
                <a:t>17)</a:t>
              </a:r>
              <a:endParaRPr sz="1600">
                <a:latin typeface="Arial"/>
                <a:cs typeface="Arial"/>
              </a:endParaRPr>
            </a:p>
          </p:txBody>
        </p:sp>
        <p:sp>
          <p:nvSpPr>
            <p:cNvPr id="444" name="object 444"/>
            <p:cNvSpPr txBox="1"/>
            <p:nvPr/>
          </p:nvSpPr>
          <p:spPr>
            <a:xfrm>
              <a:off x="7346661" y="2330984"/>
              <a:ext cx="808759" cy="246221"/>
            </a:xfrm>
            <a:prstGeom prst="rect">
              <a:avLst/>
            </a:prstGeom>
          </p:spPr>
          <p:txBody>
            <a:bodyPr vert="horz" wrap="square" lIns="0" tIns="0" rIns="0" bIns="0" rtlCol="0">
              <a:spAutoFit/>
            </a:bodyPr>
            <a:lstStyle/>
            <a:p>
              <a:pPr marL="11397"/>
              <a:r>
                <a:rPr sz="1600" dirty="0">
                  <a:latin typeface="Arial"/>
                  <a:cs typeface="Arial"/>
                </a:rPr>
                <a:t>(red</a:t>
              </a:r>
              <a:r>
                <a:rPr sz="1600" spc="-4" dirty="0">
                  <a:latin typeface="Arial"/>
                  <a:cs typeface="Arial"/>
                </a:rPr>
                <a:t>, </a:t>
              </a:r>
              <a:r>
                <a:rPr sz="1600" dirty="0">
                  <a:latin typeface="Arial"/>
                  <a:cs typeface="Arial"/>
                </a:rPr>
                <a:t>77)</a:t>
              </a:r>
              <a:endParaRPr sz="1600">
                <a:latin typeface="Arial"/>
                <a:cs typeface="Arial"/>
              </a:endParaRPr>
            </a:p>
          </p:txBody>
        </p:sp>
        <p:sp>
          <p:nvSpPr>
            <p:cNvPr id="445" name="object 445"/>
            <p:cNvSpPr txBox="1"/>
            <p:nvPr/>
          </p:nvSpPr>
          <p:spPr>
            <a:xfrm>
              <a:off x="7346661" y="2577513"/>
              <a:ext cx="1017155" cy="246221"/>
            </a:xfrm>
            <a:prstGeom prst="rect">
              <a:avLst/>
            </a:prstGeom>
          </p:spPr>
          <p:txBody>
            <a:bodyPr vert="horz" wrap="square" lIns="0" tIns="0" rIns="0" bIns="0" rtlCol="0">
              <a:spAutoFit/>
            </a:bodyPr>
            <a:lstStyle/>
            <a:p>
              <a:pPr marL="11397"/>
              <a:r>
                <a:rPr sz="1600" dirty="0">
                  <a:latin typeface="Arial"/>
                  <a:cs typeface="Arial"/>
                </a:rPr>
                <a:t>(blue</a:t>
              </a:r>
              <a:r>
                <a:rPr sz="1600" spc="-4" dirty="0">
                  <a:latin typeface="Arial"/>
                  <a:cs typeface="Arial"/>
                </a:rPr>
                <a:t>, </a:t>
              </a:r>
              <a:r>
                <a:rPr sz="1600" dirty="0">
                  <a:latin typeface="Arial"/>
                  <a:cs typeface="Arial"/>
                </a:rPr>
                <a:t>107)</a:t>
              </a:r>
              <a:endParaRPr sz="1600">
                <a:latin typeface="Arial"/>
                <a:cs typeface="Arial"/>
              </a:endParaRPr>
            </a:p>
          </p:txBody>
        </p:sp>
        <p:sp>
          <p:nvSpPr>
            <p:cNvPr id="446" name="object 446"/>
            <p:cNvSpPr txBox="1"/>
            <p:nvPr/>
          </p:nvSpPr>
          <p:spPr>
            <a:xfrm>
              <a:off x="7346661" y="2812837"/>
              <a:ext cx="774123" cy="246221"/>
            </a:xfrm>
            <a:prstGeom prst="rect">
              <a:avLst/>
            </a:prstGeom>
          </p:spPr>
          <p:txBody>
            <a:bodyPr vert="horz" wrap="square" lIns="0" tIns="0" rIns="0" bIns="0" rtlCol="0">
              <a:spAutoFit/>
            </a:bodyPr>
            <a:lstStyle/>
            <a:p>
              <a:pPr marL="11397"/>
              <a:r>
                <a:rPr sz="1600" dirty="0">
                  <a:latin typeface="Arial"/>
                  <a:cs typeface="Arial"/>
                </a:rPr>
                <a:t>(pin</a:t>
              </a:r>
              <a:r>
                <a:rPr sz="1600" spc="-9" dirty="0">
                  <a:latin typeface="Arial"/>
                  <a:cs typeface="Arial"/>
                </a:rPr>
                <a:t>k,</a:t>
              </a:r>
              <a:r>
                <a:rPr sz="1600" spc="-4" dirty="0">
                  <a:latin typeface="Arial"/>
                  <a:cs typeface="Arial"/>
                </a:rPr>
                <a:t> </a:t>
              </a:r>
              <a:r>
                <a:rPr sz="1600" dirty="0">
                  <a:latin typeface="Arial"/>
                  <a:cs typeface="Arial"/>
                </a:rPr>
                <a:t>3)</a:t>
              </a:r>
              <a:endParaRPr sz="1600">
                <a:latin typeface="Arial"/>
                <a:cs typeface="Arial"/>
              </a:endParaRPr>
            </a:p>
          </p:txBody>
        </p:sp>
      </p:grpSp>
      <p:sp>
        <p:nvSpPr>
          <p:cNvPr id="447" name="object 447"/>
          <p:cNvSpPr/>
          <p:nvPr/>
        </p:nvSpPr>
        <p:spPr>
          <a:xfrm>
            <a:off x="1039090" y="537883"/>
            <a:ext cx="7481455" cy="739588"/>
          </a:xfrm>
          <a:custGeom>
            <a:avLst/>
            <a:gdLst/>
            <a:ahLst/>
            <a:cxnLst/>
            <a:rect l="l" t="t" r="r" b="b"/>
            <a:pathLst>
              <a:path w="8229600" h="838200">
                <a:moveTo>
                  <a:pt x="0" y="0"/>
                </a:moveTo>
                <a:lnTo>
                  <a:pt x="8229598" y="0"/>
                </a:lnTo>
                <a:lnTo>
                  <a:pt x="8229598" y="838200"/>
                </a:lnTo>
                <a:lnTo>
                  <a:pt x="0" y="838200"/>
                </a:lnTo>
                <a:lnTo>
                  <a:pt x="0" y="0"/>
                </a:lnTo>
                <a:close/>
              </a:path>
            </a:pathLst>
          </a:custGeom>
          <a:solidFill>
            <a:srgbClr val="FFFFFF"/>
          </a:solidFill>
        </p:spPr>
        <p:txBody>
          <a:bodyPr wrap="square" lIns="0" tIns="0" rIns="0" bIns="0" rtlCol="0"/>
          <a:lstStyle/>
          <a:p>
            <a:endParaRPr/>
          </a:p>
        </p:txBody>
      </p:sp>
      <p:sp>
        <p:nvSpPr>
          <p:cNvPr id="449" name="Rectangle 2">
            <a:extLst>
              <a:ext uri="{FF2B5EF4-FFF2-40B4-BE49-F238E27FC236}">
                <a16:creationId xmlns:a16="http://schemas.microsoft.com/office/drawing/2014/main" id="{B60428A6-34C8-2841-A93D-DA6C71BB4999}"/>
              </a:ext>
            </a:extLst>
          </p:cNvPr>
          <p:cNvSpPr txBox="1">
            <a:spLocks noChangeArrowheads="1"/>
          </p:cNvSpPr>
          <p:nvPr/>
        </p:nvSpPr>
        <p:spPr>
          <a:xfrm>
            <a:off x="685800" y="3048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 (with combiner)</a:t>
            </a:r>
          </a:p>
          <a:p>
            <a:r>
              <a:rPr lang="en-US" sz="3600" b="0" kern="0" dirty="0">
                <a:solidFill>
                  <a:srgbClr val="A01A06"/>
                </a:solidFill>
                <a:latin typeface="Calibri" panose="020F0502020204030204" pitchFamily="34" charset="0"/>
                <a:cs typeface="Calibri" panose="020F0502020204030204" pitchFamily="34" charset="0"/>
              </a:rPr>
              <a:t>Word length histogram</a:t>
            </a:r>
          </a:p>
        </p:txBody>
      </p:sp>
      <p:sp>
        <p:nvSpPr>
          <p:cNvPr id="452" name="object 433">
            <a:extLst>
              <a:ext uri="{FF2B5EF4-FFF2-40B4-BE49-F238E27FC236}">
                <a16:creationId xmlns:a16="http://schemas.microsoft.com/office/drawing/2014/main" id="{D6B322D0-162E-134D-874F-8A96AC0052E4}"/>
              </a:ext>
            </a:extLst>
          </p:cNvPr>
          <p:cNvSpPr/>
          <p:nvPr/>
        </p:nvSpPr>
        <p:spPr>
          <a:xfrm>
            <a:off x="609600" y="2966686"/>
            <a:ext cx="1177636" cy="605118"/>
          </a:xfrm>
          <a:custGeom>
            <a:avLst/>
            <a:gdLst/>
            <a:ahLst/>
            <a:cxnLst/>
            <a:rect l="l" t="t" r="r" b="b"/>
            <a:pathLst>
              <a:path w="1295400" h="685800">
                <a:moveTo>
                  <a:pt x="0" y="0"/>
                </a:moveTo>
                <a:lnTo>
                  <a:pt x="1295400" y="0"/>
                </a:lnTo>
                <a:lnTo>
                  <a:pt x="1295400" y="685799"/>
                </a:lnTo>
                <a:lnTo>
                  <a:pt x="0" y="685799"/>
                </a:lnTo>
                <a:lnTo>
                  <a:pt x="0" y="0"/>
                </a:lnTo>
                <a:close/>
              </a:path>
            </a:pathLst>
          </a:custGeom>
          <a:solidFill>
            <a:srgbClr val="6095CA"/>
          </a:solidFill>
        </p:spPr>
        <p:txBody>
          <a:bodyPr wrap="square" lIns="0" tIns="0" rIns="0" bIns="0" rtlCol="0"/>
          <a:lstStyle/>
          <a:p>
            <a:endParaRPr/>
          </a:p>
        </p:txBody>
      </p:sp>
      <p:sp>
        <p:nvSpPr>
          <p:cNvPr id="453" name="object 435">
            <a:extLst>
              <a:ext uri="{FF2B5EF4-FFF2-40B4-BE49-F238E27FC236}">
                <a16:creationId xmlns:a16="http://schemas.microsoft.com/office/drawing/2014/main" id="{1D25AA63-AFA2-EA42-A86B-BE3A24B64885}"/>
              </a:ext>
            </a:extLst>
          </p:cNvPr>
          <p:cNvSpPr txBox="1"/>
          <p:nvPr/>
        </p:nvSpPr>
        <p:spPr>
          <a:xfrm>
            <a:off x="638175" y="3025588"/>
            <a:ext cx="1120486" cy="487313"/>
          </a:xfrm>
          <a:prstGeom prst="rect">
            <a:avLst/>
          </a:prstGeom>
        </p:spPr>
        <p:txBody>
          <a:bodyPr vert="horz" wrap="square" lIns="0" tIns="0" rIns="0" bIns="0" rtlCol="0">
            <a:spAutoFit/>
          </a:bodyPr>
          <a:lstStyle/>
          <a:p>
            <a:pPr marL="11397">
              <a:lnSpc>
                <a:spcPts val="1911"/>
              </a:lnSpc>
            </a:pPr>
            <a:r>
              <a:rPr sz="1600" dirty="0">
                <a:latin typeface="Arial"/>
                <a:cs typeface="Arial"/>
              </a:rPr>
              <a:t>Map</a:t>
            </a:r>
            <a:r>
              <a:rPr sz="1600" spc="-31" dirty="0">
                <a:latin typeface="Arial"/>
                <a:cs typeface="Arial"/>
              </a:rPr>
              <a:t> </a:t>
            </a:r>
            <a:r>
              <a:rPr sz="1600" spc="-193" dirty="0">
                <a:latin typeface="Arial"/>
                <a:cs typeface="Arial"/>
              </a:rPr>
              <a:t>T</a:t>
            </a:r>
            <a:r>
              <a:rPr sz="1600" dirty="0">
                <a:latin typeface="Arial"/>
                <a:cs typeface="Arial"/>
              </a:rPr>
              <a:t>ask</a:t>
            </a:r>
            <a:r>
              <a:rPr sz="1600" spc="-4" dirty="0">
                <a:latin typeface="Arial"/>
                <a:cs typeface="Arial"/>
              </a:rPr>
              <a:t> </a:t>
            </a:r>
            <a:r>
              <a:rPr sz="1600" dirty="0">
                <a:latin typeface="Arial"/>
                <a:cs typeface="Arial"/>
              </a:rPr>
              <a:t>2</a:t>
            </a:r>
            <a:endParaRPr lang="en-US" sz="1600" dirty="0">
              <a:latin typeface="Arial"/>
              <a:cs typeface="Arial"/>
            </a:endParaRPr>
          </a:p>
          <a:p>
            <a:pPr marL="11397">
              <a:lnSpc>
                <a:spcPts val="1911"/>
              </a:lnSpc>
            </a:pPr>
            <a:r>
              <a:rPr sz="1600" dirty="0">
                <a:latin typeface="Arial"/>
                <a:cs typeface="Arial"/>
              </a:rPr>
              <a:t>(</a:t>
            </a:r>
            <a:r>
              <a:rPr lang="en-US" sz="1600" dirty="0">
                <a:latin typeface="Arial"/>
                <a:cs typeface="Arial"/>
              </a:rPr>
              <a:t>204</a:t>
            </a:r>
            <a:r>
              <a:rPr sz="1600" spc="-4" dirty="0">
                <a:latin typeface="Arial"/>
                <a:cs typeface="Arial"/>
              </a:rPr>
              <a:t> </a:t>
            </a:r>
            <a:r>
              <a:rPr sz="1600" dirty="0">
                <a:latin typeface="Arial"/>
                <a:cs typeface="Arial"/>
              </a:rPr>
              <a:t>words)</a:t>
            </a:r>
          </a:p>
        </p:txBody>
      </p:sp>
    </p:spTree>
    <p:extLst>
      <p:ext uri="{BB962C8B-B14F-4D97-AF65-F5344CB8AC3E}">
        <p14:creationId xmlns:p14="http://schemas.microsoft.com/office/powerpoint/2010/main" val="11310186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2"/>
          <p:cNvSpPr/>
          <p:nvPr/>
        </p:nvSpPr>
        <p:spPr>
          <a:xfrm>
            <a:off x="5999304" y="2144526"/>
            <a:ext cx="1266488" cy="806824"/>
          </a:xfrm>
          <a:custGeom>
            <a:avLst/>
            <a:gdLst/>
            <a:ahLst/>
            <a:cxnLst/>
            <a:rect l="l" t="t" r="r" b="b"/>
            <a:pathLst>
              <a:path w="1219200" h="914400">
                <a:moveTo>
                  <a:pt x="0" y="0"/>
                </a:moveTo>
                <a:lnTo>
                  <a:pt x="1219200" y="0"/>
                </a:lnTo>
                <a:lnTo>
                  <a:pt x="1219200" y="914400"/>
                </a:lnTo>
                <a:lnTo>
                  <a:pt x="0" y="914400"/>
                </a:lnTo>
                <a:lnTo>
                  <a:pt x="0" y="0"/>
                </a:lnTo>
                <a:close/>
              </a:path>
            </a:pathLst>
          </a:custGeom>
          <a:solidFill>
            <a:srgbClr val="FFFB00"/>
          </a:solidFill>
        </p:spPr>
        <p:txBody>
          <a:bodyPr wrap="square" lIns="0" tIns="0" rIns="0" bIns="0" rtlCol="0"/>
          <a:lstStyle/>
          <a:p>
            <a:endParaRPr/>
          </a:p>
        </p:txBody>
      </p:sp>
      <p:sp>
        <p:nvSpPr>
          <p:cNvPr id="23" name="object 23"/>
          <p:cNvSpPr/>
          <p:nvPr/>
        </p:nvSpPr>
        <p:spPr>
          <a:xfrm>
            <a:off x="5999304" y="2951349"/>
            <a:ext cx="1266488" cy="806824"/>
          </a:xfrm>
          <a:custGeom>
            <a:avLst/>
            <a:gdLst/>
            <a:ahLst/>
            <a:cxnLst/>
            <a:rect l="l" t="t" r="r" b="b"/>
            <a:pathLst>
              <a:path w="1219200" h="914400">
                <a:moveTo>
                  <a:pt x="0" y="0"/>
                </a:moveTo>
                <a:lnTo>
                  <a:pt x="1219200" y="0"/>
                </a:lnTo>
                <a:lnTo>
                  <a:pt x="1219200" y="914400"/>
                </a:lnTo>
                <a:lnTo>
                  <a:pt x="0" y="914400"/>
                </a:lnTo>
                <a:lnTo>
                  <a:pt x="0" y="0"/>
                </a:lnTo>
                <a:close/>
              </a:path>
            </a:pathLst>
          </a:custGeom>
          <a:solidFill>
            <a:srgbClr val="FF2600"/>
          </a:solidFill>
        </p:spPr>
        <p:txBody>
          <a:bodyPr wrap="square" lIns="0" tIns="0" rIns="0" bIns="0" rtlCol="0"/>
          <a:lstStyle/>
          <a:p>
            <a:endParaRPr/>
          </a:p>
        </p:txBody>
      </p:sp>
      <p:sp>
        <p:nvSpPr>
          <p:cNvPr id="24" name="object 24"/>
          <p:cNvSpPr/>
          <p:nvPr/>
        </p:nvSpPr>
        <p:spPr>
          <a:xfrm>
            <a:off x="5999304" y="4564997"/>
            <a:ext cx="1266488" cy="806824"/>
          </a:xfrm>
          <a:custGeom>
            <a:avLst/>
            <a:gdLst/>
            <a:ahLst/>
            <a:cxnLst/>
            <a:rect l="l" t="t" r="r" b="b"/>
            <a:pathLst>
              <a:path w="1219200" h="914400">
                <a:moveTo>
                  <a:pt x="0" y="0"/>
                </a:moveTo>
                <a:lnTo>
                  <a:pt x="1219200" y="0"/>
                </a:lnTo>
                <a:lnTo>
                  <a:pt x="1219200" y="914398"/>
                </a:lnTo>
                <a:lnTo>
                  <a:pt x="0" y="914398"/>
                </a:lnTo>
                <a:lnTo>
                  <a:pt x="0" y="0"/>
                </a:lnTo>
                <a:close/>
              </a:path>
            </a:pathLst>
          </a:custGeom>
          <a:solidFill>
            <a:srgbClr val="D783FF"/>
          </a:solidFill>
        </p:spPr>
        <p:txBody>
          <a:bodyPr wrap="square" lIns="0" tIns="0" rIns="0" bIns="0" rtlCol="0"/>
          <a:lstStyle/>
          <a:p>
            <a:endParaRPr/>
          </a:p>
        </p:txBody>
      </p:sp>
      <p:sp>
        <p:nvSpPr>
          <p:cNvPr id="25" name="object 25"/>
          <p:cNvSpPr/>
          <p:nvPr/>
        </p:nvSpPr>
        <p:spPr>
          <a:xfrm>
            <a:off x="5999304" y="3758173"/>
            <a:ext cx="1266488" cy="806824"/>
          </a:xfrm>
          <a:custGeom>
            <a:avLst/>
            <a:gdLst/>
            <a:ahLst/>
            <a:cxnLst/>
            <a:rect l="l" t="t" r="r" b="b"/>
            <a:pathLst>
              <a:path w="1219200" h="914400">
                <a:moveTo>
                  <a:pt x="0" y="0"/>
                </a:moveTo>
                <a:lnTo>
                  <a:pt x="1219200" y="0"/>
                </a:lnTo>
                <a:lnTo>
                  <a:pt x="1219200" y="914398"/>
                </a:lnTo>
                <a:lnTo>
                  <a:pt x="0" y="914398"/>
                </a:lnTo>
                <a:lnTo>
                  <a:pt x="0" y="0"/>
                </a:lnTo>
                <a:close/>
              </a:path>
            </a:pathLst>
          </a:custGeom>
          <a:solidFill>
            <a:srgbClr val="0433FF"/>
          </a:solidFill>
        </p:spPr>
        <p:txBody>
          <a:bodyPr wrap="square" lIns="0" tIns="0" rIns="0" bIns="0" rtlCol="0"/>
          <a:lstStyle/>
          <a:p>
            <a:endParaRPr/>
          </a:p>
        </p:txBody>
      </p:sp>
      <p:sp>
        <p:nvSpPr>
          <p:cNvPr id="43" name="object 43"/>
          <p:cNvSpPr txBox="1"/>
          <p:nvPr/>
        </p:nvSpPr>
        <p:spPr>
          <a:xfrm>
            <a:off x="6188220" y="3934864"/>
            <a:ext cx="1017155" cy="490327"/>
          </a:xfrm>
          <a:prstGeom prst="rect">
            <a:avLst/>
          </a:prstGeom>
        </p:spPr>
        <p:txBody>
          <a:bodyPr vert="horz" wrap="square" lIns="0" tIns="0" rIns="0" bIns="0" rtlCol="0">
            <a:spAutoFit/>
          </a:bodyPr>
          <a:lstStyle/>
          <a:p>
            <a:pPr marL="11397">
              <a:lnSpc>
                <a:spcPts val="1911"/>
              </a:lnSpc>
            </a:pPr>
            <a:r>
              <a:rPr sz="1600" dirty="0">
                <a:latin typeface="Arial"/>
                <a:cs typeface="Arial"/>
              </a:rPr>
              <a:t>(blue</a:t>
            </a:r>
            <a:r>
              <a:rPr sz="1600" spc="-4" dirty="0">
                <a:latin typeface="Arial"/>
                <a:cs typeface="Arial"/>
              </a:rPr>
              <a:t>, </a:t>
            </a:r>
            <a:r>
              <a:rPr sz="1600" dirty="0">
                <a:latin typeface="Arial"/>
                <a:cs typeface="Arial"/>
              </a:rPr>
              <a:t>93)</a:t>
            </a:r>
          </a:p>
          <a:p>
            <a:pPr marL="11397">
              <a:lnSpc>
                <a:spcPts val="1911"/>
              </a:lnSpc>
            </a:pPr>
            <a:r>
              <a:rPr sz="1600" dirty="0">
                <a:latin typeface="Arial"/>
                <a:cs typeface="Arial"/>
              </a:rPr>
              <a:t>(blue</a:t>
            </a:r>
            <a:r>
              <a:rPr sz="1600" spc="-4" dirty="0">
                <a:latin typeface="Arial"/>
                <a:cs typeface="Arial"/>
              </a:rPr>
              <a:t>, </a:t>
            </a:r>
            <a:r>
              <a:rPr sz="1600" dirty="0">
                <a:latin typeface="Arial"/>
                <a:cs typeface="Arial"/>
              </a:rPr>
              <a:t>107)</a:t>
            </a:r>
          </a:p>
        </p:txBody>
      </p:sp>
      <p:sp>
        <p:nvSpPr>
          <p:cNvPr id="44" name="object 44"/>
          <p:cNvSpPr txBox="1"/>
          <p:nvPr/>
        </p:nvSpPr>
        <p:spPr>
          <a:xfrm>
            <a:off x="6309736" y="4724662"/>
            <a:ext cx="774123" cy="490327"/>
          </a:xfrm>
          <a:prstGeom prst="rect">
            <a:avLst/>
          </a:prstGeom>
        </p:spPr>
        <p:txBody>
          <a:bodyPr vert="horz" wrap="square" lIns="0" tIns="0" rIns="0" bIns="0" rtlCol="0">
            <a:spAutoFit/>
          </a:bodyPr>
          <a:lstStyle/>
          <a:p>
            <a:pPr marL="11397">
              <a:lnSpc>
                <a:spcPts val="1911"/>
              </a:lnSpc>
            </a:pPr>
            <a:r>
              <a:rPr sz="1600" dirty="0">
                <a:latin typeface="Arial"/>
                <a:cs typeface="Arial"/>
              </a:rPr>
              <a:t>(pin</a:t>
            </a:r>
            <a:r>
              <a:rPr sz="1600" spc="-9" dirty="0">
                <a:latin typeface="Arial"/>
                <a:cs typeface="Arial"/>
              </a:rPr>
              <a:t>k,</a:t>
            </a:r>
            <a:r>
              <a:rPr sz="1600" spc="-4" dirty="0">
                <a:latin typeface="Arial"/>
                <a:cs typeface="Arial"/>
              </a:rPr>
              <a:t> </a:t>
            </a:r>
            <a:r>
              <a:rPr sz="1600" dirty="0">
                <a:latin typeface="Arial"/>
                <a:cs typeface="Arial"/>
              </a:rPr>
              <a:t>6)</a:t>
            </a:r>
          </a:p>
          <a:p>
            <a:pPr marL="11397">
              <a:lnSpc>
                <a:spcPts val="1911"/>
              </a:lnSpc>
            </a:pPr>
            <a:r>
              <a:rPr sz="1600" dirty="0">
                <a:latin typeface="Arial"/>
                <a:cs typeface="Arial"/>
              </a:rPr>
              <a:t>(pin</a:t>
            </a:r>
            <a:r>
              <a:rPr sz="1600" spc="-9" dirty="0">
                <a:latin typeface="Arial"/>
                <a:cs typeface="Arial"/>
              </a:rPr>
              <a:t>k,</a:t>
            </a:r>
            <a:r>
              <a:rPr sz="1600" spc="-4" dirty="0">
                <a:latin typeface="Arial"/>
                <a:cs typeface="Arial"/>
              </a:rPr>
              <a:t> </a:t>
            </a:r>
            <a:r>
              <a:rPr sz="1600" dirty="0">
                <a:latin typeface="Arial"/>
                <a:cs typeface="Arial"/>
              </a:rPr>
              <a:t>3)</a:t>
            </a:r>
          </a:p>
        </p:txBody>
      </p:sp>
      <p:grpSp>
        <p:nvGrpSpPr>
          <p:cNvPr id="45" name="Group 44">
            <a:extLst>
              <a:ext uri="{FF2B5EF4-FFF2-40B4-BE49-F238E27FC236}">
                <a16:creationId xmlns:a16="http://schemas.microsoft.com/office/drawing/2014/main" id="{C3E5CCB0-1687-554A-B48A-60B29EE90BBA}"/>
              </a:ext>
            </a:extLst>
          </p:cNvPr>
          <p:cNvGrpSpPr/>
          <p:nvPr/>
        </p:nvGrpSpPr>
        <p:grpSpPr>
          <a:xfrm>
            <a:off x="609600" y="1758084"/>
            <a:ext cx="4305218" cy="1941109"/>
            <a:chOff x="731693" y="1758084"/>
            <a:chExt cx="4169641" cy="1791379"/>
          </a:xfrm>
        </p:grpSpPr>
        <p:sp>
          <p:nvSpPr>
            <p:cNvPr id="4" name="object 4"/>
            <p:cNvSpPr/>
            <p:nvPr/>
          </p:nvSpPr>
          <p:spPr>
            <a:xfrm>
              <a:off x="731693" y="2003051"/>
              <a:ext cx="4169641" cy="1546412"/>
            </a:xfrm>
            <a:custGeom>
              <a:avLst/>
              <a:gdLst/>
              <a:ahLst/>
              <a:cxnLst/>
              <a:rect l="l" t="t" r="r" b="b"/>
              <a:pathLst>
                <a:path w="4586605" h="1752600">
                  <a:moveTo>
                    <a:pt x="0" y="0"/>
                  </a:moveTo>
                  <a:lnTo>
                    <a:pt x="4586285" y="0"/>
                  </a:lnTo>
                  <a:lnTo>
                    <a:pt x="4586285" y="1752600"/>
                  </a:lnTo>
                  <a:lnTo>
                    <a:pt x="0" y="1752600"/>
                  </a:lnTo>
                  <a:lnTo>
                    <a:pt x="0" y="0"/>
                  </a:lnTo>
                  <a:close/>
                </a:path>
              </a:pathLst>
            </a:custGeom>
            <a:solidFill>
              <a:srgbClr val="6095C9"/>
            </a:solidFill>
          </p:spPr>
          <p:txBody>
            <a:bodyPr wrap="square" lIns="0" tIns="0" rIns="0" bIns="0" rtlCol="0"/>
            <a:lstStyle/>
            <a:p>
              <a:endParaRPr/>
            </a:p>
          </p:txBody>
        </p:sp>
        <p:sp>
          <p:nvSpPr>
            <p:cNvPr id="5" name="object 5"/>
            <p:cNvSpPr/>
            <p:nvPr/>
          </p:nvSpPr>
          <p:spPr>
            <a:xfrm>
              <a:off x="731693" y="2003051"/>
              <a:ext cx="4169641" cy="1546412"/>
            </a:xfrm>
            <a:custGeom>
              <a:avLst/>
              <a:gdLst/>
              <a:ahLst/>
              <a:cxnLst/>
              <a:rect l="l" t="t" r="r" b="b"/>
              <a:pathLst>
                <a:path w="4586605" h="1752600">
                  <a:moveTo>
                    <a:pt x="0" y="0"/>
                  </a:moveTo>
                  <a:lnTo>
                    <a:pt x="4586285" y="0"/>
                  </a:lnTo>
                  <a:lnTo>
                    <a:pt x="4586285" y="1752599"/>
                  </a:lnTo>
                  <a:lnTo>
                    <a:pt x="0" y="1752599"/>
                  </a:lnTo>
                  <a:lnTo>
                    <a:pt x="0" y="0"/>
                  </a:lnTo>
                  <a:close/>
                </a:path>
              </a:pathLst>
            </a:custGeom>
            <a:ln w="9524">
              <a:solidFill>
                <a:srgbClr val="6095C9"/>
              </a:solidFill>
            </a:ln>
          </p:spPr>
          <p:txBody>
            <a:bodyPr wrap="square" lIns="0" tIns="0" rIns="0" bIns="0" rtlCol="0"/>
            <a:lstStyle/>
            <a:p>
              <a:endParaRPr/>
            </a:p>
          </p:txBody>
        </p:sp>
        <p:sp>
          <p:nvSpPr>
            <p:cNvPr id="6" name="object 6"/>
            <p:cNvSpPr/>
            <p:nvPr/>
          </p:nvSpPr>
          <p:spPr>
            <a:xfrm>
              <a:off x="3851852" y="2346232"/>
              <a:ext cx="623455" cy="201706"/>
            </a:xfrm>
            <a:custGeom>
              <a:avLst/>
              <a:gdLst/>
              <a:ahLst/>
              <a:cxnLst/>
              <a:rect l="l" t="t" r="r" b="b"/>
              <a:pathLst>
                <a:path w="685800" h="228600">
                  <a:moveTo>
                    <a:pt x="0" y="0"/>
                  </a:moveTo>
                  <a:lnTo>
                    <a:pt x="685800" y="0"/>
                  </a:lnTo>
                  <a:lnTo>
                    <a:pt x="685800" y="228600"/>
                  </a:lnTo>
                  <a:lnTo>
                    <a:pt x="0" y="228600"/>
                  </a:lnTo>
                  <a:lnTo>
                    <a:pt x="0" y="0"/>
                  </a:lnTo>
                  <a:close/>
                </a:path>
              </a:pathLst>
            </a:custGeom>
            <a:solidFill>
              <a:srgbClr val="FFFB00"/>
            </a:solidFill>
          </p:spPr>
          <p:txBody>
            <a:bodyPr wrap="square" lIns="0" tIns="0" rIns="0" bIns="0" rtlCol="0"/>
            <a:lstStyle/>
            <a:p>
              <a:endParaRPr/>
            </a:p>
          </p:txBody>
        </p:sp>
        <p:sp>
          <p:nvSpPr>
            <p:cNvPr id="9" name="object 9"/>
            <p:cNvSpPr/>
            <p:nvPr/>
          </p:nvSpPr>
          <p:spPr>
            <a:xfrm>
              <a:off x="3851852" y="2615173"/>
              <a:ext cx="277091" cy="201706"/>
            </a:xfrm>
            <a:custGeom>
              <a:avLst/>
              <a:gdLst/>
              <a:ahLst/>
              <a:cxnLst/>
              <a:rect l="l" t="t" r="r" b="b"/>
              <a:pathLst>
                <a:path w="304800" h="228600">
                  <a:moveTo>
                    <a:pt x="0" y="0"/>
                  </a:moveTo>
                  <a:lnTo>
                    <a:pt x="304800" y="0"/>
                  </a:lnTo>
                  <a:lnTo>
                    <a:pt x="304800" y="228600"/>
                  </a:lnTo>
                  <a:lnTo>
                    <a:pt x="0" y="228600"/>
                  </a:lnTo>
                  <a:lnTo>
                    <a:pt x="0" y="0"/>
                  </a:lnTo>
                  <a:close/>
                </a:path>
              </a:pathLst>
            </a:custGeom>
            <a:solidFill>
              <a:srgbClr val="FF2600"/>
            </a:solidFill>
          </p:spPr>
          <p:txBody>
            <a:bodyPr wrap="square" lIns="0" tIns="0" rIns="0" bIns="0" rtlCol="0"/>
            <a:lstStyle/>
            <a:p>
              <a:endParaRPr/>
            </a:p>
          </p:txBody>
        </p:sp>
        <p:sp>
          <p:nvSpPr>
            <p:cNvPr id="11" name="object 11"/>
            <p:cNvSpPr/>
            <p:nvPr/>
          </p:nvSpPr>
          <p:spPr>
            <a:xfrm>
              <a:off x="3851852" y="2816879"/>
              <a:ext cx="415636" cy="201706"/>
            </a:xfrm>
            <a:custGeom>
              <a:avLst/>
              <a:gdLst/>
              <a:ahLst/>
              <a:cxnLst/>
              <a:rect l="l" t="t" r="r" b="b"/>
              <a:pathLst>
                <a:path w="457200" h="228600">
                  <a:moveTo>
                    <a:pt x="0" y="0"/>
                  </a:moveTo>
                  <a:lnTo>
                    <a:pt x="457200" y="0"/>
                  </a:lnTo>
                  <a:lnTo>
                    <a:pt x="457200" y="228600"/>
                  </a:lnTo>
                  <a:lnTo>
                    <a:pt x="0" y="228600"/>
                  </a:lnTo>
                  <a:lnTo>
                    <a:pt x="0" y="0"/>
                  </a:lnTo>
                  <a:close/>
                </a:path>
              </a:pathLst>
            </a:custGeom>
            <a:solidFill>
              <a:srgbClr val="0433FF"/>
            </a:solidFill>
          </p:spPr>
          <p:txBody>
            <a:bodyPr wrap="square" lIns="0" tIns="0" rIns="0" bIns="0" rtlCol="0"/>
            <a:lstStyle/>
            <a:p>
              <a:endParaRPr/>
            </a:p>
          </p:txBody>
        </p:sp>
        <p:sp>
          <p:nvSpPr>
            <p:cNvPr id="13" name="object 13"/>
            <p:cNvSpPr/>
            <p:nvPr/>
          </p:nvSpPr>
          <p:spPr>
            <a:xfrm>
              <a:off x="3851852" y="3085820"/>
              <a:ext cx="415636" cy="201706"/>
            </a:xfrm>
            <a:custGeom>
              <a:avLst/>
              <a:gdLst/>
              <a:ahLst/>
              <a:cxnLst/>
              <a:rect l="l" t="t" r="r" b="b"/>
              <a:pathLst>
                <a:path w="457200" h="228600">
                  <a:moveTo>
                    <a:pt x="0" y="0"/>
                  </a:moveTo>
                  <a:lnTo>
                    <a:pt x="457200" y="0"/>
                  </a:lnTo>
                  <a:lnTo>
                    <a:pt x="457200" y="228600"/>
                  </a:lnTo>
                  <a:lnTo>
                    <a:pt x="0" y="228600"/>
                  </a:lnTo>
                  <a:lnTo>
                    <a:pt x="0" y="0"/>
                  </a:lnTo>
                  <a:close/>
                </a:path>
              </a:pathLst>
            </a:custGeom>
            <a:solidFill>
              <a:srgbClr val="D783FF"/>
            </a:solidFill>
          </p:spPr>
          <p:txBody>
            <a:bodyPr wrap="square" lIns="0" tIns="0" rIns="0" bIns="0" rtlCol="0"/>
            <a:lstStyle/>
            <a:p>
              <a:endParaRPr/>
            </a:p>
          </p:txBody>
        </p:sp>
        <p:sp>
          <p:nvSpPr>
            <p:cNvPr id="14" name="object 14"/>
            <p:cNvSpPr txBox="1"/>
            <p:nvPr/>
          </p:nvSpPr>
          <p:spPr>
            <a:xfrm>
              <a:off x="3786332" y="2357598"/>
              <a:ext cx="1074305" cy="246221"/>
            </a:xfrm>
            <a:prstGeom prst="rect">
              <a:avLst/>
            </a:prstGeom>
          </p:spPr>
          <p:txBody>
            <a:bodyPr vert="horz" wrap="square" lIns="0" tIns="0" rIns="0" bIns="0" rtlCol="0">
              <a:spAutoFit/>
            </a:bodyPr>
            <a:lstStyle/>
            <a:p>
              <a:pPr marL="11397"/>
              <a:r>
                <a:rPr sz="1600" dirty="0">
                  <a:latin typeface="Arial"/>
                  <a:cs typeface="Arial"/>
                </a:rPr>
                <a:t>(yello</a:t>
              </a:r>
              <a:r>
                <a:rPr sz="1600" spc="-90" dirty="0">
                  <a:latin typeface="Arial"/>
                  <a:cs typeface="Arial"/>
                </a:rPr>
                <a:t>w</a:t>
              </a:r>
              <a:r>
                <a:rPr sz="1600" spc="-4" dirty="0">
                  <a:latin typeface="Arial"/>
                  <a:cs typeface="Arial"/>
                </a:rPr>
                <a:t>, </a:t>
              </a:r>
              <a:r>
                <a:rPr sz="1600" dirty="0">
                  <a:latin typeface="Arial"/>
                  <a:cs typeface="Arial"/>
                </a:rPr>
                <a:t>17)</a:t>
              </a:r>
              <a:endParaRPr sz="1600">
                <a:latin typeface="Arial"/>
                <a:cs typeface="Arial"/>
              </a:endParaRPr>
            </a:p>
          </p:txBody>
        </p:sp>
        <p:sp>
          <p:nvSpPr>
            <p:cNvPr id="15" name="object 15"/>
            <p:cNvSpPr txBox="1"/>
            <p:nvPr/>
          </p:nvSpPr>
          <p:spPr>
            <a:xfrm>
              <a:off x="3786332" y="2592922"/>
              <a:ext cx="808759" cy="246221"/>
            </a:xfrm>
            <a:prstGeom prst="rect">
              <a:avLst/>
            </a:prstGeom>
          </p:spPr>
          <p:txBody>
            <a:bodyPr vert="horz" wrap="square" lIns="0" tIns="0" rIns="0" bIns="0" rtlCol="0">
              <a:spAutoFit/>
            </a:bodyPr>
            <a:lstStyle/>
            <a:p>
              <a:pPr marL="11397"/>
              <a:r>
                <a:rPr sz="1600" dirty="0">
                  <a:latin typeface="Arial"/>
                  <a:cs typeface="Arial"/>
                </a:rPr>
                <a:t>(red</a:t>
              </a:r>
              <a:r>
                <a:rPr sz="1600" spc="-4" dirty="0">
                  <a:latin typeface="Arial"/>
                  <a:cs typeface="Arial"/>
                </a:rPr>
                <a:t>, </a:t>
              </a:r>
              <a:r>
                <a:rPr sz="1600" dirty="0">
                  <a:latin typeface="Arial"/>
                  <a:cs typeface="Arial"/>
                </a:rPr>
                <a:t>77)</a:t>
              </a:r>
              <a:endParaRPr sz="1600">
                <a:latin typeface="Arial"/>
                <a:cs typeface="Arial"/>
              </a:endParaRPr>
            </a:p>
          </p:txBody>
        </p:sp>
        <p:sp>
          <p:nvSpPr>
            <p:cNvPr id="16" name="object 16"/>
            <p:cNvSpPr txBox="1"/>
            <p:nvPr/>
          </p:nvSpPr>
          <p:spPr>
            <a:xfrm>
              <a:off x="3786332" y="2839451"/>
              <a:ext cx="1017155" cy="246221"/>
            </a:xfrm>
            <a:prstGeom prst="rect">
              <a:avLst/>
            </a:prstGeom>
          </p:spPr>
          <p:txBody>
            <a:bodyPr vert="horz" wrap="square" lIns="0" tIns="0" rIns="0" bIns="0" rtlCol="0">
              <a:spAutoFit/>
            </a:bodyPr>
            <a:lstStyle/>
            <a:p>
              <a:pPr marL="11397"/>
              <a:r>
                <a:rPr sz="1600" dirty="0">
                  <a:latin typeface="Arial"/>
                  <a:cs typeface="Arial"/>
                </a:rPr>
                <a:t>(blue</a:t>
              </a:r>
              <a:r>
                <a:rPr sz="1600" spc="-4" dirty="0">
                  <a:latin typeface="Arial"/>
                  <a:cs typeface="Arial"/>
                </a:rPr>
                <a:t>, </a:t>
              </a:r>
              <a:r>
                <a:rPr sz="1600" dirty="0">
                  <a:latin typeface="Arial"/>
                  <a:cs typeface="Arial"/>
                </a:rPr>
                <a:t>107)</a:t>
              </a:r>
              <a:endParaRPr sz="1600">
                <a:latin typeface="Arial"/>
                <a:cs typeface="Arial"/>
              </a:endParaRPr>
            </a:p>
          </p:txBody>
        </p:sp>
        <p:sp>
          <p:nvSpPr>
            <p:cNvPr id="17" name="object 17"/>
            <p:cNvSpPr txBox="1"/>
            <p:nvPr/>
          </p:nvSpPr>
          <p:spPr>
            <a:xfrm>
              <a:off x="3786332" y="3074775"/>
              <a:ext cx="774123" cy="246221"/>
            </a:xfrm>
            <a:prstGeom prst="rect">
              <a:avLst/>
            </a:prstGeom>
          </p:spPr>
          <p:txBody>
            <a:bodyPr vert="horz" wrap="square" lIns="0" tIns="0" rIns="0" bIns="0" rtlCol="0">
              <a:spAutoFit/>
            </a:bodyPr>
            <a:lstStyle/>
            <a:p>
              <a:pPr marL="11397"/>
              <a:r>
                <a:rPr sz="1600" dirty="0">
                  <a:latin typeface="Arial"/>
                  <a:cs typeface="Arial"/>
                </a:rPr>
                <a:t>(pin</a:t>
              </a:r>
              <a:r>
                <a:rPr sz="1600" spc="-9" dirty="0">
                  <a:latin typeface="Arial"/>
                  <a:cs typeface="Arial"/>
                </a:rPr>
                <a:t>k,</a:t>
              </a:r>
              <a:r>
                <a:rPr sz="1600" spc="-4" dirty="0">
                  <a:latin typeface="Arial"/>
                  <a:cs typeface="Arial"/>
                </a:rPr>
                <a:t> </a:t>
              </a:r>
              <a:r>
                <a:rPr sz="1600" dirty="0">
                  <a:latin typeface="Arial"/>
                  <a:cs typeface="Arial"/>
                </a:rPr>
                <a:t>3)</a:t>
              </a:r>
              <a:endParaRPr sz="1600">
                <a:latin typeface="Arial"/>
                <a:cs typeface="Arial"/>
              </a:endParaRPr>
            </a:p>
          </p:txBody>
        </p:sp>
        <p:sp>
          <p:nvSpPr>
            <p:cNvPr id="46" name="object 46"/>
            <p:cNvSpPr txBox="1"/>
            <p:nvPr/>
          </p:nvSpPr>
          <p:spPr>
            <a:xfrm>
              <a:off x="938068" y="2183457"/>
              <a:ext cx="2632364" cy="1160574"/>
            </a:xfrm>
            <a:prstGeom prst="rect">
              <a:avLst/>
            </a:prstGeom>
          </p:spPr>
          <p:txBody>
            <a:bodyPr vert="horz" wrap="square" lIns="0" tIns="0" rIns="0" bIns="0" rtlCol="0">
              <a:spAutoFit/>
            </a:bodyPr>
            <a:lstStyle/>
            <a:p>
              <a:pPr marL="11397" marR="235348"/>
              <a:r>
                <a:rPr sz="500" spc="13" dirty="0">
                  <a:latin typeface="Times New Roman"/>
                  <a:cs typeface="Times New Roman"/>
                </a:rPr>
                <a:t>A</a:t>
              </a:r>
              <a:r>
                <a:rPr sz="500" spc="4" dirty="0">
                  <a:latin typeface="Times New Roman"/>
                  <a:cs typeface="Times New Roman"/>
                </a:rPr>
                <a:t> Declaratio</a:t>
              </a:r>
              <a:r>
                <a:rPr sz="500" spc="9" dirty="0">
                  <a:latin typeface="Times New Roman"/>
                  <a:cs typeface="Times New Roman"/>
                </a:rPr>
                <a:t>n</a:t>
              </a:r>
              <a:r>
                <a:rPr sz="500" spc="4" dirty="0">
                  <a:latin typeface="Times New Roman"/>
                  <a:cs typeface="Times New Roman"/>
                </a:rPr>
                <a:t> </a:t>
              </a:r>
              <a:r>
                <a:rPr sz="500" spc="9" dirty="0">
                  <a:latin typeface="Times New Roman"/>
                  <a:cs typeface="Times New Roman"/>
                </a:rPr>
                <a:t>By</a:t>
              </a:r>
              <a:r>
                <a:rPr sz="500" dirty="0">
                  <a:latin typeface="Times New Roman"/>
                  <a:cs typeface="Times New Roman"/>
                </a:rPr>
                <a:t> </a:t>
              </a:r>
              <a:r>
                <a:rPr sz="500" spc="4" dirty="0">
                  <a:latin typeface="Times New Roman"/>
                  <a:cs typeface="Times New Roman"/>
                </a:rPr>
                <a:t>the </a:t>
              </a:r>
              <a:r>
                <a:rPr sz="500" spc="9" dirty="0">
                  <a:latin typeface="Times New Roman"/>
                  <a:cs typeface="Times New Roman"/>
                </a:rPr>
                <a:t>Representatives</a:t>
              </a:r>
              <a:r>
                <a:rPr sz="500" spc="4" dirty="0">
                  <a:latin typeface="Times New Roman"/>
                  <a:cs typeface="Times New Roman"/>
                </a:rPr>
                <a:t> </a:t>
              </a:r>
              <a:r>
                <a:rPr sz="500" spc="9" dirty="0">
                  <a:latin typeface="Times New Roman"/>
                  <a:cs typeface="Times New Roman"/>
                </a:rPr>
                <a:t>of</a:t>
              </a:r>
              <a:r>
                <a:rPr sz="500" spc="4" dirty="0">
                  <a:latin typeface="Times New Roman"/>
                  <a:cs typeface="Times New Roman"/>
                </a:rPr>
                <a:t> the Unite</a:t>
              </a:r>
              <a:r>
                <a:rPr sz="500" spc="9" dirty="0">
                  <a:latin typeface="Times New Roman"/>
                  <a:cs typeface="Times New Roman"/>
                </a:rPr>
                <a:t>d</a:t>
              </a:r>
              <a:r>
                <a:rPr sz="500" spc="4" dirty="0">
                  <a:latin typeface="Times New Roman"/>
                  <a:cs typeface="Times New Roman"/>
                </a:rPr>
                <a:t> </a:t>
              </a:r>
              <a:r>
                <a:rPr sz="500" dirty="0">
                  <a:latin typeface="Times New Roman"/>
                  <a:cs typeface="Times New Roman"/>
                </a:rPr>
                <a:t>State</a:t>
              </a:r>
              <a:r>
                <a:rPr sz="500" spc="4" dirty="0">
                  <a:latin typeface="Times New Roman"/>
                  <a:cs typeface="Times New Roman"/>
                </a:rPr>
                <a:t>s </a:t>
              </a:r>
              <a:r>
                <a:rPr sz="500" spc="9" dirty="0">
                  <a:latin typeface="Times New Roman"/>
                  <a:cs typeface="Times New Roman"/>
                </a:rPr>
                <a:t>of</a:t>
              </a:r>
              <a:r>
                <a:rPr sz="500" spc="4" dirty="0">
                  <a:latin typeface="Times New Roman"/>
                  <a:cs typeface="Times New Roman"/>
                </a:rPr>
                <a:t> America,</a:t>
              </a:r>
              <a:r>
                <a:rPr sz="500" spc="9" dirty="0">
                  <a:latin typeface="Times New Roman"/>
                  <a:cs typeface="Times New Roman"/>
                </a:rPr>
                <a:t> </a:t>
              </a:r>
              <a:r>
                <a:rPr sz="500" spc="4" dirty="0">
                  <a:latin typeface="Times New Roman"/>
                  <a:cs typeface="Times New Roman"/>
                </a:rPr>
                <a:t>in General</a:t>
              </a:r>
              <a:r>
                <a:rPr sz="500" dirty="0">
                  <a:latin typeface="Times New Roman"/>
                  <a:cs typeface="Times New Roman"/>
                </a:rPr>
                <a:t> </a:t>
              </a:r>
              <a:r>
                <a:rPr sz="500" spc="4" dirty="0">
                  <a:latin typeface="Times New Roman"/>
                  <a:cs typeface="Times New Roman"/>
                </a:rPr>
                <a:t>Congress </a:t>
              </a:r>
              <a:r>
                <a:rPr sz="500" spc="9" dirty="0">
                  <a:latin typeface="Times New Roman"/>
                  <a:cs typeface="Times New Roman"/>
                </a:rPr>
                <a:t>A</a:t>
              </a:r>
              <a:r>
                <a:rPr sz="500" spc="4" dirty="0">
                  <a:latin typeface="Times New Roman"/>
                  <a:cs typeface="Times New Roman"/>
                </a:rPr>
                <a:t>ssembled.</a:t>
              </a:r>
              <a:endParaRPr sz="500" dirty="0">
                <a:latin typeface="Times New Roman"/>
                <a:cs typeface="Times New Roman"/>
              </a:endParaRPr>
            </a:p>
            <a:p>
              <a:pPr marL="11397" marR="19945">
                <a:spcBef>
                  <a:spcPts val="4"/>
                </a:spcBef>
              </a:pPr>
              <a:r>
                <a:rPr sz="500" spc="9" dirty="0">
                  <a:latin typeface="Times New Roman"/>
                  <a:cs typeface="Times New Roman"/>
                </a:rPr>
                <a:t>When</a:t>
              </a:r>
              <a:r>
                <a:rPr sz="500" spc="4" dirty="0">
                  <a:latin typeface="Times New Roman"/>
                  <a:cs typeface="Times New Roman"/>
                </a:rPr>
                <a:t> in the </a:t>
              </a:r>
              <a:r>
                <a:rPr sz="500" spc="9" dirty="0">
                  <a:latin typeface="Times New Roman"/>
                  <a:cs typeface="Times New Roman"/>
                </a:rPr>
                <a:t>course</a:t>
              </a:r>
              <a:r>
                <a:rPr sz="500" spc="4" dirty="0">
                  <a:latin typeface="Times New Roman"/>
                  <a:cs typeface="Times New Roman"/>
                </a:rPr>
                <a:t> </a:t>
              </a:r>
              <a:r>
                <a:rPr sz="500" spc="9" dirty="0">
                  <a:latin typeface="Times New Roman"/>
                  <a:cs typeface="Times New Roman"/>
                </a:rPr>
                <a:t>of</a:t>
              </a:r>
              <a:r>
                <a:rPr sz="500" spc="4" dirty="0">
                  <a:latin typeface="Times New Roman"/>
                  <a:cs typeface="Times New Roman"/>
                </a:rPr>
                <a:t> </a:t>
              </a:r>
              <a:r>
                <a:rPr sz="500" spc="9" dirty="0">
                  <a:latin typeface="Times New Roman"/>
                  <a:cs typeface="Times New Roman"/>
                </a:rPr>
                <a:t>human</a:t>
              </a:r>
              <a:r>
                <a:rPr sz="500" spc="4" dirty="0">
                  <a:latin typeface="Times New Roman"/>
                  <a:cs typeface="Times New Roman"/>
                </a:rPr>
                <a:t> </a:t>
              </a:r>
              <a:r>
                <a:rPr sz="500" spc="9" dirty="0">
                  <a:latin typeface="Times New Roman"/>
                  <a:cs typeface="Times New Roman"/>
                </a:rPr>
                <a:t>events</a:t>
              </a:r>
              <a:r>
                <a:rPr sz="500" spc="4" dirty="0">
                  <a:latin typeface="Times New Roman"/>
                  <a:cs typeface="Times New Roman"/>
                </a:rPr>
                <a:t> it </a:t>
              </a:r>
              <a:r>
                <a:rPr sz="500" spc="9" dirty="0">
                  <a:latin typeface="Times New Roman"/>
                  <a:cs typeface="Times New Roman"/>
                </a:rPr>
                <a:t>becomes</a:t>
              </a:r>
              <a:r>
                <a:rPr sz="500" spc="4" dirty="0">
                  <a:latin typeface="Times New Roman"/>
                  <a:cs typeface="Times New Roman"/>
                </a:rPr>
                <a:t> </a:t>
              </a:r>
              <a:r>
                <a:rPr sz="500" spc="9" dirty="0">
                  <a:latin typeface="Times New Roman"/>
                  <a:cs typeface="Times New Roman"/>
                </a:rPr>
                <a:t>necessary</a:t>
              </a:r>
              <a:r>
                <a:rPr sz="500" spc="4" dirty="0">
                  <a:latin typeface="Times New Roman"/>
                  <a:cs typeface="Times New Roman"/>
                </a:rPr>
                <a:t> for </a:t>
              </a:r>
              <a:r>
                <a:rPr sz="500" spc="9" dirty="0">
                  <a:latin typeface="Times New Roman"/>
                  <a:cs typeface="Times New Roman"/>
                </a:rPr>
                <a:t>a</a:t>
              </a:r>
              <a:r>
                <a:rPr sz="500" spc="4" dirty="0">
                  <a:latin typeface="Times New Roman"/>
                  <a:cs typeface="Times New Roman"/>
                </a:rPr>
                <a:t> </a:t>
              </a:r>
              <a:r>
                <a:rPr sz="500" spc="9" dirty="0">
                  <a:latin typeface="Times New Roman"/>
                  <a:cs typeface="Times New Roman"/>
                </a:rPr>
                <a:t>people</a:t>
              </a:r>
              <a:r>
                <a:rPr sz="500" spc="4" dirty="0">
                  <a:latin typeface="Times New Roman"/>
                  <a:cs typeface="Times New Roman"/>
                </a:rPr>
                <a:t> to </a:t>
              </a:r>
              <a:r>
                <a:rPr sz="500" spc="9" dirty="0">
                  <a:latin typeface="Times New Roman"/>
                  <a:cs typeface="Times New Roman"/>
                </a:rPr>
                <a:t>advance</a:t>
              </a:r>
              <a:r>
                <a:rPr sz="500" dirty="0">
                  <a:latin typeface="Times New Roman"/>
                  <a:cs typeface="Times New Roman"/>
                </a:rPr>
                <a:t> </a:t>
              </a:r>
              <a:r>
                <a:rPr sz="500" spc="9" dirty="0">
                  <a:latin typeface="Times New Roman"/>
                  <a:cs typeface="Times New Roman"/>
                </a:rPr>
                <a:t>from</a:t>
              </a:r>
              <a:r>
                <a:rPr sz="500" spc="4" dirty="0">
                  <a:latin typeface="Times New Roman"/>
                  <a:cs typeface="Times New Roman"/>
                </a:rPr>
                <a:t> that subordinatio</a:t>
              </a:r>
              <a:r>
                <a:rPr sz="500" spc="9" dirty="0">
                  <a:latin typeface="Times New Roman"/>
                  <a:cs typeface="Times New Roman"/>
                </a:rPr>
                <a:t>n</a:t>
              </a:r>
              <a:r>
                <a:rPr sz="500" spc="4" dirty="0">
                  <a:latin typeface="Times New Roman"/>
                  <a:cs typeface="Times New Roman"/>
                </a:rPr>
                <a:t> in whic</a:t>
              </a:r>
              <a:r>
                <a:rPr sz="500" spc="9" dirty="0">
                  <a:latin typeface="Times New Roman"/>
                  <a:cs typeface="Times New Roman"/>
                </a:rPr>
                <a:t>h</a:t>
              </a:r>
              <a:r>
                <a:rPr sz="500" spc="4" dirty="0">
                  <a:latin typeface="Times New Roman"/>
                  <a:cs typeface="Times New Roman"/>
                </a:rPr>
                <a:t> </a:t>
              </a:r>
              <a:r>
                <a:rPr sz="500" spc="9" dirty="0">
                  <a:latin typeface="Times New Roman"/>
                  <a:cs typeface="Times New Roman"/>
                </a:rPr>
                <a:t>they</a:t>
              </a:r>
              <a:r>
                <a:rPr sz="500" spc="4" dirty="0">
                  <a:latin typeface="Times New Roman"/>
                  <a:cs typeface="Times New Roman"/>
                </a:rPr>
                <a:t> </a:t>
              </a:r>
              <a:r>
                <a:rPr sz="500" spc="9" dirty="0">
                  <a:latin typeface="Times New Roman"/>
                  <a:cs typeface="Times New Roman"/>
                </a:rPr>
                <a:t>have</a:t>
              </a:r>
              <a:r>
                <a:rPr sz="500" spc="4" dirty="0">
                  <a:latin typeface="Times New Roman"/>
                  <a:cs typeface="Times New Roman"/>
                </a:rPr>
                <a:t> hitherto </a:t>
              </a:r>
              <a:r>
                <a:rPr sz="500" spc="9" dirty="0">
                  <a:latin typeface="Times New Roman"/>
                  <a:cs typeface="Times New Roman"/>
                </a:rPr>
                <a:t>remained,</a:t>
              </a:r>
              <a:r>
                <a:rPr sz="500" spc="4" dirty="0">
                  <a:latin typeface="Times New Roman"/>
                  <a:cs typeface="Times New Roman"/>
                </a:rPr>
                <a:t> </a:t>
              </a:r>
              <a:r>
                <a:rPr sz="500" spc="9" dirty="0">
                  <a:latin typeface="Times New Roman"/>
                  <a:cs typeface="Times New Roman"/>
                </a:rPr>
                <a:t>and</a:t>
              </a:r>
              <a:r>
                <a:rPr sz="500" dirty="0">
                  <a:latin typeface="Times New Roman"/>
                  <a:cs typeface="Times New Roman"/>
                </a:rPr>
                <a:t> </a:t>
              </a:r>
              <a:r>
                <a:rPr sz="500" spc="4" dirty="0">
                  <a:latin typeface="Times New Roman"/>
                  <a:cs typeface="Times New Roman"/>
                </a:rPr>
                <a:t>to </a:t>
              </a:r>
              <a:r>
                <a:rPr sz="500" spc="9" dirty="0">
                  <a:latin typeface="Times New Roman"/>
                  <a:cs typeface="Times New Roman"/>
                </a:rPr>
                <a:t>assume</a:t>
              </a:r>
              <a:r>
                <a:rPr sz="500" spc="4" dirty="0">
                  <a:latin typeface="Times New Roman"/>
                  <a:cs typeface="Times New Roman"/>
                </a:rPr>
                <a:t> </a:t>
              </a:r>
              <a:r>
                <a:rPr sz="500" spc="9" dirty="0">
                  <a:latin typeface="Times New Roman"/>
                  <a:cs typeface="Times New Roman"/>
                </a:rPr>
                <a:t>among</a:t>
              </a:r>
              <a:r>
                <a:rPr sz="500" spc="4" dirty="0">
                  <a:latin typeface="Times New Roman"/>
                  <a:cs typeface="Times New Roman"/>
                </a:rPr>
                <a:t> </a:t>
              </a:r>
              <a:r>
                <a:rPr sz="500" spc="9" dirty="0">
                  <a:latin typeface="Times New Roman"/>
                  <a:cs typeface="Times New Roman"/>
                </a:rPr>
                <a:t>powe</a:t>
              </a:r>
              <a:r>
                <a:rPr sz="500" dirty="0">
                  <a:latin typeface="Times New Roman"/>
                  <a:cs typeface="Times New Roman"/>
                </a:rPr>
                <a:t>r</a:t>
              </a:r>
              <a:r>
                <a:rPr sz="500" spc="4" dirty="0">
                  <a:latin typeface="Times New Roman"/>
                  <a:cs typeface="Times New Roman"/>
                </a:rPr>
                <a:t>s</a:t>
              </a:r>
              <a:r>
                <a:rPr sz="500" dirty="0">
                  <a:latin typeface="Times New Roman"/>
                  <a:cs typeface="Times New Roman"/>
                </a:rPr>
                <a:t> </a:t>
              </a:r>
              <a:r>
                <a:rPr sz="500" spc="4" dirty="0">
                  <a:latin typeface="Times New Roman"/>
                  <a:cs typeface="Times New Roman"/>
                </a:rPr>
                <a:t>of</a:t>
              </a:r>
              <a:r>
                <a:rPr sz="500" dirty="0">
                  <a:latin typeface="Times New Roman"/>
                  <a:cs typeface="Times New Roman"/>
                </a:rPr>
                <a:t> </a:t>
              </a:r>
              <a:r>
                <a:rPr sz="500" spc="4" dirty="0">
                  <a:latin typeface="Times New Roman"/>
                  <a:cs typeface="Times New Roman"/>
                </a:rPr>
                <a:t>the earth the </a:t>
              </a:r>
              <a:r>
                <a:rPr sz="500" spc="9" dirty="0">
                  <a:latin typeface="Times New Roman"/>
                  <a:cs typeface="Times New Roman"/>
                </a:rPr>
                <a:t>equal</a:t>
              </a:r>
              <a:r>
                <a:rPr sz="500" spc="4" dirty="0">
                  <a:latin typeface="Times New Roman"/>
                  <a:cs typeface="Times New Roman"/>
                </a:rPr>
                <a:t> </a:t>
              </a:r>
              <a:r>
                <a:rPr sz="500" spc="9" dirty="0">
                  <a:latin typeface="Times New Roman"/>
                  <a:cs typeface="Times New Roman"/>
                </a:rPr>
                <a:t>and</a:t>
              </a:r>
              <a:r>
                <a:rPr sz="500" dirty="0">
                  <a:latin typeface="Times New Roman"/>
                  <a:cs typeface="Times New Roman"/>
                </a:rPr>
                <a:t> </a:t>
              </a:r>
              <a:r>
                <a:rPr sz="500" spc="4" dirty="0">
                  <a:latin typeface="Times New Roman"/>
                  <a:cs typeface="Times New Roman"/>
                </a:rPr>
                <a:t>independent</a:t>
              </a:r>
              <a:r>
                <a:rPr sz="500" dirty="0">
                  <a:latin typeface="Times New Roman"/>
                  <a:cs typeface="Times New Roman"/>
                </a:rPr>
                <a:t> </a:t>
              </a:r>
              <a:r>
                <a:rPr sz="500" spc="4" dirty="0">
                  <a:latin typeface="Times New Roman"/>
                  <a:cs typeface="Times New Roman"/>
                </a:rPr>
                <a:t>station to whic</a:t>
              </a:r>
              <a:r>
                <a:rPr sz="500" spc="9" dirty="0">
                  <a:latin typeface="Times New Roman"/>
                  <a:cs typeface="Times New Roman"/>
                </a:rPr>
                <a:t>h</a:t>
              </a:r>
              <a:r>
                <a:rPr sz="500" spc="4" dirty="0">
                  <a:latin typeface="Times New Roman"/>
                  <a:cs typeface="Times New Roman"/>
                </a:rPr>
                <a:t> the </a:t>
              </a:r>
              <a:r>
                <a:rPr sz="500" spc="9" dirty="0">
                  <a:latin typeface="Times New Roman"/>
                  <a:cs typeface="Times New Roman"/>
                </a:rPr>
                <a:t>laws</a:t>
              </a:r>
              <a:r>
                <a:rPr sz="500" spc="4" dirty="0">
                  <a:latin typeface="Times New Roman"/>
                  <a:cs typeface="Times New Roman"/>
                </a:rPr>
                <a:t> </a:t>
              </a:r>
              <a:r>
                <a:rPr sz="500" spc="9" dirty="0">
                  <a:latin typeface="Times New Roman"/>
                  <a:cs typeface="Times New Roman"/>
                </a:rPr>
                <a:t>of</a:t>
              </a:r>
              <a:r>
                <a:rPr sz="500" spc="4" dirty="0">
                  <a:latin typeface="Times New Roman"/>
                  <a:cs typeface="Times New Roman"/>
                </a:rPr>
                <a:t> </a:t>
              </a:r>
              <a:r>
                <a:rPr sz="500" spc="9" dirty="0">
                  <a:latin typeface="Times New Roman"/>
                  <a:cs typeface="Times New Roman"/>
                </a:rPr>
                <a:t>nature</a:t>
              </a:r>
              <a:r>
                <a:rPr sz="500" spc="4" dirty="0">
                  <a:latin typeface="Times New Roman"/>
                  <a:cs typeface="Times New Roman"/>
                </a:rPr>
                <a:t> </a:t>
              </a:r>
              <a:r>
                <a:rPr sz="500" spc="9" dirty="0">
                  <a:latin typeface="Times New Roman"/>
                  <a:cs typeface="Times New Roman"/>
                </a:rPr>
                <a:t>and</a:t>
              </a:r>
              <a:r>
                <a:rPr sz="500" spc="4" dirty="0">
                  <a:latin typeface="Times New Roman"/>
                  <a:cs typeface="Times New Roman"/>
                </a:rPr>
                <a:t> </a:t>
              </a:r>
              <a:r>
                <a:rPr sz="500" spc="9" dirty="0">
                  <a:latin typeface="Times New Roman"/>
                  <a:cs typeface="Times New Roman"/>
                </a:rPr>
                <a:t>of</a:t>
              </a:r>
              <a:r>
                <a:rPr sz="500" spc="4" dirty="0">
                  <a:latin typeface="Times New Roman"/>
                  <a:cs typeface="Times New Roman"/>
                </a:rPr>
                <a:t> nature's</a:t>
              </a:r>
              <a:r>
                <a:rPr sz="500" spc="9" dirty="0">
                  <a:latin typeface="Times New Roman"/>
                  <a:cs typeface="Times New Roman"/>
                </a:rPr>
                <a:t> god</a:t>
              </a:r>
              <a:r>
                <a:rPr sz="500" spc="4" dirty="0">
                  <a:latin typeface="Times New Roman"/>
                  <a:cs typeface="Times New Roman"/>
                </a:rPr>
                <a:t> entitle </a:t>
              </a:r>
              <a:r>
                <a:rPr sz="500" spc="9" dirty="0">
                  <a:latin typeface="Times New Roman"/>
                  <a:cs typeface="Times New Roman"/>
                </a:rPr>
                <a:t>them,</a:t>
              </a:r>
              <a:r>
                <a:rPr sz="500" spc="4" dirty="0">
                  <a:latin typeface="Times New Roman"/>
                  <a:cs typeface="Times New Roman"/>
                </a:rPr>
                <a:t> </a:t>
              </a:r>
              <a:r>
                <a:rPr sz="500" spc="9" dirty="0">
                  <a:latin typeface="Times New Roman"/>
                  <a:cs typeface="Times New Roman"/>
                </a:rPr>
                <a:t>a</a:t>
              </a:r>
              <a:r>
                <a:rPr sz="500" spc="4" dirty="0">
                  <a:latin typeface="Times New Roman"/>
                  <a:cs typeface="Times New Roman"/>
                </a:rPr>
                <a:t> </a:t>
              </a:r>
              <a:r>
                <a:rPr sz="500" spc="9" dirty="0">
                  <a:latin typeface="Times New Roman"/>
                  <a:cs typeface="Times New Roman"/>
                </a:rPr>
                <a:t>decent</a:t>
              </a:r>
              <a:r>
                <a:rPr sz="500" spc="4" dirty="0">
                  <a:latin typeface="Times New Roman"/>
                  <a:cs typeface="Times New Roman"/>
                </a:rPr>
                <a:t> respect to the </a:t>
              </a:r>
              <a:r>
                <a:rPr sz="500" spc="9" dirty="0">
                  <a:latin typeface="Times New Roman"/>
                  <a:cs typeface="Times New Roman"/>
                </a:rPr>
                <a:t>opinions</a:t>
              </a:r>
              <a:r>
                <a:rPr sz="500" spc="4" dirty="0">
                  <a:latin typeface="Times New Roman"/>
                  <a:cs typeface="Times New Roman"/>
                </a:rPr>
                <a:t> </a:t>
              </a:r>
              <a:r>
                <a:rPr sz="500" spc="9" dirty="0">
                  <a:latin typeface="Times New Roman"/>
                  <a:cs typeface="Times New Roman"/>
                </a:rPr>
                <a:t>of</a:t>
              </a:r>
              <a:r>
                <a:rPr sz="500" spc="4" dirty="0">
                  <a:latin typeface="Times New Roman"/>
                  <a:cs typeface="Times New Roman"/>
                </a:rPr>
                <a:t> </a:t>
              </a:r>
              <a:r>
                <a:rPr sz="500" spc="9" dirty="0">
                  <a:latin typeface="Times New Roman"/>
                  <a:cs typeface="Times New Roman"/>
                </a:rPr>
                <a:t>mankind</a:t>
              </a:r>
              <a:r>
                <a:rPr sz="500" spc="4" dirty="0">
                  <a:latin typeface="Times New Roman"/>
                  <a:cs typeface="Times New Roman"/>
                </a:rPr>
                <a:t> requires t</a:t>
              </a:r>
              <a:r>
                <a:rPr sz="500" dirty="0">
                  <a:latin typeface="Times New Roman"/>
                  <a:cs typeface="Times New Roman"/>
                </a:rPr>
                <a:t>h</a:t>
              </a:r>
              <a:r>
                <a:rPr sz="500" spc="4" dirty="0">
                  <a:latin typeface="Times New Roman"/>
                  <a:cs typeface="Times New Roman"/>
                </a:rPr>
                <a:t>at</a:t>
              </a:r>
              <a:r>
                <a:rPr sz="500" spc="9" dirty="0">
                  <a:latin typeface="Times New Roman"/>
                  <a:cs typeface="Times New Roman"/>
                </a:rPr>
                <a:t> they should</a:t>
              </a:r>
              <a:r>
                <a:rPr sz="500" spc="4" dirty="0">
                  <a:latin typeface="Times New Roman"/>
                  <a:cs typeface="Times New Roman"/>
                </a:rPr>
                <a:t> declare the </a:t>
              </a:r>
              <a:r>
                <a:rPr sz="500" spc="9" dirty="0">
                  <a:latin typeface="Times New Roman"/>
                  <a:cs typeface="Times New Roman"/>
                </a:rPr>
                <a:t>causes</a:t>
              </a:r>
              <a:r>
                <a:rPr sz="500" spc="4" dirty="0">
                  <a:latin typeface="Times New Roman"/>
                  <a:cs typeface="Times New Roman"/>
                </a:rPr>
                <a:t> whic</a:t>
              </a:r>
              <a:r>
                <a:rPr sz="500" spc="9" dirty="0">
                  <a:latin typeface="Times New Roman"/>
                  <a:cs typeface="Times New Roman"/>
                </a:rPr>
                <a:t>h</a:t>
              </a:r>
              <a:r>
                <a:rPr sz="500" spc="4" dirty="0">
                  <a:latin typeface="Times New Roman"/>
                  <a:cs typeface="Times New Roman"/>
                </a:rPr>
                <a:t> </a:t>
              </a:r>
              <a:r>
                <a:rPr sz="500" spc="9" dirty="0">
                  <a:latin typeface="Times New Roman"/>
                  <a:cs typeface="Times New Roman"/>
                </a:rPr>
                <a:t>impel</a:t>
              </a:r>
              <a:r>
                <a:rPr sz="500" spc="4" dirty="0">
                  <a:latin typeface="Times New Roman"/>
                  <a:cs typeface="Times New Roman"/>
                </a:rPr>
                <a:t> </a:t>
              </a:r>
              <a:r>
                <a:rPr sz="500" spc="9" dirty="0">
                  <a:latin typeface="Times New Roman"/>
                  <a:cs typeface="Times New Roman"/>
                </a:rPr>
                <a:t>them</a:t>
              </a:r>
              <a:r>
                <a:rPr sz="500" spc="4" dirty="0">
                  <a:latin typeface="Times New Roman"/>
                  <a:cs typeface="Times New Roman"/>
                </a:rPr>
                <a:t> to the </a:t>
              </a:r>
              <a:r>
                <a:rPr sz="500" spc="9" dirty="0">
                  <a:latin typeface="Times New Roman"/>
                  <a:cs typeface="Times New Roman"/>
                </a:rPr>
                <a:t>change.</a:t>
              </a:r>
              <a:endParaRPr sz="500" dirty="0">
                <a:latin typeface="Times New Roman"/>
                <a:cs typeface="Times New Roman"/>
              </a:endParaRPr>
            </a:p>
            <a:p>
              <a:pPr marL="11397">
                <a:lnSpc>
                  <a:spcPts val="642"/>
                </a:lnSpc>
              </a:pPr>
              <a:r>
                <a:rPr sz="500" spc="13" dirty="0">
                  <a:latin typeface="Times New Roman"/>
                  <a:cs typeface="Times New Roman"/>
                </a:rPr>
                <a:t>W</a:t>
              </a:r>
              <a:r>
                <a:rPr sz="500" spc="9" dirty="0">
                  <a:latin typeface="Times New Roman"/>
                  <a:cs typeface="Times New Roman"/>
                </a:rPr>
                <a:t>e</a:t>
              </a:r>
              <a:r>
                <a:rPr sz="500" spc="4" dirty="0">
                  <a:latin typeface="Times New Roman"/>
                  <a:cs typeface="Times New Roman"/>
                </a:rPr>
                <a:t> hol</a:t>
              </a:r>
              <a:r>
                <a:rPr sz="500" spc="9" dirty="0">
                  <a:latin typeface="Times New Roman"/>
                  <a:cs typeface="Times New Roman"/>
                </a:rPr>
                <a:t>d</a:t>
              </a:r>
              <a:r>
                <a:rPr sz="500" spc="4" dirty="0">
                  <a:latin typeface="Times New Roman"/>
                  <a:cs typeface="Times New Roman"/>
                </a:rPr>
                <a:t> </a:t>
              </a:r>
              <a:r>
                <a:rPr sz="500" dirty="0">
                  <a:latin typeface="Times New Roman"/>
                  <a:cs typeface="Times New Roman"/>
                </a:rPr>
                <a:t>thes</a:t>
              </a:r>
              <a:r>
                <a:rPr sz="500" spc="9" dirty="0">
                  <a:latin typeface="Times New Roman"/>
                  <a:cs typeface="Times New Roman"/>
                </a:rPr>
                <a:t>e</a:t>
              </a:r>
              <a:r>
                <a:rPr sz="500" spc="4" dirty="0">
                  <a:latin typeface="Times New Roman"/>
                  <a:cs typeface="Times New Roman"/>
                </a:rPr>
                <a:t> truths to </a:t>
              </a:r>
              <a:r>
                <a:rPr sz="500" spc="9" dirty="0">
                  <a:latin typeface="Times New Roman"/>
                  <a:cs typeface="Times New Roman"/>
                </a:rPr>
                <a:t>be</a:t>
              </a:r>
              <a:r>
                <a:rPr sz="500" spc="4" dirty="0">
                  <a:latin typeface="Times New Roman"/>
                  <a:cs typeface="Times New Roman"/>
                </a:rPr>
                <a:t> </a:t>
              </a:r>
              <a:r>
                <a:rPr sz="500" dirty="0">
                  <a:latin typeface="Times New Roman"/>
                  <a:cs typeface="Times New Roman"/>
                </a:rPr>
                <a:t>self-evident</a:t>
              </a:r>
              <a:r>
                <a:rPr sz="500" spc="4" dirty="0">
                  <a:latin typeface="Times New Roman"/>
                  <a:cs typeface="Times New Roman"/>
                </a:rPr>
                <a:t>;</a:t>
              </a:r>
              <a:r>
                <a:rPr sz="500" spc="9" dirty="0">
                  <a:latin typeface="Times New Roman"/>
                  <a:cs typeface="Times New Roman"/>
                </a:rPr>
                <a:t> </a:t>
              </a:r>
              <a:r>
                <a:rPr sz="500" spc="4" dirty="0">
                  <a:latin typeface="Times New Roman"/>
                  <a:cs typeface="Times New Roman"/>
                </a:rPr>
                <a:t>that all </a:t>
              </a:r>
              <a:r>
                <a:rPr sz="500" spc="9" dirty="0">
                  <a:latin typeface="Times New Roman"/>
                  <a:cs typeface="Times New Roman"/>
                </a:rPr>
                <a:t>men</a:t>
              </a:r>
              <a:r>
                <a:rPr sz="500" spc="4" dirty="0">
                  <a:latin typeface="Times New Roman"/>
                  <a:cs typeface="Times New Roman"/>
                </a:rPr>
                <a:t> are created </a:t>
              </a:r>
              <a:r>
                <a:rPr sz="500" spc="9" dirty="0">
                  <a:latin typeface="Times New Roman"/>
                  <a:cs typeface="Times New Roman"/>
                </a:rPr>
                <a:t>equal</a:t>
              </a:r>
              <a:r>
                <a:rPr sz="500" spc="4" dirty="0">
                  <a:latin typeface="Times New Roman"/>
                  <a:cs typeface="Times New Roman"/>
                </a:rPr>
                <a:t> </a:t>
              </a:r>
              <a:r>
                <a:rPr sz="500" spc="9" dirty="0">
                  <a:latin typeface="Times New Roman"/>
                  <a:cs typeface="Times New Roman"/>
                </a:rPr>
                <a:t>and</a:t>
              </a:r>
              <a:r>
                <a:rPr sz="500" spc="4" dirty="0">
                  <a:latin typeface="Times New Roman"/>
                  <a:cs typeface="Times New Roman"/>
                </a:rPr>
                <a:t> </a:t>
              </a:r>
              <a:r>
                <a:rPr sz="500" spc="9" dirty="0">
                  <a:latin typeface="Times New Roman"/>
                  <a:cs typeface="Times New Roman"/>
                </a:rPr>
                <a:t>independent;</a:t>
              </a:r>
              <a:endParaRPr sz="500" dirty="0">
                <a:latin typeface="Times New Roman"/>
                <a:cs typeface="Times New Roman"/>
              </a:endParaRPr>
            </a:p>
            <a:p>
              <a:pPr marL="11397" marR="4559">
                <a:spcBef>
                  <a:spcPts val="4"/>
                </a:spcBef>
              </a:pPr>
              <a:r>
                <a:rPr sz="500" spc="4" dirty="0">
                  <a:latin typeface="Times New Roman"/>
                  <a:cs typeface="Times New Roman"/>
                </a:rPr>
                <a:t>that </a:t>
              </a:r>
              <a:r>
                <a:rPr sz="500" spc="9" dirty="0">
                  <a:latin typeface="Times New Roman"/>
                  <a:cs typeface="Times New Roman"/>
                </a:rPr>
                <a:t>from</a:t>
              </a:r>
              <a:r>
                <a:rPr sz="500" spc="4" dirty="0">
                  <a:latin typeface="Times New Roman"/>
                  <a:cs typeface="Times New Roman"/>
                </a:rPr>
                <a:t> that </a:t>
              </a:r>
              <a:r>
                <a:rPr sz="500" spc="9" dirty="0">
                  <a:latin typeface="Times New Roman"/>
                  <a:cs typeface="Times New Roman"/>
                </a:rPr>
                <a:t>equal</a:t>
              </a:r>
              <a:r>
                <a:rPr sz="500" spc="4" dirty="0">
                  <a:latin typeface="Times New Roman"/>
                  <a:cs typeface="Times New Roman"/>
                </a:rPr>
                <a:t> creation </a:t>
              </a:r>
              <a:r>
                <a:rPr sz="500" spc="9" dirty="0">
                  <a:latin typeface="Times New Roman"/>
                  <a:cs typeface="Times New Roman"/>
                </a:rPr>
                <a:t>they</a:t>
              </a:r>
              <a:r>
                <a:rPr sz="500" spc="4" dirty="0">
                  <a:latin typeface="Times New Roman"/>
                  <a:cs typeface="Times New Roman"/>
                </a:rPr>
                <a:t> </a:t>
              </a:r>
              <a:r>
                <a:rPr sz="500" spc="9" dirty="0">
                  <a:latin typeface="Times New Roman"/>
                  <a:cs typeface="Times New Roman"/>
                </a:rPr>
                <a:t>derive</a:t>
              </a:r>
              <a:r>
                <a:rPr sz="500" spc="4" dirty="0">
                  <a:latin typeface="Times New Roman"/>
                  <a:cs typeface="Times New Roman"/>
                </a:rPr>
                <a:t> rights inherent </a:t>
              </a:r>
              <a:r>
                <a:rPr sz="500" spc="9" dirty="0">
                  <a:latin typeface="Times New Roman"/>
                  <a:cs typeface="Times New Roman"/>
                </a:rPr>
                <a:t>and</a:t>
              </a:r>
              <a:r>
                <a:rPr sz="500" spc="4" dirty="0">
                  <a:latin typeface="Times New Roman"/>
                  <a:cs typeface="Times New Roman"/>
                </a:rPr>
                <a:t> inalienable, a</a:t>
              </a:r>
              <a:r>
                <a:rPr sz="500" spc="9" dirty="0">
                  <a:latin typeface="Times New Roman"/>
                  <a:cs typeface="Times New Roman"/>
                </a:rPr>
                <a:t>mong</a:t>
              </a:r>
              <a:r>
                <a:rPr sz="500" spc="4" dirty="0">
                  <a:latin typeface="Times New Roman"/>
                  <a:cs typeface="Times New Roman"/>
                </a:rPr>
                <a:t> whic</a:t>
              </a:r>
              <a:r>
                <a:rPr sz="500" spc="9" dirty="0">
                  <a:latin typeface="Times New Roman"/>
                  <a:cs typeface="Times New Roman"/>
                </a:rPr>
                <a:t>h</a:t>
              </a:r>
              <a:r>
                <a:rPr sz="500" spc="4" dirty="0">
                  <a:latin typeface="Times New Roman"/>
                  <a:cs typeface="Times New Roman"/>
                </a:rPr>
                <a:t> are the preservation </a:t>
              </a:r>
              <a:r>
                <a:rPr sz="500" spc="9" dirty="0">
                  <a:latin typeface="Times New Roman"/>
                  <a:cs typeface="Times New Roman"/>
                </a:rPr>
                <a:t>of</a:t>
              </a:r>
              <a:r>
                <a:rPr sz="500" spc="4" dirty="0">
                  <a:latin typeface="Times New Roman"/>
                  <a:cs typeface="Times New Roman"/>
                </a:rPr>
                <a:t> life, </a:t>
              </a:r>
              <a:r>
                <a:rPr sz="500" spc="9" dirty="0">
                  <a:latin typeface="Times New Roman"/>
                  <a:cs typeface="Times New Roman"/>
                </a:rPr>
                <a:t>and</a:t>
              </a:r>
              <a:r>
                <a:rPr sz="500" spc="4" dirty="0">
                  <a:latin typeface="Times New Roman"/>
                  <a:cs typeface="Times New Roman"/>
                </a:rPr>
                <a:t> liberty, </a:t>
              </a:r>
              <a:r>
                <a:rPr sz="500" spc="9" dirty="0">
                  <a:latin typeface="Times New Roman"/>
                  <a:cs typeface="Times New Roman"/>
                </a:rPr>
                <a:t>and</a:t>
              </a:r>
              <a:r>
                <a:rPr sz="500" spc="4" dirty="0">
                  <a:latin typeface="Times New Roman"/>
                  <a:cs typeface="Times New Roman"/>
                </a:rPr>
                <a:t> the pursuit </a:t>
              </a:r>
              <a:r>
                <a:rPr sz="500" spc="9" dirty="0">
                  <a:latin typeface="Times New Roman"/>
                  <a:cs typeface="Times New Roman"/>
                </a:rPr>
                <a:t>of</a:t>
              </a:r>
              <a:r>
                <a:rPr sz="500" spc="4" dirty="0">
                  <a:latin typeface="Times New Roman"/>
                  <a:cs typeface="Times New Roman"/>
                </a:rPr>
                <a:t> </a:t>
              </a:r>
              <a:r>
                <a:rPr sz="500" spc="9" dirty="0">
                  <a:latin typeface="Times New Roman"/>
                  <a:cs typeface="Times New Roman"/>
                </a:rPr>
                <a:t>happiness;</a:t>
              </a:r>
              <a:r>
                <a:rPr sz="500" spc="4" dirty="0">
                  <a:latin typeface="Times New Roman"/>
                  <a:cs typeface="Times New Roman"/>
                </a:rPr>
                <a:t> that to secur</a:t>
              </a:r>
              <a:r>
                <a:rPr sz="500" spc="9" dirty="0">
                  <a:latin typeface="Times New Roman"/>
                  <a:cs typeface="Times New Roman"/>
                </a:rPr>
                <a:t>e</a:t>
              </a:r>
              <a:r>
                <a:rPr sz="500" spc="4" dirty="0">
                  <a:latin typeface="Times New Roman"/>
                  <a:cs typeface="Times New Roman"/>
                </a:rPr>
                <a:t> these  ends, gover</a:t>
              </a:r>
              <a:r>
                <a:rPr sz="500" spc="9" dirty="0">
                  <a:latin typeface="Times New Roman"/>
                  <a:cs typeface="Times New Roman"/>
                </a:rPr>
                <a:t>nments</a:t>
              </a:r>
              <a:r>
                <a:rPr sz="500" spc="4" dirty="0">
                  <a:latin typeface="Times New Roman"/>
                  <a:cs typeface="Times New Roman"/>
                </a:rPr>
                <a:t> are</a:t>
              </a:r>
              <a:r>
                <a:rPr sz="500" spc="9" dirty="0">
                  <a:latin typeface="Times New Roman"/>
                  <a:cs typeface="Times New Roman"/>
                </a:rPr>
                <a:t> </a:t>
              </a:r>
              <a:r>
                <a:rPr sz="500" spc="4" dirty="0">
                  <a:latin typeface="Times New Roman"/>
                  <a:cs typeface="Times New Roman"/>
                </a:rPr>
                <a:t>instituted </a:t>
              </a:r>
              <a:r>
                <a:rPr sz="500" spc="9" dirty="0">
                  <a:latin typeface="Times New Roman"/>
                  <a:cs typeface="Times New Roman"/>
                </a:rPr>
                <a:t>among</a:t>
              </a:r>
              <a:r>
                <a:rPr sz="500" spc="4" dirty="0">
                  <a:latin typeface="Times New Roman"/>
                  <a:cs typeface="Times New Roman"/>
                </a:rPr>
                <a:t> </a:t>
              </a:r>
              <a:r>
                <a:rPr sz="500" spc="9" dirty="0">
                  <a:latin typeface="Times New Roman"/>
                  <a:cs typeface="Times New Roman"/>
                </a:rPr>
                <a:t>men,</a:t>
              </a:r>
              <a:r>
                <a:rPr sz="500" spc="4" dirty="0">
                  <a:latin typeface="Times New Roman"/>
                  <a:cs typeface="Times New Roman"/>
                </a:rPr>
                <a:t> </a:t>
              </a:r>
              <a:r>
                <a:rPr sz="500" spc="9" dirty="0">
                  <a:latin typeface="Times New Roman"/>
                  <a:cs typeface="Times New Roman"/>
                </a:rPr>
                <a:t>deriving</a:t>
              </a:r>
              <a:r>
                <a:rPr sz="500" spc="4" dirty="0">
                  <a:latin typeface="Times New Roman"/>
                  <a:cs typeface="Times New Roman"/>
                </a:rPr>
                <a:t> their just </a:t>
              </a:r>
              <a:r>
                <a:rPr sz="500" spc="9" dirty="0">
                  <a:latin typeface="Times New Roman"/>
                  <a:cs typeface="Times New Roman"/>
                </a:rPr>
                <a:t>power</a:t>
              </a:r>
              <a:r>
                <a:rPr sz="500" spc="4" dirty="0">
                  <a:latin typeface="Times New Roman"/>
                  <a:cs typeface="Times New Roman"/>
                </a:rPr>
                <a:t> </a:t>
              </a:r>
              <a:r>
                <a:rPr sz="500" spc="-4" dirty="0">
                  <a:latin typeface="Times New Roman"/>
                  <a:cs typeface="Times New Roman"/>
                </a:rPr>
                <a:t>f</a:t>
              </a:r>
              <a:r>
                <a:rPr sz="500" spc="9" dirty="0">
                  <a:latin typeface="Times New Roman"/>
                  <a:cs typeface="Times New Roman"/>
                </a:rPr>
                <a:t>rom</a:t>
              </a:r>
              <a:r>
                <a:rPr sz="500" spc="4" dirty="0">
                  <a:latin typeface="Times New Roman"/>
                  <a:cs typeface="Times New Roman"/>
                </a:rPr>
                <a:t> the </a:t>
              </a:r>
              <a:r>
                <a:rPr sz="500" spc="9" dirty="0">
                  <a:latin typeface="Times New Roman"/>
                  <a:cs typeface="Times New Roman"/>
                </a:rPr>
                <a:t>consent</a:t>
              </a:r>
              <a:r>
                <a:rPr sz="500" spc="4" dirty="0">
                  <a:latin typeface="Times New Roman"/>
                  <a:cs typeface="Times New Roman"/>
                </a:rPr>
                <a:t> of the </a:t>
              </a:r>
              <a:r>
                <a:rPr sz="500" spc="9" dirty="0">
                  <a:latin typeface="Times New Roman"/>
                  <a:cs typeface="Times New Roman"/>
                </a:rPr>
                <a:t>governed;</a:t>
              </a:r>
              <a:r>
                <a:rPr sz="500" spc="4" dirty="0">
                  <a:latin typeface="Times New Roman"/>
                  <a:cs typeface="Times New Roman"/>
                </a:rPr>
                <a:t> that whenever </a:t>
              </a:r>
              <a:r>
                <a:rPr sz="500" spc="9" dirty="0">
                  <a:latin typeface="Times New Roman"/>
                  <a:cs typeface="Times New Roman"/>
                </a:rPr>
                <a:t>any</a:t>
              </a:r>
              <a:r>
                <a:rPr sz="500" dirty="0">
                  <a:latin typeface="Times New Roman"/>
                  <a:cs typeface="Times New Roman"/>
                </a:rPr>
                <a:t> </a:t>
              </a:r>
              <a:r>
                <a:rPr sz="500" spc="9" dirty="0">
                  <a:latin typeface="Times New Roman"/>
                  <a:cs typeface="Times New Roman"/>
                </a:rPr>
                <a:t>form</a:t>
              </a:r>
              <a:r>
                <a:rPr sz="500" spc="4" dirty="0">
                  <a:latin typeface="Times New Roman"/>
                  <a:cs typeface="Times New Roman"/>
                </a:rPr>
                <a:t> </a:t>
              </a:r>
              <a:r>
                <a:rPr sz="500" spc="9" dirty="0">
                  <a:latin typeface="Times New Roman"/>
                  <a:cs typeface="Times New Roman"/>
                </a:rPr>
                <a:t>of</a:t>
              </a:r>
              <a:r>
                <a:rPr sz="500" spc="4" dirty="0">
                  <a:latin typeface="Times New Roman"/>
                  <a:cs typeface="Times New Roman"/>
                </a:rPr>
                <a:t> </a:t>
              </a:r>
              <a:r>
                <a:rPr sz="500" spc="9" dirty="0">
                  <a:latin typeface="Times New Roman"/>
                  <a:cs typeface="Times New Roman"/>
                </a:rPr>
                <a:t>government</a:t>
              </a:r>
              <a:r>
                <a:rPr sz="500" spc="4" dirty="0">
                  <a:latin typeface="Times New Roman"/>
                  <a:cs typeface="Times New Roman"/>
                </a:rPr>
                <a:t> </a:t>
              </a:r>
              <a:r>
                <a:rPr sz="500" dirty="0">
                  <a:latin typeface="Times New Roman"/>
                  <a:cs typeface="Times New Roman"/>
                </a:rPr>
                <a:t>shal</a:t>
              </a:r>
              <a:r>
                <a:rPr sz="500" spc="4" dirty="0">
                  <a:latin typeface="Times New Roman"/>
                  <a:cs typeface="Times New Roman"/>
                </a:rPr>
                <a:t>l </a:t>
              </a:r>
              <a:r>
                <a:rPr sz="500" spc="9" dirty="0">
                  <a:latin typeface="Times New Roman"/>
                  <a:cs typeface="Times New Roman"/>
                </a:rPr>
                <a:t>become</a:t>
              </a:r>
              <a:r>
                <a:rPr sz="500" spc="4" dirty="0">
                  <a:latin typeface="Times New Roman"/>
                  <a:cs typeface="Times New Roman"/>
                </a:rPr>
                <a:t> destructive </a:t>
              </a:r>
              <a:r>
                <a:rPr sz="500" spc="9" dirty="0">
                  <a:latin typeface="Times New Roman"/>
                  <a:cs typeface="Times New Roman"/>
                </a:rPr>
                <a:t>of</a:t>
              </a:r>
              <a:r>
                <a:rPr sz="500" spc="4" dirty="0">
                  <a:latin typeface="Times New Roman"/>
                  <a:cs typeface="Times New Roman"/>
                </a:rPr>
                <a:t> these ends,</a:t>
              </a:r>
              <a:r>
                <a:rPr sz="500" spc="9" dirty="0">
                  <a:latin typeface="Times New Roman"/>
                  <a:cs typeface="Times New Roman"/>
                </a:rPr>
                <a:t> </a:t>
              </a:r>
              <a:r>
                <a:rPr sz="500" spc="4" dirty="0">
                  <a:latin typeface="Times New Roman"/>
                  <a:cs typeface="Times New Roman"/>
                </a:rPr>
                <a:t>it is the right </a:t>
              </a:r>
              <a:r>
                <a:rPr sz="500" spc="9" dirty="0">
                  <a:latin typeface="Times New Roman"/>
                  <a:cs typeface="Times New Roman"/>
                </a:rPr>
                <a:t>of</a:t>
              </a:r>
              <a:r>
                <a:rPr sz="500" spc="4" dirty="0">
                  <a:latin typeface="Times New Roman"/>
                  <a:cs typeface="Times New Roman"/>
                </a:rPr>
                <a:t> the </a:t>
              </a:r>
              <a:r>
                <a:rPr sz="500" spc="9" dirty="0">
                  <a:latin typeface="Times New Roman"/>
                  <a:cs typeface="Times New Roman"/>
                </a:rPr>
                <a:t>people</a:t>
              </a:r>
              <a:r>
                <a:rPr sz="500" spc="4" dirty="0">
                  <a:latin typeface="Times New Roman"/>
                  <a:cs typeface="Times New Roman"/>
                </a:rPr>
                <a:t> to alter </a:t>
              </a:r>
              <a:r>
                <a:rPr sz="500" spc="9" dirty="0">
                  <a:latin typeface="Times New Roman"/>
                  <a:cs typeface="Times New Roman"/>
                </a:rPr>
                <a:t>or</a:t>
              </a:r>
              <a:r>
                <a:rPr sz="500" spc="4" dirty="0">
                  <a:latin typeface="Times New Roman"/>
                  <a:cs typeface="Times New Roman"/>
                </a:rPr>
                <a:t> </a:t>
              </a:r>
              <a:r>
                <a:rPr sz="500" dirty="0">
                  <a:latin typeface="Times New Roman"/>
                  <a:cs typeface="Times New Roman"/>
                </a:rPr>
                <a:t>t</a:t>
              </a:r>
              <a:r>
                <a:rPr sz="500" spc="9" dirty="0">
                  <a:latin typeface="Times New Roman"/>
                  <a:cs typeface="Times New Roman"/>
                </a:rPr>
                <a:t>o</a:t>
              </a:r>
              <a:r>
                <a:rPr sz="500" spc="4" dirty="0">
                  <a:latin typeface="Times New Roman"/>
                  <a:cs typeface="Times New Roman"/>
                </a:rPr>
                <a:t> a</a:t>
              </a:r>
              <a:r>
                <a:rPr sz="500" spc="9" dirty="0">
                  <a:latin typeface="Times New Roman"/>
                  <a:cs typeface="Times New Roman"/>
                </a:rPr>
                <a:t>bo</a:t>
              </a:r>
              <a:r>
                <a:rPr sz="500" dirty="0">
                  <a:latin typeface="Times New Roman"/>
                  <a:cs typeface="Times New Roman"/>
                </a:rPr>
                <a:t>lis</a:t>
              </a:r>
              <a:r>
                <a:rPr sz="500" spc="9" dirty="0">
                  <a:latin typeface="Times New Roman"/>
                  <a:cs typeface="Times New Roman"/>
                </a:rPr>
                <a:t>h</a:t>
              </a:r>
              <a:r>
                <a:rPr sz="500" spc="4" dirty="0">
                  <a:latin typeface="Times New Roman"/>
                  <a:cs typeface="Times New Roman"/>
                </a:rPr>
                <a:t> </a:t>
              </a:r>
              <a:r>
                <a:rPr sz="500" dirty="0">
                  <a:latin typeface="Times New Roman"/>
                  <a:cs typeface="Times New Roman"/>
                </a:rPr>
                <a:t>it</a:t>
              </a:r>
              <a:r>
                <a:rPr sz="500" spc="4" dirty="0">
                  <a:latin typeface="Times New Roman"/>
                  <a:cs typeface="Times New Roman"/>
                </a:rPr>
                <a:t>, a</a:t>
              </a:r>
              <a:r>
                <a:rPr sz="500" spc="9" dirty="0">
                  <a:latin typeface="Times New Roman"/>
                  <a:cs typeface="Times New Roman"/>
                </a:rPr>
                <a:t>nd</a:t>
              </a:r>
              <a:r>
                <a:rPr sz="500" spc="4" dirty="0">
                  <a:latin typeface="Times New Roman"/>
                  <a:cs typeface="Times New Roman"/>
                </a:rPr>
                <a:t> </a:t>
              </a:r>
              <a:r>
                <a:rPr sz="500" dirty="0">
                  <a:latin typeface="Times New Roman"/>
                  <a:cs typeface="Times New Roman"/>
                </a:rPr>
                <a:t>t</a:t>
              </a:r>
              <a:r>
                <a:rPr sz="500" spc="9" dirty="0">
                  <a:latin typeface="Times New Roman"/>
                  <a:cs typeface="Times New Roman"/>
                </a:rPr>
                <a:t>o</a:t>
              </a:r>
              <a:r>
                <a:rPr sz="500" spc="4" dirty="0">
                  <a:latin typeface="Times New Roman"/>
                  <a:cs typeface="Times New Roman"/>
                </a:rPr>
                <a:t> </a:t>
              </a:r>
              <a:r>
                <a:rPr sz="500" dirty="0">
                  <a:latin typeface="Times New Roman"/>
                  <a:cs typeface="Times New Roman"/>
                </a:rPr>
                <a:t>i</a:t>
              </a:r>
              <a:r>
                <a:rPr sz="500" spc="9" dirty="0">
                  <a:latin typeface="Times New Roman"/>
                  <a:cs typeface="Times New Roman"/>
                </a:rPr>
                <a:t>ns</a:t>
              </a:r>
              <a:r>
                <a:rPr sz="500" dirty="0">
                  <a:latin typeface="Times New Roman"/>
                  <a:cs typeface="Times New Roman"/>
                </a:rPr>
                <a:t>tit</a:t>
              </a:r>
              <a:r>
                <a:rPr sz="500" spc="9" dirty="0">
                  <a:latin typeface="Times New Roman"/>
                  <a:cs typeface="Times New Roman"/>
                </a:rPr>
                <a:t>u</a:t>
              </a:r>
              <a:r>
                <a:rPr sz="500" dirty="0">
                  <a:latin typeface="Times New Roman"/>
                  <a:cs typeface="Times New Roman"/>
                </a:rPr>
                <a:t>t</a:t>
              </a:r>
              <a:r>
                <a:rPr sz="500" spc="9" dirty="0">
                  <a:latin typeface="Times New Roman"/>
                  <a:cs typeface="Times New Roman"/>
                </a:rPr>
                <a:t>e</a:t>
              </a:r>
              <a:r>
                <a:rPr sz="500" spc="4" dirty="0">
                  <a:latin typeface="Times New Roman"/>
                  <a:cs typeface="Times New Roman"/>
                </a:rPr>
                <a:t> </a:t>
              </a:r>
              <a:r>
                <a:rPr sz="500" spc="9" dirty="0">
                  <a:latin typeface="Times New Roman"/>
                  <a:cs typeface="Times New Roman"/>
                </a:rPr>
                <a:t>n</a:t>
              </a:r>
              <a:r>
                <a:rPr sz="500" spc="4" dirty="0">
                  <a:latin typeface="Times New Roman"/>
                  <a:cs typeface="Times New Roman"/>
                </a:rPr>
                <a:t>e</a:t>
              </a:r>
              <a:r>
                <a:rPr sz="500" spc="13" dirty="0">
                  <a:latin typeface="Times New Roman"/>
                  <a:cs typeface="Times New Roman"/>
                </a:rPr>
                <a:t>w</a:t>
              </a:r>
              <a:r>
                <a:rPr sz="500" spc="4" dirty="0">
                  <a:latin typeface="Times New Roman"/>
                  <a:cs typeface="Times New Roman"/>
                </a:rPr>
                <a:t> </a:t>
              </a:r>
              <a:r>
                <a:rPr sz="500" spc="9" dirty="0">
                  <a:latin typeface="Times New Roman"/>
                  <a:cs typeface="Times New Roman"/>
                </a:rPr>
                <a:t>government,</a:t>
              </a:r>
              <a:r>
                <a:rPr sz="500" spc="4" dirty="0">
                  <a:latin typeface="Times New Roman"/>
                  <a:cs typeface="Times New Roman"/>
                </a:rPr>
                <a:t> laying it's </a:t>
              </a:r>
              <a:r>
                <a:rPr sz="500" spc="9" dirty="0">
                  <a:latin typeface="Times New Roman"/>
                  <a:cs typeface="Times New Roman"/>
                </a:rPr>
                <a:t>foundation</a:t>
              </a:r>
              <a:r>
                <a:rPr sz="500" spc="4" dirty="0">
                  <a:latin typeface="Times New Roman"/>
                  <a:cs typeface="Times New Roman"/>
                </a:rPr>
                <a:t> </a:t>
              </a:r>
              <a:r>
                <a:rPr sz="500" spc="9" dirty="0">
                  <a:latin typeface="Times New Roman"/>
                  <a:cs typeface="Times New Roman"/>
                </a:rPr>
                <a:t>on</a:t>
              </a:r>
              <a:r>
                <a:rPr sz="500" spc="4" dirty="0">
                  <a:latin typeface="Times New Roman"/>
                  <a:cs typeface="Times New Roman"/>
                </a:rPr>
                <a:t> suc</a:t>
              </a:r>
              <a:r>
                <a:rPr sz="500" spc="9" dirty="0">
                  <a:latin typeface="Times New Roman"/>
                  <a:cs typeface="Times New Roman"/>
                </a:rPr>
                <a:t>h</a:t>
              </a:r>
              <a:r>
                <a:rPr sz="500" spc="4" dirty="0">
                  <a:latin typeface="Times New Roman"/>
                  <a:cs typeface="Times New Roman"/>
                </a:rPr>
                <a:t> principles </a:t>
              </a:r>
              <a:r>
                <a:rPr sz="500" spc="9" dirty="0">
                  <a:latin typeface="Times New Roman"/>
                  <a:cs typeface="Times New Roman"/>
                </a:rPr>
                <a:t>and</a:t>
              </a:r>
              <a:r>
                <a:rPr sz="500" spc="4" dirty="0">
                  <a:latin typeface="Times New Roman"/>
                  <a:cs typeface="Times New Roman"/>
                </a:rPr>
                <a:t> </a:t>
              </a:r>
              <a:r>
                <a:rPr sz="500" spc="9" dirty="0">
                  <a:latin typeface="Times New Roman"/>
                  <a:cs typeface="Times New Roman"/>
                </a:rPr>
                <a:t>organizing</a:t>
              </a:r>
              <a:r>
                <a:rPr sz="500" spc="4" dirty="0">
                  <a:latin typeface="Times New Roman"/>
                  <a:cs typeface="Times New Roman"/>
                </a:rPr>
                <a:t> it's </a:t>
              </a:r>
              <a:r>
                <a:rPr sz="500" spc="9" dirty="0">
                  <a:latin typeface="Times New Roman"/>
                  <a:cs typeface="Times New Roman"/>
                </a:rPr>
                <a:t>power</a:t>
              </a:r>
              <a:r>
                <a:rPr sz="500" spc="4" dirty="0">
                  <a:latin typeface="Times New Roman"/>
                  <a:cs typeface="Times New Roman"/>
                </a:rPr>
                <a:t> </a:t>
              </a:r>
              <a:r>
                <a:rPr sz="500" dirty="0">
                  <a:latin typeface="Times New Roman"/>
                  <a:cs typeface="Times New Roman"/>
                </a:rPr>
                <a:t>i</a:t>
              </a:r>
              <a:r>
                <a:rPr sz="500" spc="9" dirty="0">
                  <a:latin typeface="Times New Roman"/>
                  <a:cs typeface="Times New Roman"/>
                </a:rPr>
                <a:t>n</a:t>
              </a:r>
              <a:r>
                <a:rPr sz="500" dirty="0">
                  <a:latin typeface="Times New Roman"/>
                  <a:cs typeface="Times New Roman"/>
                </a:rPr>
                <a:t> </a:t>
              </a:r>
              <a:r>
                <a:rPr sz="500" spc="4" dirty="0">
                  <a:latin typeface="Times New Roman"/>
                  <a:cs typeface="Times New Roman"/>
                </a:rPr>
                <a:t>suc</a:t>
              </a:r>
              <a:r>
                <a:rPr sz="500" spc="9" dirty="0">
                  <a:latin typeface="Times New Roman"/>
                  <a:cs typeface="Times New Roman"/>
                </a:rPr>
                <a:t>h form,</a:t>
              </a:r>
              <a:r>
                <a:rPr sz="500" spc="4" dirty="0">
                  <a:latin typeface="Times New Roman"/>
                  <a:cs typeface="Times New Roman"/>
                </a:rPr>
                <a:t> </a:t>
              </a:r>
              <a:r>
                <a:rPr sz="500" spc="9" dirty="0">
                  <a:latin typeface="Times New Roman"/>
                  <a:cs typeface="Times New Roman"/>
                </a:rPr>
                <a:t>as</a:t>
              </a:r>
              <a:r>
                <a:rPr sz="500" spc="4" dirty="0">
                  <a:latin typeface="Times New Roman"/>
                  <a:cs typeface="Times New Roman"/>
                </a:rPr>
                <a:t> to</a:t>
              </a:r>
              <a:r>
                <a:rPr sz="500" spc="9" dirty="0">
                  <a:latin typeface="Times New Roman"/>
                  <a:cs typeface="Times New Roman"/>
                </a:rPr>
                <a:t> them</a:t>
              </a:r>
              <a:r>
                <a:rPr sz="500" spc="4" dirty="0">
                  <a:latin typeface="Times New Roman"/>
                  <a:cs typeface="Times New Roman"/>
                </a:rPr>
                <a:t> </a:t>
              </a:r>
              <a:r>
                <a:rPr sz="500" dirty="0">
                  <a:latin typeface="Times New Roman"/>
                  <a:cs typeface="Times New Roman"/>
                </a:rPr>
                <a:t>shal</a:t>
              </a:r>
              <a:r>
                <a:rPr sz="500" spc="4" dirty="0">
                  <a:latin typeface="Times New Roman"/>
                  <a:cs typeface="Times New Roman"/>
                </a:rPr>
                <a:t>l see</a:t>
              </a:r>
              <a:r>
                <a:rPr sz="500" spc="13" dirty="0">
                  <a:latin typeface="Times New Roman"/>
                  <a:cs typeface="Times New Roman"/>
                </a:rPr>
                <a:t>m</a:t>
              </a:r>
              <a:r>
                <a:rPr sz="500" spc="4" dirty="0">
                  <a:latin typeface="Times New Roman"/>
                  <a:cs typeface="Times New Roman"/>
                </a:rPr>
                <a:t> </a:t>
              </a:r>
              <a:r>
                <a:rPr sz="500" spc="9" dirty="0">
                  <a:latin typeface="Times New Roman"/>
                  <a:cs typeface="Times New Roman"/>
                </a:rPr>
                <a:t>most</a:t>
              </a:r>
              <a:r>
                <a:rPr sz="500" spc="4" dirty="0">
                  <a:latin typeface="Times New Roman"/>
                  <a:cs typeface="Times New Roman"/>
                </a:rPr>
                <a:t> likely to effect their </a:t>
              </a:r>
              <a:r>
                <a:rPr sz="500" dirty="0">
                  <a:latin typeface="Times New Roman"/>
                  <a:cs typeface="Times New Roman"/>
                </a:rPr>
                <a:t>safet</a:t>
              </a:r>
              <a:r>
                <a:rPr sz="500" spc="9" dirty="0">
                  <a:latin typeface="Times New Roman"/>
                  <a:cs typeface="Times New Roman"/>
                </a:rPr>
                <a:t>y</a:t>
              </a:r>
              <a:r>
                <a:rPr sz="500" spc="4" dirty="0">
                  <a:latin typeface="Times New Roman"/>
                  <a:cs typeface="Times New Roman"/>
                </a:rPr>
                <a:t> </a:t>
              </a:r>
              <a:r>
                <a:rPr sz="500" spc="9" dirty="0">
                  <a:latin typeface="Times New Roman"/>
                  <a:cs typeface="Times New Roman"/>
                </a:rPr>
                <a:t>and</a:t>
              </a:r>
              <a:r>
                <a:rPr sz="500" dirty="0">
                  <a:latin typeface="Times New Roman"/>
                  <a:cs typeface="Times New Roman"/>
                </a:rPr>
                <a:t> </a:t>
              </a:r>
              <a:r>
                <a:rPr sz="500" spc="9" dirty="0">
                  <a:latin typeface="Times New Roman"/>
                  <a:cs typeface="Times New Roman"/>
                </a:rPr>
                <a:t>happiness.</a:t>
              </a:r>
              <a:r>
                <a:rPr sz="500" spc="4" dirty="0">
                  <a:latin typeface="Times New Roman"/>
                  <a:cs typeface="Times New Roman"/>
                </a:rPr>
                <a:t> Prudenc</a:t>
              </a:r>
              <a:r>
                <a:rPr sz="500" spc="9" dirty="0">
                  <a:latin typeface="Times New Roman"/>
                  <a:cs typeface="Times New Roman"/>
                </a:rPr>
                <a:t>e</a:t>
              </a:r>
              <a:r>
                <a:rPr sz="500" spc="4" dirty="0">
                  <a:latin typeface="Times New Roman"/>
                  <a:cs typeface="Times New Roman"/>
                </a:rPr>
                <a:t> </a:t>
              </a:r>
              <a:r>
                <a:rPr sz="500" spc="9" dirty="0">
                  <a:latin typeface="Times New Roman"/>
                  <a:cs typeface="Times New Roman"/>
                </a:rPr>
                <a:t>indeed</a:t>
              </a:r>
              <a:r>
                <a:rPr sz="500" spc="4" dirty="0">
                  <a:latin typeface="Times New Roman"/>
                  <a:cs typeface="Times New Roman"/>
                </a:rPr>
                <a:t> </a:t>
              </a:r>
              <a:r>
                <a:rPr sz="500" dirty="0">
                  <a:latin typeface="Times New Roman"/>
                  <a:cs typeface="Times New Roman"/>
                </a:rPr>
                <a:t>will</a:t>
              </a:r>
            </a:p>
          </p:txBody>
        </p:sp>
        <p:sp>
          <p:nvSpPr>
            <p:cNvPr id="48" name="object 48"/>
            <p:cNvSpPr txBox="1"/>
            <p:nvPr/>
          </p:nvSpPr>
          <p:spPr>
            <a:xfrm>
              <a:off x="791730" y="1758084"/>
              <a:ext cx="1085850" cy="227228"/>
            </a:xfrm>
            <a:prstGeom prst="rect">
              <a:avLst/>
            </a:prstGeom>
          </p:spPr>
          <p:txBody>
            <a:bodyPr vert="horz" wrap="square" lIns="0" tIns="0" rIns="0" bIns="0" rtlCol="0">
              <a:spAutoFit/>
            </a:bodyPr>
            <a:lstStyle/>
            <a:p>
              <a:pPr marL="11397"/>
              <a:r>
                <a:rPr sz="1600" b="1" dirty="0">
                  <a:latin typeface="Calibri" panose="020F0502020204030204" pitchFamily="34" charset="0"/>
                  <a:cs typeface="Calibri" panose="020F0502020204030204" pitchFamily="34" charset="0"/>
                </a:rPr>
                <a:t>Ma</a:t>
              </a:r>
              <a:r>
                <a:rPr sz="1600" b="1" spc="-13" dirty="0">
                  <a:latin typeface="Calibri" panose="020F0502020204030204" pitchFamily="34" charset="0"/>
                  <a:cs typeface="Calibri" panose="020F0502020204030204" pitchFamily="34" charset="0"/>
                </a:rPr>
                <a:t>p</a:t>
              </a:r>
              <a:r>
                <a:rPr sz="1600" b="1" spc="-4" dirty="0">
                  <a:latin typeface="Calibri" panose="020F0502020204030204" pitchFamily="34" charset="0"/>
                  <a:cs typeface="Calibri" panose="020F0502020204030204" pitchFamily="34" charset="0"/>
                </a:rPr>
                <a:t> </a:t>
              </a:r>
              <a:r>
                <a:rPr sz="1600" b="1" dirty="0">
                  <a:latin typeface="Calibri" panose="020F0502020204030204" pitchFamily="34" charset="0"/>
                  <a:cs typeface="Calibri" panose="020F0502020204030204" pitchFamily="34" charset="0"/>
                </a:rPr>
                <a:t>task</a:t>
              </a:r>
              <a:r>
                <a:rPr sz="1600" b="1" spc="-4" dirty="0">
                  <a:latin typeface="Calibri" panose="020F0502020204030204" pitchFamily="34" charset="0"/>
                  <a:cs typeface="Calibri" panose="020F0502020204030204" pitchFamily="34" charset="0"/>
                </a:rPr>
                <a:t> </a:t>
              </a:r>
              <a:r>
                <a:rPr sz="1600" b="1" dirty="0">
                  <a:latin typeface="Calibri" panose="020F0502020204030204" pitchFamily="34" charset="0"/>
                  <a:cs typeface="Calibri" panose="020F0502020204030204" pitchFamily="34" charset="0"/>
                </a:rPr>
                <a:t>1</a:t>
              </a:r>
              <a:endParaRPr sz="1600" dirty="0">
                <a:latin typeface="Calibri" panose="020F0502020204030204" pitchFamily="34" charset="0"/>
                <a:cs typeface="Calibri" panose="020F0502020204030204" pitchFamily="34" charset="0"/>
              </a:endParaRPr>
            </a:p>
          </p:txBody>
        </p:sp>
      </p:grpSp>
      <p:grpSp>
        <p:nvGrpSpPr>
          <p:cNvPr id="53" name="Group 52">
            <a:extLst>
              <a:ext uri="{FF2B5EF4-FFF2-40B4-BE49-F238E27FC236}">
                <a16:creationId xmlns:a16="http://schemas.microsoft.com/office/drawing/2014/main" id="{4A2FFC0A-88D8-484F-9B97-1EE799E1E5B6}"/>
              </a:ext>
            </a:extLst>
          </p:cNvPr>
          <p:cNvGrpSpPr/>
          <p:nvPr/>
        </p:nvGrpSpPr>
        <p:grpSpPr>
          <a:xfrm>
            <a:off x="640772" y="3859186"/>
            <a:ext cx="4245841" cy="1855814"/>
            <a:chOff x="640772" y="3859186"/>
            <a:chExt cx="4245841" cy="1579869"/>
          </a:xfrm>
        </p:grpSpPr>
        <p:sp>
          <p:nvSpPr>
            <p:cNvPr id="2" name="object 2"/>
            <p:cNvSpPr/>
            <p:nvPr/>
          </p:nvSpPr>
          <p:spPr>
            <a:xfrm>
              <a:off x="640772" y="4113959"/>
              <a:ext cx="4245841" cy="1325096"/>
            </a:xfrm>
            <a:custGeom>
              <a:avLst/>
              <a:gdLst/>
              <a:ahLst/>
              <a:cxnLst/>
              <a:rect l="l" t="t" r="r" b="b"/>
              <a:pathLst>
                <a:path w="4670425" h="1501775">
                  <a:moveTo>
                    <a:pt x="0" y="0"/>
                  </a:moveTo>
                  <a:lnTo>
                    <a:pt x="4670423" y="0"/>
                  </a:lnTo>
                  <a:lnTo>
                    <a:pt x="4670423" y="1501775"/>
                  </a:lnTo>
                  <a:lnTo>
                    <a:pt x="0" y="1501775"/>
                  </a:lnTo>
                  <a:lnTo>
                    <a:pt x="0" y="0"/>
                  </a:lnTo>
                  <a:close/>
                </a:path>
              </a:pathLst>
            </a:custGeom>
            <a:solidFill>
              <a:srgbClr val="D783FF"/>
            </a:solidFill>
          </p:spPr>
          <p:txBody>
            <a:bodyPr wrap="square" lIns="0" tIns="0" rIns="0" bIns="0" rtlCol="0"/>
            <a:lstStyle/>
            <a:p>
              <a:endParaRPr/>
            </a:p>
          </p:txBody>
        </p:sp>
        <p:sp>
          <p:nvSpPr>
            <p:cNvPr id="3" name="object 3"/>
            <p:cNvSpPr/>
            <p:nvPr/>
          </p:nvSpPr>
          <p:spPr>
            <a:xfrm>
              <a:off x="640772" y="4113959"/>
              <a:ext cx="4245841" cy="1325096"/>
            </a:xfrm>
            <a:custGeom>
              <a:avLst/>
              <a:gdLst/>
              <a:ahLst/>
              <a:cxnLst/>
              <a:rect l="l" t="t" r="r" b="b"/>
              <a:pathLst>
                <a:path w="4670425" h="1501775">
                  <a:moveTo>
                    <a:pt x="0" y="0"/>
                  </a:moveTo>
                  <a:lnTo>
                    <a:pt x="4670423" y="0"/>
                  </a:lnTo>
                  <a:lnTo>
                    <a:pt x="4670423" y="1501774"/>
                  </a:lnTo>
                  <a:lnTo>
                    <a:pt x="0" y="1501774"/>
                  </a:lnTo>
                  <a:lnTo>
                    <a:pt x="0" y="0"/>
                  </a:lnTo>
                  <a:close/>
                </a:path>
              </a:pathLst>
            </a:custGeom>
            <a:ln w="9524">
              <a:solidFill>
                <a:srgbClr val="D783FF"/>
              </a:solidFill>
            </a:ln>
          </p:spPr>
          <p:txBody>
            <a:bodyPr wrap="square" lIns="0" tIns="0" rIns="0" bIns="0" rtlCol="0"/>
            <a:lstStyle/>
            <a:p>
              <a:endParaRPr/>
            </a:p>
          </p:txBody>
        </p:sp>
        <p:sp>
          <p:nvSpPr>
            <p:cNvPr id="7" name="object 7"/>
            <p:cNvSpPr/>
            <p:nvPr/>
          </p:nvSpPr>
          <p:spPr>
            <a:xfrm>
              <a:off x="3851852" y="4296055"/>
              <a:ext cx="623455" cy="201706"/>
            </a:xfrm>
            <a:custGeom>
              <a:avLst/>
              <a:gdLst/>
              <a:ahLst/>
              <a:cxnLst/>
              <a:rect l="l" t="t" r="r" b="b"/>
              <a:pathLst>
                <a:path w="685800" h="228600">
                  <a:moveTo>
                    <a:pt x="0" y="0"/>
                  </a:moveTo>
                  <a:lnTo>
                    <a:pt x="685800" y="0"/>
                  </a:lnTo>
                  <a:lnTo>
                    <a:pt x="685800" y="228600"/>
                  </a:lnTo>
                  <a:lnTo>
                    <a:pt x="0" y="228600"/>
                  </a:lnTo>
                  <a:lnTo>
                    <a:pt x="0" y="0"/>
                  </a:lnTo>
                  <a:close/>
                </a:path>
              </a:pathLst>
            </a:custGeom>
            <a:solidFill>
              <a:srgbClr val="FFFB00"/>
            </a:solidFill>
          </p:spPr>
          <p:txBody>
            <a:bodyPr wrap="square" lIns="0" tIns="0" rIns="0" bIns="0" rtlCol="0"/>
            <a:lstStyle/>
            <a:p>
              <a:endParaRPr/>
            </a:p>
          </p:txBody>
        </p:sp>
        <p:sp>
          <p:nvSpPr>
            <p:cNvPr id="8" name="object 8"/>
            <p:cNvSpPr/>
            <p:nvPr/>
          </p:nvSpPr>
          <p:spPr>
            <a:xfrm>
              <a:off x="3851852" y="4564997"/>
              <a:ext cx="277091" cy="201706"/>
            </a:xfrm>
            <a:custGeom>
              <a:avLst/>
              <a:gdLst/>
              <a:ahLst/>
              <a:cxnLst/>
              <a:rect l="l" t="t" r="r" b="b"/>
              <a:pathLst>
                <a:path w="304800" h="228600">
                  <a:moveTo>
                    <a:pt x="0" y="0"/>
                  </a:moveTo>
                  <a:lnTo>
                    <a:pt x="304800" y="0"/>
                  </a:lnTo>
                  <a:lnTo>
                    <a:pt x="304800" y="228600"/>
                  </a:lnTo>
                  <a:lnTo>
                    <a:pt x="0" y="228600"/>
                  </a:lnTo>
                  <a:lnTo>
                    <a:pt x="0" y="0"/>
                  </a:lnTo>
                  <a:close/>
                </a:path>
              </a:pathLst>
            </a:custGeom>
            <a:solidFill>
              <a:srgbClr val="FF2600"/>
            </a:solidFill>
          </p:spPr>
          <p:txBody>
            <a:bodyPr wrap="square" lIns="0" tIns="0" rIns="0" bIns="0" rtlCol="0"/>
            <a:lstStyle/>
            <a:p>
              <a:endParaRPr/>
            </a:p>
          </p:txBody>
        </p:sp>
        <p:sp>
          <p:nvSpPr>
            <p:cNvPr id="10" name="object 10"/>
            <p:cNvSpPr/>
            <p:nvPr/>
          </p:nvSpPr>
          <p:spPr>
            <a:xfrm>
              <a:off x="3851852" y="4766702"/>
              <a:ext cx="415636" cy="201706"/>
            </a:xfrm>
            <a:custGeom>
              <a:avLst/>
              <a:gdLst/>
              <a:ahLst/>
              <a:cxnLst/>
              <a:rect l="l" t="t" r="r" b="b"/>
              <a:pathLst>
                <a:path w="457200" h="228600">
                  <a:moveTo>
                    <a:pt x="0" y="0"/>
                  </a:moveTo>
                  <a:lnTo>
                    <a:pt x="457200" y="0"/>
                  </a:lnTo>
                  <a:lnTo>
                    <a:pt x="457200" y="228600"/>
                  </a:lnTo>
                  <a:lnTo>
                    <a:pt x="0" y="228600"/>
                  </a:lnTo>
                  <a:lnTo>
                    <a:pt x="0" y="0"/>
                  </a:lnTo>
                  <a:close/>
                </a:path>
              </a:pathLst>
            </a:custGeom>
            <a:solidFill>
              <a:srgbClr val="0433FF"/>
            </a:solidFill>
          </p:spPr>
          <p:txBody>
            <a:bodyPr wrap="square" lIns="0" tIns="0" rIns="0" bIns="0" rtlCol="0"/>
            <a:lstStyle/>
            <a:p>
              <a:endParaRPr/>
            </a:p>
          </p:txBody>
        </p:sp>
        <p:sp>
          <p:nvSpPr>
            <p:cNvPr id="12" name="object 12"/>
            <p:cNvSpPr/>
            <p:nvPr/>
          </p:nvSpPr>
          <p:spPr>
            <a:xfrm>
              <a:off x="3851852" y="5035644"/>
              <a:ext cx="415636" cy="201706"/>
            </a:xfrm>
            <a:custGeom>
              <a:avLst/>
              <a:gdLst/>
              <a:ahLst/>
              <a:cxnLst/>
              <a:rect l="l" t="t" r="r" b="b"/>
              <a:pathLst>
                <a:path w="457200" h="228600">
                  <a:moveTo>
                    <a:pt x="0" y="0"/>
                  </a:moveTo>
                  <a:lnTo>
                    <a:pt x="457200" y="0"/>
                  </a:lnTo>
                  <a:lnTo>
                    <a:pt x="457200" y="228600"/>
                  </a:lnTo>
                  <a:lnTo>
                    <a:pt x="0" y="228600"/>
                  </a:lnTo>
                  <a:lnTo>
                    <a:pt x="0" y="0"/>
                  </a:lnTo>
                  <a:close/>
                </a:path>
              </a:pathLst>
            </a:custGeom>
            <a:solidFill>
              <a:srgbClr val="D783FF"/>
            </a:solidFill>
          </p:spPr>
          <p:txBody>
            <a:bodyPr wrap="square" lIns="0" tIns="0" rIns="0" bIns="0" rtlCol="0"/>
            <a:lstStyle/>
            <a:p>
              <a:endParaRPr/>
            </a:p>
          </p:txBody>
        </p:sp>
        <p:sp>
          <p:nvSpPr>
            <p:cNvPr id="18" name="object 18"/>
            <p:cNvSpPr txBox="1"/>
            <p:nvPr/>
          </p:nvSpPr>
          <p:spPr>
            <a:xfrm>
              <a:off x="3786332" y="4296216"/>
              <a:ext cx="1074305" cy="246221"/>
            </a:xfrm>
            <a:prstGeom prst="rect">
              <a:avLst/>
            </a:prstGeom>
          </p:spPr>
          <p:txBody>
            <a:bodyPr vert="horz" wrap="square" lIns="0" tIns="0" rIns="0" bIns="0" rtlCol="0">
              <a:spAutoFit/>
            </a:bodyPr>
            <a:lstStyle/>
            <a:p>
              <a:pPr marL="11397"/>
              <a:r>
                <a:rPr sz="1600" dirty="0">
                  <a:latin typeface="Arial"/>
                  <a:cs typeface="Arial"/>
                </a:rPr>
                <a:t>(yello</a:t>
              </a:r>
              <a:r>
                <a:rPr sz="1600" spc="-90" dirty="0">
                  <a:latin typeface="Arial"/>
                  <a:cs typeface="Arial"/>
                </a:rPr>
                <a:t>w</a:t>
              </a:r>
              <a:r>
                <a:rPr sz="1600" spc="-4" dirty="0">
                  <a:latin typeface="Arial"/>
                  <a:cs typeface="Arial"/>
                </a:rPr>
                <a:t>, </a:t>
              </a:r>
              <a:r>
                <a:rPr sz="1600" dirty="0">
                  <a:latin typeface="Arial"/>
                  <a:cs typeface="Arial"/>
                </a:rPr>
                <a:t>20)</a:t>
              </a:r>
              <a:endParaRPr sz="1600">
                <a:latin typeface="Arial"/>
                <a:cs typeface="Arial"/>
              </a:endParaRPr>
            </a:p>
          </p:txBody>
        </p:sp>
        <p:sp>
          <p:nvSpPr>
            <p:cNvPr id="19" name="object 19"/>
            <p:cNvSpPr txBox="1"/>
            <p:nvPr/>
          </p:nvSpPr>
          <p:spPr>
            <a:xfrm>
              <a:off x="3786332" y="4531540"/>
              <a:ext cx="808759" cy="246221"/>
            </a:xfrm>
            <a:prstGeom prst="rect">
              <a:avLst/>
            </a:prstGeom>
          </p:spPr>
          <p:txBody>
            <a:bodyPr vert="horz" wrap="square" lIns="0" tIns="0" rIns="0" bIns="0" rtlCol="0">
              <a:spAutoFit/>
            </a:bodyPr>
            <a:lstStyle/>
            <a:p>
              <a:pPr marL="11397"/>
              <a:r>
                <a:rPr sz="1600" dirty="0">
                  <a:latin typeface="Arial"/>
                  <a:cs typeface="Arial"/>
                </a:rPr>
                <a:t>(red</a:t>
              </a:r>
              <a:r>
                <a:rPr sz="1600" spc="-4" dirty="0">
                  <a:latin typeface="Arial"/>
                  <a:cs typeface="Arial"/>
                </a:rPr>
                <a:t>, </a:t>
              </a:r>
              <a:r>
                <a:rPr sz="1600" dirty="0">
                  <a:latin typeface="Arial"/>
                  <a:cs typeface="Arial"/>
                </a:rPr>
                <a:t>71)</a:t>
              </a:r>
              <a:endParaRPr sz="1600">
                <a:latin typeface="Arial"/>
                <a:cs typeface="Arial"/>
              </a:endParaRPr>
            </a:p>
          </p:txBody>
        </p:sp>
        <p:sp>
          <p:nvSpPr>
            <p:cNvPr id="20" name="object 20"/>
            <p:cNvSpPr txBox="1"/>
            <p:nvPr/>
          </p:nvSpPr>
          <p:spPr>
            <a:xfrm>
              <a:off x="3786332" y="4778068"/>
              <a:ext cx="901123" cy="246221"/>
            </a:xfrm>
            <a:prstGeom prst="rect">
              <a:avLst/>
            </a:prstGeom>
          </p:spPr>
          <p:txBody>
            <a:bodyPr vert="horz" wrap="square" lIns="0" tIns="0" rIns="0" bIns="0" rtlCol="0">
              <a:spAutoFit/>
            </a:bodyPr>
            <a:lstStyle/>
            <a:p>
              <a:pPr marL="11397"/>
              <a:r>
                <a:rPr sz="1600" dirty="0">
                  <a:latin typeface="Arial"/>
                  <a:cs typeface="Arial"/>
                </a:rPr>
                <a:t>(blue</a:t>
              </a:r>
              <a:r>
                <a:rPr sz="1600" spc="-4" dirty="0">
                  <a:latin typeface="Arial"/>
                  <a:cs typeface="Arial"/>
                </a:rPr>
                <a:t>, </a:t>
              </a:r>
              <a:r>
                <a:rPr sz="1600" dirty="0">
                  <a:latin typeface="Arial"/>
                  <a:cs typeface="Arial"/>
                </a:rPr>
                <a:t>93)</a:t>
              </a:r>
              <a:endParaRPr sz="1600">
                <a:latin typeface="Arial"/>
                <a:cs typeface="Arial"/>
              </a:endParaRPr>
            </a:p>
          </p:txBody>
        </p:sp>
        <p:sp>
          <p:nvSpPr>
            <p:cNvPr id="21" name="object 21"/>
            <p:cNvSpPr txBox="1"/>
            <p:nvPr/>
          </p:nvSpPr>
          <p:spPr>
            <a:xfrm>
              <a:off x="3786332" y="5013392"/>
              <a:ext cx="831850" cy="246221"/>
            </a:xfrm>
            <a:prstGeom prst="rect">
              <a:avLst/>
            </a:prstGeom>
          </p:spPr>
          <p:txBody>
            <a:bodyPr vert="horz" wrap="square" lIns="0" tIns="0" rIns="0" bIns="0" rtlCol="0">
              <a:spAutoFit/>
            </a:bodyPr>
            <a:lstStyle/>
            <a:p>
              <a:pPr marL="11397"/>
              <a:r>
                <a:rPr sz="1600" dirty="0">
                  <a:latin typeface="Arial"/>
                  <a:cs typeface="Arial"/>
                </a:rPr>
                <a:t>(pin</a:t>
              </a:r>
              <a:r>
                <a:rPr sz="1600" spc="-9" dirty="0">
                  <a:latin typeface="Arial"/>
                  <a:cs typeface="Arial"/>
                </a:rPr>
                <a:t>k,</a:t>
              </a:r>
              <a:r>
                <a:rPr sz="1600" spc="-4" dirty="0">
                  <a:latin typeface="Arial"/>
                  <a:cs typeface="Arial"/>
                </a:rPr>
                <a:t> </a:t>
              </a:r>
              <a:r>
                <a:rPr sz="1600" dirty="0">
                  <a:latin typeface="Arial"/>
                  <a:cs typeface="Arial"/>
                </a:rPr>
                <a:t>6</a:t>
              </a:r>
              <a:r>
                <a:rPr sz="1600" spc="-4" dirty="0">
                  <a:latin typeface="Arial"/>
                  <a:cs typeface="Arial"/>
                </a:rPr>
                <a:t> </a:t>
              </a:r>
              <a:r>
                <a:rPr sz="1600" dirty="0">
                  <a:latin typeface="Arial"/>
                  <a:cs typeface="Arial"/>
                </a:rPr>
                <a:t>)</a:t>
              </a:r>
              <a:endParaRPr sz="1600">
                <a:latin typeface="Arial"/>
                <a:cs typeface="Arial"/>
              </a:endParaRPr>
            </a:p>
          </p:txBody>
        </p:sp>
        <p:sp>
          <p:nvSpPr>
            <p:cNvPr id="47" name="object 47"/>
            <p:cNvSpPr txBox="1"/>
            <p:nvPr/>
          </p:nvSpPr>
          <p:spPr>
            <a:xfrm>
              <a:off x="831273" y="4259341"/>
              <a:ext cx="2621395" cy="923330"/>
            </a:xfrm>
            <a:prstGeom prst="rect">
              <a:avLst/>
            </a:prstGeom>
          </p:spPr>
          <p:txBody>
            <a:bodyPr vert="horz" wrap="square" lIns="0" tIns="0" rIns="0" bIns="0" rtlCol="0">
              <a:spAutoFit/>
            </a:bodyPr>
            <a:lstStyle/>
            <a:p>
              <a:pPr marL="11397" marR="4559"/>
              <a:r>
                <a:rPr sz="500" spc="4" dirty="0">
                  <a:latin typeface="Times New Roman"/>
                  <a:cs typeface="Times New Roman"/>
                </a:rPr>
                <a:t>dictate that </a:t>
              </a:r>
              <a:r>
                <a:rPr sz="500" spc="9" dirty="0">
                  <a:latin typeface="Times New Roman"/>
                  <a:cs typeface="Times New Roman"/>
                </a:rPr>
                <a:t>governments</a:t>
              </a:r>
              <a:r>
                <a:rPr sz="500" spc="4" dirty="0">
                  <a:latin typeface="Times New Roman"/>
                  <a:cs typeface="Times New Roman"/>
                </a:rPr>
                <a:t> </a:t>
              </a:r>
              <a:r>
                <a:rPr sz="500" spc="9" dirty="0">
                  <a:latin typeface="Times New Roman"/>
                  <a:cs typeface="Times New Roman"/>
                </a:rPr>
                <a:t>long</a:t>
              </a:r>
              <a:r>
                <a:rPr sz="500" spc="4" dirty="0">
                  <a:latin typeface="Times New Roman"/>
                  <a:cs typeface="Times New Roman"/>
                </a:rPr>
                <a:t> established</a:t>
              </a:r>
              <a:r>
                <a:rPr sz="500" dirty="0">
                  <a:latin typeface="Times New Roman"/>
                  <a:cs typeface="Times New Roman"/>
                </a:rPr>
                <a:t> </a:t>
              </a:r>
              <a:r>
                <a:rPr sz="500" spc="4" dirty="0">
                  <a:latin typeface="Times New Roman"/>
                  <a:cs typeface="Times New Roman"/>
                </a:rPr>
                <a:t>shoul</a:t>
              </a:r>
              <a:r>
                <a:rPr sz="500" spc="9" dirty="0">
                  <a:latin typeface="Times New Roman"/>
                  <a:cs typeface="Times New Roman"/>
                </a:rPr>
                <a:t>d</a:t>
              </a:r>
              <a:r>
                <a:rPr sz="500" spc="4" dirty="0">
                  <a:latin typeface="Times New Roman"/>
                  <a:cs typeface="Times New Roman"/>
                </a:rPr>
                <a:t> </a:t>
              </a:r>
              <a:r>
                <a:rPr sz="500" spc="9" dirty="0">
                  <a:latin typeface="Times New Roman"/>
                  <a:cs typeface="Times New Roman"/>
                </a:rPr>
                <a:t>not</a:t>
              </a:r>
              <a:r>
                <a:rPr sz="500" spc="4" dirty="0">
                  <a:latin typeface="Times New Roman"/>
                  <a:cs typeface="Times New Roman"/>
                </a:rPr>
                <a:t> b</a:t>
              </a:r>
              <a:r>
                <a:rPr sz="500" spc="9" dirty="0">
                  <a:latin typeface="Times New Roman"/>
                  <a:cs typeface="Times New Roman"/>
                </a:rPr>
                <a:t>e</a:t>
              </a:r>
              <a:r>
                <a:rPr sz="500" spc="4" dirty="0">
                  <a:latin typeface="Times New Roman"/>
                  <a:cs typeface="Times New Roman"/>
                </a:rPr>
                <a:t> change</a:t>
              </a:r>
              <a:r>
                <a:rPr sz="500" spc="9" dirty="0">
                  <a:latin typeface="Times New Roman"/>
                  <a:cs typeface="Times New Roman"/>
                </a:rPr>
                <a:t>d </a:t>
              </a:r>
              <a:r>
                <a:rPr sz="500" spc="4" dirty="0">
                  <a:latin typeface="Times New Roman"/>
                  <a:cs typeface="Times New Roman"/>
                </a:rPr>
                <a:t>for light </a:t>
              </a:r>
              <a:r>
                <a:rPr sz="500" spc="9" dirty="0">
                  <a:latin typeface="Times New Roman"/>
                  <a:cs typeface="Times New Roman"/>
                </a:rPr>
                <a:t>and</a:t>
              </a:r>
              <a:r>
                <a:rPr sz="500" spc="4" dirty="0">
                  <a:latin typeface="Times New Roman"/>
                  <a:cs typeface="Times New Roman"/>
                </a:rPr>
                <a:t> transient causes: </a:t>
              </a:r>
              <a:r>
                <a:rPr sz="500" spc="9" dirty="0">
                  <a:latin typeface="Times New Roman"/>
                  <a:cs typeface="Times New Roman"/>
                </a:rPr>
                <a:t>and</a:t>
              </a:r>
              <a:r>
                <a:rPr sz="500" spc="4" dirty="0">
                  <a:latin typeface="Times New Roman"/>
                  <a:cs typeface="Times New Roman"/>
                </a:rPr>
                <a:t> </a:t>
              </a:r>
              <a:r>
                <a:rPr sz="500" spc="9" dirty="0">
                  <a:latin typeface="Times New Roman"/>
                  <a:cs typeface="Times New Roman"/>
                </a:rPr>
                <a:t>accordingly</a:t>
              </a:r>
              <a:r>
                <a:rPr sz="500" spc="4" dirty="0">
                  <a:latin typeface="Times New Roman"/>
                  <a:cs typeface="Times New Roman"/>
                </a:rPr>
                <a:t> all </a:t>
              </a:r>
              <a:r>
                <a:rPr sz="500" spc="9" dirty="0">
                  <a:latin typeface="Times New Roman"/>
                  <a:cs typeface="Times New Roman"/>
                </a:rPr>
                <a:t>experience</a:t>
              </a:r>
              <a:r>
                <a:rPr sz="500" spc="4" dirty="0">
                  <a:latin typeface="Times New Roman"/>
                  <a:cs typeface="Times New Roman"/>
                </a:rPr>
                <a:t> </a:t>
              </a:r>
              <a:r>
                <a:rPr sz="500" spc="9" dirty="0">
                  <a:latin typeface="Times New Roman"/>
                  <a:cs typeface="Times New Roman"/>
                </a:rPr>
                <a:t>ha</a:t>
              </a:r>
              <a:r>
                <a:rPr sz="500" dirty="0">
                  <a:latin typeface="Times New Roman"/>
                  <a:cs typeface="Times New Roman"/>
                </a:rPr>
                <a:t>t</a:t>
              </a:r>
              <a:r>
                <a:rPr sz="500" spc="9" dirty="0">
                  <a:latin typeface="Times New Roman"/>
                  <a:cs typeface="Times New Roman"/>
                </a:rPr>
                <a:t>h</a:t>
              </a:r>
              <a:r>
                <a:rPr sz="500" dirty="0">
                  <a:latin typeface="Times New Roman"/>
                  <a:cs typeface="Times New Roman"/>
                </a:rPr>
                <a:t> </a:t>
              </a:r>
              <a:r>
                <a:rPr sz="500" spc="4" dirty="0">
                  <a:latin typeface="Times New Roman"/>
                  <a:cs typeface="Times New Roman"/>
                </a:rPr>
                <a:t>shew</a:t>
              </a:r>
              <a:r>
                <a:rPr sz="500" spc="9" dirty="0">
                  <a:latin typeface="Times New Roman"/>
                  <a:cs typeface="Times New Roman"/>
                </a:rPr>
                <a:t>n </a:t>
              </a:r>
              <a:r>
                <a:rPr sz="500" spc="4" dirty="0">
                  <a:latin typeface="Times New Roman"/>
                  <a:cs typeface="Times New Roman"/>
                </a:rPr>
                <a:t>that </a:t>
              </a:r>
              <a:r>
                <a:rPr sz="500" spc="9" dirty="0">
                  <a:latin typeface="Times New Roman"/>
                  <a:cs typeface="Times New Roman"/>
                </a:rPr>
                <a:t>mankind</a:t>
              </a:r>
              <a:r>
                <a:rPr sz="500" spc="4" dirty="0">
                  <a:latin typeface="Times New Roman"/>
                  <a:cs typeface="Times New Roman"/>
                </a:rPr>
                <a:t> are </a:t>
              </a:r>
              <a:r>
                <a:rPr sz="500" spc="9" dirty="0">
                  <a:latin typeface="Times New Roman"/>
                  <a:cs typeface="Times New Roman"/>
                </a:rPr>
                <a:t>more</a:t>
              </a:r>
              <a:r>
                <a:rPr sz="500" spc="4" dirty="0">
                  <a:latin typeface="Times New Roman"/>
                  <a:cs typeface="Times New Roman"/>
                </a:rPr>
                <a:t> </a:t>
              </a:r>
              <a:r>
                <a:rPr sz="500" spc="9" dirty="0">
                  <a:latin typeface="Times New Roman"/>
                  <a:cs typeface="Times New Roman"/>
                </a:rPr>
                <a:t>disposed</a:t>
              </a:r>
              <a:r>
                <a:rPr sz="500" dirty="0">
                  <a:latin typeface="Times New Roman"/>
                  <a:cs typeface="Times New Roman"/>
                </a:rPr>
                <a:t> </a:t>
              </a:r>
              <a:r>
                <a:rPr sz="500" spc="4" dirty="0">
                  <a:latin typeface="Times New Roman"/>
                  <a:cs typeface="Times New Roman"/>
                </a:rPr>
                <a:t>to </a:t>
              </a:r>
              <a:r>
                <a:rPr sz="500" dirty="0">
                  <a:latin typeface="Times New Roman"/>
                  <a:cs typeface="Times New Roman"/>
                </a:rPr>
                <a:t>suffe</a:t>
              </a:r>
              <a:r>
                <a:rPr sz="500" spc="4" dirty="0">
                  <a:latin typeface="Times New Roman"/>
                  <a:cs typeface="Times New Roman"/>
                </a:rPr>
                <a:t>r whil</a:t>
              </a:r>
              <a:r>
                <a:rPr sz="500" spc="9" dirty="0">
                  <a:latin typeface="Times New Roman"/>
                  <a:cs typeface="Times New Roman"/>
                </a:rPr>
                <a:t>e</a:t>
              </a:r>
              <a:r>
                <a:rPr sz="500" spc="4" dirty="0">
                  <a:latin typeface="Times New Roman"/>
                  <a:cs typeface="Times New Roman"/>
                </a:rPr>
                <a:t> evils are </a:t>
              </a:r>
              <a:r>
                <a:rPr sz="500" dirty="0">
                  <a:latin typeface="Times New Roman"/>
                  <a:cs typeface="Times New Roman"/>
                </a:rPr>
                <a:t>sufferable</a:t>
              </a:r>
              <a:r>
                <a:rPr sz="500" spc="4" dirty="0">
                  <a:latin typeface="Times New Roman"/>
                  <a:cs typeface="Times New Roman"/>
                </a:rPr>
                <a:t>, </a:t>
              </a:r>
              <a:r>
                <a:rPr sz="500" spc="9" dirty="0">
                  <a:latin typeface="Times New Roman"/>
                  <a:cs typeface="Times New Roman"/>
                </a:rPr>
                <a:t>than</a:t>
              </a:r>
              <a:r>
                <a:rPr sz="500" spc="4" dirty="0">
                  <a:latin typeface="Times New Roman"/>
                  <a:cs typeface="Times New Roman"/>
                </a:rPr>
                <a:t> to right </a:t>
              </a:r>
              <a:r>
                <a:rPr sz="500" spc="9" dirty="0">
                  <a:latin typeface="Times New Roman"/>
                  <a:cs typeface="Times New Roman"/>
                </a:rPr>
                <a:t>themselves</a:t>
              </a:r>
              <a:r>
                <a:rPr sz="500" spc="4" dirty="0">
                  <a:latin typeface="Times New Roman"/>
                  <a:cs typeface="Times New Roman"/>
                </a:rPr>
                <a:t> </a:t>
              </a:r>
              <a:r>
                <a:rPr sz="500" spc="9" dirty="0">
                  <a:latin typeface="Times New Roman"/>
                  <a:cs typeface="Times New Roman"/>
                </a:rPr>
                <a:t>by</a:t>
              </a:r>
              <a:r>
                <a:rPr sz="500" dirty="0">
                  <a:latin typeface="Times New Roman"/>
                  <a:cs typeface="Times New Roman"/>
                </a:rPr>
                <a:t> </a:t>
              </a:r>
              <a:r>
                <a:rPr sz="500" spc="9" dirty="0">
                  <a:latin typeface="Times New Roman"/>
                  <a:cs typeface="Times New Roman"/>
                </a:rPr>
                <a:t>abolishing</a:t>
              </a:r>
              <a:r>
                <a:rPr sz="500" spc="4" dirty="0">
                  <a:latin typeface="Times New Roman"/>
                  <a:cs typeface="Times New Roman"/>
                </a:rPr>
                <a:t> the </a:t>
              </a:r>
              <a:r>
                <a:rPr sz="500" spc="9" dirty="0">
                  <a:latin typeface="Times New Roman"/>
                  <a:cs typeface="Times New Roman"/>
                </a:rPr>
                <a:t>forms</a:t>
              </a:r>
              <a:r>
                <a:rPr sz="500" spc="4" dirty="0">
                  <a:latin typeface="Times New Roman"/>
                  <a:cs typeface="Times New Roman"/>
                </a:rPr>
                <a:t> to  whic</a:t>
              </a:r>
              <a:r>
                <a:rPr sz="500" spc="9" dirty="0">
                  <a:latin typeface="Times New Roman"/>
                  <a:cs typeface="Times New Roman"/>
                </a:rPr>
                <a:t>h</a:t>
              </a:r>
              <a:r>
                <a:rPr sz="500" spc="4" dirty="0">
                  <a:latin typeface="Times New Roman"/>
                  <a:cs typeface="Times New Roman"/>
                </a:rPr>
                <a:t> </a:t>
              </a:r>
              <a:r>
                <a:rPr sz="500" spc="9" dirty="0">
                  <a:latin typeface="Times New Roman"/>
                  <a:cs typeface="Times New Roman"/>
                </a:rPr>
                <a:t>they</a:t>
              </a:r>
              <a:r>
                <a:rPr sz="500" spc="4" dirty="0">
                  <a:latin typeface="Times New Roman"/>
                  <a:cs typeface="Times New Roman"/>
                </a:rPr>
                <a:t> are </a:t>
              </a:r>
              <a:r>
                <a:rPr sz="500" spc="9" dirty="0">
                  <a:latin typeface="Times New Roman"/>
                  <a:cs typeface="Times New Roman"/>
                </a:rPr>
                <a:t>accustomed.</a:t>
              </a:r>
              <a:r>
                <a:rPr sz="500" spc="4" dirty="0">
                  <a:latin typeface="Times New Roman"/>
                  <a:cs typeface="Times New Roman"/>
                </a:rPr>
                <a:t> </a:t>
              </a:r>
              <a:r>
                <a:rPr sz="500" spc="9" dirty="0">
                  <a:latin typeface="Times New Roman"/>
                  <a:cs typeface="Times New Roman"/>
                </a:rPr>
                <a:t>But</a:t>
              </a:r>
              <a:r>
                <a:rPr sz="500" spc="4" dirty="0">
                  <a:latin typeface="Times New Roman"/>
                  <a:cs typeface="Times New Roman"/>
                </a:rPr>
                <a:t> whe</a:t>
              </a:r>
              <a:r>
                <a:rPr sz="500" spc="9" dirty="0">
                  <a:latin typeface="Times New Roman"/>
                  <a:cs typeface="Times New Roman"/>
                </a:rPr>
                <a:t>n</a:t>
              </a:r>
              <a:r>
                <a:rPr sz="500" spc="4" dirty="0">
                  <a:latin typeface="Times New Roman"/>
                  <a:cs typeface="Times New Roman"/>
                </a:rPr>
                <a:t> </a:t>
              </a:r>
              <a:r>
                <a:rPr sz="500" spc="9" dirty="0">
                  <a:latin typeface="Times New Roman"/>
                  <a:cs typeface="Times New Roman"/>
                </a:rPr>
                <a:t>a</a:t>
              </a:r>
              <a:r>
                <a:rPr sz="500" spc="4" dirty="0">
                  <a:latin typeface="Times New Roman"/>
                  <a:cs typeface="Times New Roman"/>
                </a:rPr>
                <a:t> </a:t>
              </a:r>
              <a:r>
                <a:rPr sz="500" spc="9" dirty="0">
                  <a:latin typeface="Times New Roman"/>
                  <a:cs typeface="Times New Roman"/>
                </a:rPr>
                <a:t>long</a:t>
              </a:r>
              <a:r>
                <a:rPr sz="500" spc="4" dirty="0">
                  <a:latin typeface="Times New Roman"/>
                  <a:cs typeface="Times New Roman"/>
                </a:rPr>
                <a:t> train </a:t>
              </a:r>
              <a:r>
                <a:rPr sz="500" spc="9" dirty="0">
                  <a:latin typeface="Times New Roman"/>
                  <a:cs typeface="Times New Roman"/>
                </a:rPr>
                <a:t>of</a:t>
              </a:r>
              <a:r>
                <a:rPr sz="500" spc="4" dirty="0">
                  <a:latin typeface="Times New Roman"/>
                  <a:cs typeface="Times New Roman"/>
                </a:rPr>
                <a:t> </a:t>
              </a:r>
              <a:r>
                <a:rPr sz="500" spc="9" dirty="0">
                  <a:latin typeface="Times New Roman"/>
                  <a:cs typeface="Times New Roman"/>
                </a:rPr>
                <a:t>abuses</a:t>
              </a:r>
              <a:r>
                <a:rPr sz="500" spc="4" dirty="0">
                  <a:latin typeface="Times New Roman"/>
                  <a:cs typeface="Times New Roman"/>
                </a:rPr>
                <a:t> </a:t>
              </a:r>
              <a:r>
                <a:rPr sz="500" spc="9" dirty="0">
                  <a:latin typeface="Times New Roman"/>
                  <a:cs typeface="Times New Roman"/>
                </a:rPr>
                <a:t>and</a:t>
              </a:r>
              <a:r>
                <a:rPr sz="500" dirty="0">
                  <a:latin typeface="Times New Roman"/>
                  <a:cs typeface="Times New Roman"/>
                </a:rPr>
                <a:t> </a:t>
              </a:r>
              <a:r>
                <a:rPr sz="500" spc="4" dirty="0">
                  <a:latin typeface="Times New Roman"/>
                  <a:cs typeface="Times New Roman"/>
                </a:rPr>
                <a:t>usurpations, </a:t>
              </a:r>
              <a:r>
                <a:rPr sz="500" spc="9" dirty="0">
                  <a:latin typeface="Times New Roman"/>
                  <a:cs typeface="Times New Roman"/>
                </a:rPr>
                <a:t>begun</a:t>
              </a:r>
              <a:r>
                <a:rPr sz="500" dirty="0">
                  <a:latin typeface="Times New Roman"/>
                  <a:cs typeface="Times New Roman"/>
                </a:rPr>
                <a:t> </a:t>
              </a:r>
              <a:r>
                <a:rPr sz="500" spc="4" dirty="0">
                  <a:latin typeface="Times New Roman"/>
                  <a:cs typeface="Times New Roman"/>
                </a:rPr>
                <a:t>at</a:t>
              </a:r>
              <a:r>
                <a:rPr sz="500" spc="9" dirty="0">
                  <a:latin typeface="Times New Roman"/>
                  <a:cs typeface="Times New Roman"/>
                </a:rPr>
                <a:t> a</a:t>
              </a:r>
              <a:r>
                <a:rPr sz="500" spc="4" dirty="0">
                  <a:latin typeface="Times New Roman"/>
                  <a:cs typeface="Times New Roman"/>
                </a:rPr>
                <a:t> </a:t>
              </a:r>
              <a:r>
                <a:rPr sz="500" dirty="0">
                  <a:latin typeface="Times New Roman"/>
                  <a:cs typeface="Times New Roman"/>
                </a:rPr>
                <a:t>distinguishe</a:t>
              </a:r>
              <a:r>
                <a:rPr sz="500" spc="9" dirty="0">
                  <a:latin typeface="Times New Roman"/>
                  <a:cs typeface="Times New Roman"/>
                </a:rPr>
                <a:t>d </a:t>
              </a:r>
              <a:r>
                <a:rPr sz="500" spc="4" dirty="0">
                  <a:latin typeface="Times New Roman"/>
                  <a:cs typeface="Times New Roman"/>
                </a:rPr>
                <a:t>period, </a:t>
              </a:r>
              <a:r>
                <a:rPr sz="500" spc="9" dirty="0">
                  <a:latin typeface="Times New Roman"/>
                  <a:cs typeface="Times New Roman"/>
                </a:rPr>
                <a:t>and</a:t>
              </a:r>
              <a:r>
                <a:rPr sz="500" spc="4" dirty="0">
                  <a:latin typeface="Times New Roman"/>
                  <a:cs typeface="Times New Roman"/>
                </a:rPr>
                <a:t> </a:t>
              </a:r>
              <a:r>
                <a:rPr sz="500" spc="9" dirty="0">
                  <a:latin typeface="Times New Roman"/>
                  <a:cs typeface="Times New Roman"/>
                </a:rPr>
                <a:t>pursuing</a:t>
              </a:r>
              <a:r>
                <a:rPr sz="500" spc="4" dirty="0">
                  <a:latin typeface="Times New Roman"/>
                  <a:cs typeface="Times New Roman"/>
                </a:rPr>
                <a:t> invariably the sam</a:t>
              </a:r>
              <a:r>
                <a:rPr sz="500" spc="9" dirty="0">
                  <a:latin typeface="Times New Roman"/>
                  <a:cs typeface="Times New Roman"/>
                </a:rPr>
                <a:t>e</a:t>
              </a:r>
              <a:r>
                <a:rPr sz="500" spc="4" dirty="0">
                  <a:latin typeface="Times New Roman"/>
                  <a:cs typeface="Times New Roman"/>
                </a:rPr>
                <a:t> object, </a:t>
              </a:r>
              <a:r>
                <a:rPr sz="500" spc="9" dirty="0">
                  <a:latin typeface="Times New Roman"/>
                  <a:cs typeface="Times New Roman"/>
                </a:rPr>
                <a:t>evinces</a:t>
              </a:r>
              <a:r>
                <a:rPr sz="500" spc="4" dirty="0">
                  <a:latin typeface="Times New Roman"/>
                  <a:cs typeface="Times New Roman"/>
                </a:rPr>
                <a:t> </a:t>
              </a:r>
              <a:r>
                <a:rPr sz="500" spc="9" dirty="0">
                  <a:latin typeface="Times New Roman"/>
                  <a:cs typeface="Times New Roman"/>
                </a:rPr>
                <a:t>a</a:t>
              </a:r>
              <a:r>
                <a:rPr sz="500" dirty="0">
                  <a:latin typeface="Times New Roman"/>
                  <a:cs typeface="Times New Roman"/>
                </a:rPr>
                <a:t> </a:t>
              </a:r>
              <a:r>
                <a:rPr sz="500" spc="9" dirty="0">
                  <a:latin typeface="Times New Roman"/>
                  <a:cs typeface="Times New Roman"/>
                </a:rPr>
                <a:t>design</a:t>
              </a:r>
              <a:r>
                <a:rPr sz="500" spc="4" dirty="0">
                  <a:latin typeface="Times New Roman"/>
                  <a:cs typeface="Times New Roman"/>
                </a:rPr>
                <a:t> to </a:t>
              </a:r>
              <a:r>
                <a:rPr sz="500" spc="9" dirty="0">
                  <a:latin typeface="Times New Roman"/>
                  <a:cs typeface="Times New Roman"/>
                </a:rPr>
                <a:t>reduce them</a:t>
              </a:r>
              <a:r>
                <a:rPr sz="500" spc="4" dirty="0">
                  <a:latin typeface="Times New Roman"/>
                  <a:cs typeface="Times New Roman"/>
                </a:rPr>
                <a:t> to arbitrary </a:t>
              </a:r>
              <a:r>
                <a:rPr sz="500" spc="9" dirty="0">
                  <a:latin typeface="Times New Roman"/>
                  <a:cs typeface="Times New Roman"/>
                </a:rPr>
                <a:t>power,</a:t>
              </a:r>
              <a:r>
                <a:rPr sz="500" spc="4" dirty="0">
                  <a:latin typeface="Times New Roman"/>
                  <a:cs typeface="Times New Roman"/>
                </a:rPr>
                <a:t> it is their right, it</a:t>
              </a:r>
              <a:r>
                <a:rPr sz="500" dirty="0">
                  <a:latin typeface="Times New Roman"/>
                  <a:cs typeface="Times New Roman"/>
                </a:rPr>
                <a:t> </a:t>
              </a:r>
              <a:r>
                <a:rPr sz="500" spc="4" dirty="0">
                  <a:latin typeface="Times New Roman"/>
                  <a:cs typeface="Times New Roman"/>
                </a:rPr>
                <a:t>is their duty, to </a:t>
              </a:r>
              <a:r>
                <a:rPr sz="500" spc="9" dirty="0">
                  <a:latin typeface="Times New Roman"/>
                  <a:cs typeface="Times New Roman"/>
                </a:rPr>
                <a:t>throw</a:t>
              </a:r>
              <a:r>
                <a:rPr sz="500" spc="4" dirty="0">
                  <a:latin typeface="Times New Roman"/>
                  <a:cs typeface="Times New Roman"/>
                </a:rPr>
                <a:t> off suc</a:t>
              </a:r>
              <a:r>
                <a:rPr sz="500" spc="9" dirty="0">
                  <a:latin typeface="Times New Roman"/>
                  <a:cs typeface="Times New Roman"/>
                </a:rPr>
                <a:t>h</a:t>
              </a:r>
              <a:r>
                <a:rPr sz="500" spc="4" dirty="0">
                  <a:latin typeface="Times New Roman"/>
                  <a:cs typeface="Times New Roman"/>
                </a:rPr>
                <a:t> </a:t>
              </a:r>
              <a:r>
                <a:rPr sz="500" spc="9" dirty="0">
                  <a:latin typeface="Times New Roman"/>
                  <a:cs typeface="Times New Roman"/>
                </a:rPr>
                <a:t>gov</a:t>
              </a:r>
              <a:r>
                <a:rPr sz="500" spc="13" dirty="0">
                  <a:latin typeface="Times New Roman"/>
                  <a:cs typeface="Times New Roman"/>
                </a:rPr>
                <a:t>e</a:t>
              </a:r>
              <a:r>
                <a:rPr sz="500" spc="9" dirty="0">
                  <a:latin typeface="Times New Roman"/>
                  <a:cs typeface="Times New Roman"/>
                </a:rPr>
                <a:t>rnment</a:t>
              </a:r>
              <a:r>
                <a:rPr sz="500" spc="4" dirty="0">
                  <a:latin typeface="Times New Roman"/>
                  <a:cs typeface="Times New Roman"/>
                </a:rPr>
                <a:t> </a:t>
              </a:r>
              <a:r>
                <a:rPr sz="500" spc="9" dirty="0">
                  <a:latin typeface="Times New Roman"/>
                  <a:cs typeface="Times New Roman"/>
                </a:rPr>
                <a:t>and</a:t>
              </a:r>
              <a:r>
                <a:rPr sz="500" spc="4" dirty="0">
                  <a:latin typeface="Times New Roman"/>
                  <a:cs typeface="Times New Roman"/>
                </a:rPr>
                <a:t> to </a:t>
              </a:r>
              <a:r>
                <a:rPr sz="500" spc="9" dirty="0">
                  <a:latin typeface="Times New Roman"/>
                  <a:cs typeface="Times New Roman"/>
                </a:rPr>
                <a:t>provide</a:t>
              </a:r>
              <a:r>
                <a:rPr sz="500" spc="4" dirty="0">
                  <a:latin typeface="Times New Roman"/>
                  <a:cs typeface="Times New Roman"/>
                </a:rPr>
                <a:t> </a:t>
              </a:r>
              <a:r>
                <a:rPr sz="500" spc="9" dirty="0">
                  <a:latin typeface="Times New Roman"/>
                  <a:cs typeface="Times New Roman"/>
                </a:rPr>
                <a:t>new</a:t>
              </a:r>
              <a:r>
                <a:rPr sz="500" spc="4" dirty="0">
                  <a:latin typeface="Times New Roman"/>
                  <a:cs typeface="Times New Roman"/>
                </a:rPr>
                <a:t> </a:t>
              </a:r>
              <a:r>
                <a:rPr sz="500" spc="9" dirty="0">
                  <a:latin typeface="Times New Roman"/>
                  <a:cs typeface="Times New Roman"/>
                </a:rPr>
                <a:t>guards</a:t>
              </a:r>
              <a:r>
                <a:rPr sz="500" spc="4" dirty="0">
                  <a:latin typeface="Times New Roman"/>
                  <a:cs typeface="Times New Roman"/>
                </a:rPr>
                <a:t> for future </a:t>
              </a:r>
              <a:r>
                <a:rPr sz="500" dirty="0">
                  <a:latin typeface="Times New Roman"/>
                  <a:cs typeface="Times New Roman"/>
                </a:rPr>
                <a:t>security</a:t>
              </a:r>
              <a:r>
                <a:rPr sz="500" spc="4" dirty="0">
                  <a:latin typeface="Times New Roman"/>
                  <a:cs typeface="Times New Roman"/>
                </a:rPr>
                <a:t>. Suc</a:t>
              </a:r>
              <a:r>
                <a:rPr sz="500" spc="9" dirty="0">
                  <a:latin typeface="Times New Roman"/>
                  <a:cs typeface="Times New Roman"/>
                </a:rPr>
                <a:t>h</a:t>
              </a:r>
              <a:r>
                <a:rPr sz="500" spc="4" dirty="0">
                  <a:latin typeface="Times New Roman"/>
                  <a:cs typeface="Times New Roman"/>
                </a:rPr>
                <a:t> </a:t>
              </a:r>
              <a:r>
                <a:rPr sz="500" spc="9" dirty="0">
                  <a:latin typeface="Times New Roman"/>
                  <a:cs typeface="Times New Roman"/>
                </a:rPr>
                <a:t>has</a:t>
              </a:r>
              <a:r>
                <a:rPr sz="500" spc="4" dirty="0">
                  <a:latin typeface="Times New Roman"/>
                  <a:cs typeface="Times New Roman"/>
                </a:rPr>
                <a:t> </a:t>
              </a:r>
              <a:r>
                <a:rPr sz="500" spc="9" dirty="0">
                  <a:latin typeface="Times New Roman"/>
                  <a:cs typeface="Times New Roman"/>
                </a:rPr>
                <a:t>been</a:t>
              </a:r>
              <a:r>
                <a:rPr sz="500" spc="4" dirty="0">
                  <a:latin typeface="Times New Roman"/>
                  <a:cs typeface="Times New Roman"/>
                </a:rPr>
                <a:t> the patient </a:t>
              </a:r>
              <a:r>
                <a:rPr sz="500" dirty="0">
                  <a:latin typeface="Times New Roman"/>
                  <a:cs typeface="Times New Roman"/>
                </a:rPr>
                <a:t>suffering</a:t>
              </a:r>
              <a:r>
                <a:rPr sz="500" spc="4" dirty="0">
                  <a:latin typeface="Times New Roman"/>
                  <a:cs typeface="Times New Roman"/>
                </a:rPr>
                <a:t>s </a:t>
              </a:r>
              <a:r>
                <a:rPr sz="500" spc="9" dirty="0">
                  <a:latin typeface="Times New Roman"/>
                  <a:cs typeface="Times New Roman"/>
                </a:rPr>
                <a:t>of</a:t>
              </a:r>
              <a:r>
                <a:rPr sz="500" spc="4" dirty="0">
                  <a:latin typeface="Times New Roman"/>
                  <a:cs typeface="Times New Roman"/>
                </a:rPr>
                <a:t> the colonies; </a:t>
              </a:r>
              <a:r>
                <a:rPr sz="500" spc="9" dirty="0">
                  <a:latin typeface="Times New Roman"/>
                  <a:cs typeface="Times New Roman"/>
                </a:rPr>
                <a:t>and</a:t>
              </a:r>
              <a:r>
                <a:rPr sz="500" spc="4" dirty="0">
                  <a:latin typeface="Times New Roman"/>
                  <a:cs typeface="Times New Roman"/>
                </a:rPr>
                <a:t> suc</a:t>
              </a:r>
              <a:r>
                <a:rPr sz="500" spc="9" dirty="0">
                  <a:latin typeface="Times New Roman"/>
                  <a:cs typeface="Times New Roman"/>
                </a:rPr>
                <a:t>h</a:t>
              </a:r>
              <a:r>
                <a:rPr sz="500" spc="4" dirty="0">
                  <a:latin typeface="Times New Roman"/>
                  <a:cs typeface="Times New Roman"/>
                </a:rPr>
                <a:t> is </a:t>
              </a:r>
              <a:r>
                <a:rPr sz="500" spc="9" dirty="0">
                  <a:latin typeface="Times New Roman"/>
                  <a:cs typeface="Times New Roman"/>
                </a:rPr>
                <a:t>now</a:t>
              </a:r>
              <a:r>
                <a:rPr sz="500" spc="4" dirty="0">
                  <a:latin typeface="Times New Roman"/>
                  <a:cs typeface="Times New Roman"/>
                </a:rPr>
                <a:t> the necessity whic</a:t>
              </a:r>
              <a:r>
                <a:rPr sz="500" spc="9" dirty="0">
                  <a:latin typeface="Times New Roman"/>
                  <a:cs typeface="Times New Roman"/>
                </a:rPr>
                <a:t>h</a:t>
              </a:r>
              <a:r>
                <a:rPr sz="500" spc="4" dirty="0">
                  <a:latin typeface="Times New Roman"/>
                  <a:cs typeface="Times New Roman"/>
                </a:rPr>
                <a:t> constrains </a:t>
              </a:r>
              <a:r>
                <a:rPr sz="500" spc="9" dirty="0">
                  <a:latin typeface="Times New Roman"/>
                  <a:cs typeface="Times New Roman"/>
                </a:rPr>
                <a:t>them</a:t>
              </a:r>
              <a:r>
                <a:rPr sz="500" spc="4" dirty="0">
                  <a:latin typeface="Times New Roman"/>
                  <a:cs typeface="Times New Roman"/>
                </a:rPr>
                <a:t> to </a:t>
              </a:r>
              <a:r>
                <a:rPr sz="500" spc="9" dirty="0">
                  <a:latin typeface="Times New Roman"/>
                  <a:cs typeface="Times New Roman"/>
                </a:rPr>
                <a:t>expunge</a:t>
              </a:r>
              <a:r>
                <a:rPr sz="500" spc="4" dirty="0">
                  <a:latin typeface="Times New Roman"/>
                  <a:cs typeface="Times New Roman"/>
                </a:rPr>
                <a:t> their</a:t>
              </a:r>
              <a:r>
                <a:rPr sz="500" spc="9" dirty="0">
                  <a:latin typeface="Times New Roman"/>
                  <a:cs typeface="Times New Roman"/>
                </a:rPr>
                <a:t> former</a:t>
              </a:r>
              <a:r>
                <a:rPr sz="500" spc="4" dirty="0">
                  <a:latin typeface="Times New Roman"/>
                  <a:cs typeface="Times New Roman"/>
                </a:rPr>
                <a:t> systems </a:t>
              </a:r>
              <a:r>
                <a:rPr sz="500" spc="9" dirty="0">
                  <a:latin typeface="Times New Roman"/>
                  <a:cs typeface="Times New Roman"/>
                </a:rPr>
                <a:t>of</a:t>
              </a:r>
              <a:r>
                <a:rPr sz="500" spc="4" dirty="0">
                  <a:latin typeface="Times New Roman"/>
                  <a:cs typeface="Times New Roman"/>
                </a:rPr>
                <a:t> </a:t>
              </a:r>
              <a:r>
                <a:rPr sz="500" spc="9" dirty="0">
                  <a:latin typeface="Times New Roman"/>
                  <a:cs typeface="Times New Roman"/>
                </a:rPr>
                <a:t>government.</a:t>
              </a:r>
              <a:r>
                <a:rPr sz="500" spc="4" dirty="0">
                  <a:latin typeface="Times New Roman"/>
                  <a:cs typeface="Times New Roman"/>
                </a:rPr>
                <a:t> the history </a:t>
              </a:r>
              <a:r>
                <a:rPr sz="500" spc="9" dirty="0">
                  <a:latin typeface="Times New Roman"/>
                  <a:cs typeface="Times New Roman"/>
                </a:rPr>
                <a:t>of</a:t>
              </a:r>
              <a:r>
                <a:rPr sz="500" spc="4" dirty="0">
                  <a:latin typeface="Times New Roman"/>
                  <a:cs typeface="Times New Roman"/>
                </a:rPr>
                <a:t> his </a:t>
              </a:r>
              <a:r>
                <a:rPr sz="500" spc="9" dirty="0">
                  <a:latin typeface="Times New Roman"/>
                  <a:cs typeface="Times New Roman"/>
                </a:rPr>
                <a:t>present</a:t>
              </a:r>
              <a:r>
                <a:rPr sz="500" spc="4" dirty="0">
                  <a:latin typeface="Times New Roman"/>
                  <a:cs typeface="Times New Roman"/>
                </a:rPr>
                <a:t> </a:t>
              </a:r>
              <a:r>
                <a:rPr sz="500" spc="9" dirty="0">
                  <a:latin typeface="Times New Roman"/>
                  <a:cs typeface="Times New Roman"/>
                </a:rPr>
                <a:t>majesty</a:t>
              </a:r>
              <a:r>
                <a:rPr sz="500" spc="4" dirty="0">
                  <a:latin typeface="Times New Roman"/>
                  <a:cs typeface="Times New Roman"/>
                </a:rPr>
                <a:t> is </a:t>
              </a:r>
              <a:r>
                <a:rPr sz="500" spc="9" dirty="0">
                  <a:latin typeface="Times New Roman"/>
                  <a:cs typeface="Times New Roman"/>
                </a:rPr>
                <a:t>a</a:t>
              </a:r>
              <a:r>
                <a:rPr sz="500" spc="4" dirty="0">
                  <a:latin typeface="Times New Roman"/>
                  <a:cs typeface="Times New Roman"/>
                </a:rPr>
                <a:t> history </a:t>
              </a:r>
              <a:r>
                <a:rPr sz="500" spc="9" dirty="0">
                  <a:latin typeface="Times New Roman"/>
                  <a:cs typeface="Times New Roman"/>
                </a:rPr>
                <a:t>of</a:t>
              </a:r>
              <a:r>
                <a:rPr sz="500" spc="4" dirty="0">
                  <a:latin typeface="Times New Roman"/>
                  <a:cs typeface="Times New Roman"/>
                </a:rPr>
                <a:t> </a:t>
              </a:r>
              <a:r>
                <a:rPr sz="500" spc="9" dirty="0">
                  <a:latin typeface="Times New Roman"/>
                  <a:cs typeface="Times New Roman"/>
                </a:rPr>
                <a:t>unremitting</a:t>
              </a:r>
              <a:r>
                <a:rPr sz="500" spc="4" dirty="0">
                  <a:latin typeface="Times New Roman"/>
                  <a:cs typeface="Times New Roman"/>
                </a:rPr>
                <a:t> </a:t>
              </a:r>
              <a:r>
                <a:rPr sz="500" dirty="0">
                  <a:latin typeface="Times New Roman"/>
                  <a:cs typeface="Times New Roman"/>
                </a:rPr>
                <a:t>injurie</a:t>
              </a:r>
              <a:r>
                <a:rPr sz="500" spc="4" dirty="0">
                  <a:latin typeface="Times New Roman"/>
                  <a:cs typeface="Times New Roman"/>
                </a:rPr>
                <a:t>s an</a:t>
              </a:r>
              <a:r>
                <a:rPr sz="500" spc="9" dirty="0">
                  <a:latin typeface="Times New Roman"/>
                  <a:cs typeface="Times New Roman"/>
                </a:rPr>
                <a:t>d </a:t>
              </a:r>
              <a:r>
                <a:rPr sz="500" spc="4" dirty="0">
                  <a:latin typeface="Times New Roman"/>
                  <a:cs typeface="Times New Roman"/>
                </a:rPr>
                <a:t>usurpations, </a:t>
              </a:r>
              <a:r>
                <a:rPr sz="500" spc="9" dirty="0">
                  <a:latin typeface="Times New Roman"/>
                  <a:cs typeface="Times New Roman"/>
                </a:rPr>
                <a:t>among</a:t>
              </a:r>
              <a:r>
                <a:rPr sz="500" spc="4" dirty="0">
                  <a:latin typeface="Times New Roman"/>
                  <a:cs typeface="Times New Roman"/>
                </a:rPr>
                <a:t> whic</a:t>
              </a:r>
              <a:r>
                <a:rPr sz="500" spc="9" dirty="0">
                  <a:latin typeface="Times New Roman"/>
                  <a:cs typeface="Times New Roman"/>
                </a:rPr>
                <a:t>h</a:t>
              </a:r>
              <a:r>
                <a:rPr sz="500" spc="4" dirty="0">
                  <a:latin typeface="Times New Roman"/>
                  <a:cs typeface="Times New Roman"/>
                </a:rPr>
                <a:t> </a:t>
              </a:r>
              <a:r>
                <a:rPr sz="500" spc="9" dirty="0">
                  <a:latin typeface="Times New Roman"/>
                  <a:cs typeface="Times New Roman"/>
                </a:rPr>
                <a:t>no</a:t>
              </a:r>
              <a:r>
                <a:rPr sz="500" spc="4" dirty="0">
                  <a:latin typeface="Times New Roman"/>
                  <a:cs typeface="Times New Roman"/>
                </a:rPr>
                <a:t> </a:t>
              </a:r>
              <a:r>
                <a:rPr sz="500" spc="9" dirty="0">
                  <a:latin typeface="Times New Roman"/>
                  <a:cs typeface="Times New Roman"/>
                </a:rPr>
                <a:t>one</a:t>
              </a:r>
              <a:r>
                <a:rPr sz="500" spc="4" dirty="0">
                  <a:latin typeface="Times New Roman"/>
                  <a:cs typeface="Times New Roman"/>
                </a:rPr>
                <a:t> fact stands </a:t>
              </a:r>
              <a:r>
                <a:rPr sz="500" dirty="0">
                  <a:latin typeface="Times New Roman"/>
                  <a:cs typeface="Times New Roman"/>
                </a:rPr>
                <a:t>singl</a:t>
              </a:r>
              <a:r>
                <a:rPr sz="500" spc="9" dirty="0">
                  <a:latin typeface="Times New Roman"/>
                  <a:cs typeface="Times New Roman"/>
                </a:rPr>
                <a:t>e</a:t>
              </a:r>
              <a:r>
                <a:rPr sz="500" spc="4" dirty="0">
                  <a:latin typeface="Times New Roman"/>
                  <a:cs typeface="Times New Roman"/>
                </a:rPr>
                <a:t> </a:t>
              </a:r>
              <a:r>
                <a:rPr sz="500" spc="9" dirty="0">
                  <a:latin typeface="Times New Roman"/>
                  <a:cs typeface="Times New Roman"/>
                </a:rPr>
                <a:t>or</a:t>
              </a:r>
              <a:r>
                <a:rPr sz="500" spc="4" dirty="0">
                  <a:latin typeface="Times New Roman"/>
                  <a:cs typeface="Times New Roman"/>
                </a:rPr>
                <a:t> </a:t>
              </a:r>
              <a:r>
                <a:rPr sz="500" dirty="0">
                  <a:latin typeface="Times New Roman"/>
                  <a:cs typeface="Times New Roman"/>
                </a:rPr>
                <a:t>solitar</a:t>
              </a:r>
              <a:r>
                <a:rPr sz="500" spc="9" dirty="0">
                  <a:latin typeface="Times New Roman"/>
                  <a:cs typeface="Times New Roman"/>
                </a:rPr>
                <a:t>y</a:t>
              </a:r>
              <a:r>
                <a:rPr sz="500" spc="4" dirty="0">
                  <a:latin typeface="Times New Roman"/>
                  <a:cs typeface="Times New Roman"/>
                </a:rPr>
                <a:t> to contradict the </a:t>
              </a:r>
              <a:r>
                <a:rPr sz="500" spc="9" dirty="0">
                  <a:latin typeface="Times New Roman"/>
                  <a:cs typeface="Times New Roman"/>
                </a:rPr>
                <a:t>uniform </a:t>
              </a:r>
              <a:r>
                <a:rPr sz="500" spc="4" dirty="0">
                  <a:latin typeface="Times New Roman"/>
                  <a:cs typeface="Times New Roman"/>
                </a:rPr>
                <a:t>tenor </a:t>
              </a:r>
              <a:r>
                <a:rPr sz="500" spc="9" dirty="0">
                  <a:latin typeface="Times New Roman"/>
                  <a:cs typeface="Times New Roman"/>
                </a:rPr>
                <a:t>of </a:t>
              </a:r>
              <a:r>
                <a:rPr sz="500" spc="4" dirty="0">
                  <a:latin typeface="Times New Roman"/>
                  <a:cs typeface="Times New Roman"/>
                </a:rPr>
                <a:t>the rest, all</a:t>
              </a:r>
              <a:r>
                <a:rPr sz="500" spc="-13" dirty="0">
                  <a:latin typeface="Times New Roman"/>
                  <a:cs typeface="Times New Roman"/>
                </a:rPr>
                <a:t> </a:t>
              </a:r>
              <a:r>
                <a:rPr sz="500" spc="4" dirty="0">
                  <a:latin typeface="Times New Roman"/>
                  <a:cs typeface="Times New Roman"/>
                </a:rPr>
                <a:t>of</a:t>
              </a:r>
              <a:r>
                <a:rPr sz="500" spc="-4" dirty="0">
                  <a:latin typeface="Times New Roman"/>
                  <a:cs typeface="Times New Roman"/>
                </a:rPr>
                <a:t> </a:t>
              </a:r>
              <a:r>
                <a:rPr sz="500" spc="9" dirty="0">
                  <a:latin typeface="Times New Roman"/>
                  <a:cs typeface="Times New Roman"/>
                </a:rPr>
                <a:t>w</a:t>
              </a:r>
              <a:r>
                <a:rPr sz="500" spc="18" dirty="0">
                  <a:latin typeface="Times New Roman"/>
                  <a:cs typeface="Times New Roman"/>
                </a:rPr>
                <a:t>h</a:t>
              </a:r>
              <a:r>
                <a:rPr sz="500" spc="4" dirty="0">
                  <a:latin typeface="Times New Roman"/>
                  <a:cs typeface="Times New Roman"/>
                </a:rPr>
                <a:t>ich </a:t>
              </a:r>
              <a:r>
                <a:rPr sz="500" spc="9" dirty="0">
                  <a:latin typeface="Times New Roman"/>
                  <a:cs typeface="Times New Roman"/>
                </a:rPr>
                <a:t>have</a:t>
              </a:r>
              <a:r>
                <a:rPr sz="500" spc="4" dirty="0">
                  <a:latin typeface="Times New Roman"/>
                  <a:cs typeface="Times New Roman"/>
                </a:rPr>
                <a:t> in direct object the </a:t>
              </a:r>
              <a:r>
                <a:rPr sz="500" spc="9" dirty="0">
                  <a:latin typeface="Times New Roman"/>
                  <a:cs typeface="Times New Roman"/>
                </a:rPr>
                <a:t>establishment</a:t>
              </a:r>
              <a:r>
                <a:rPr sz="500" spc="4" dirty="0">
                  <a:latin typeface="Times New Roman"/>
                  <a:cs typeface="Times New Roman"/>
                </a:rPr>
                <a:t> </a:t>
              </a:r>
              <a:r>
                <a:rPr sz="500" spc="9" dirty="0">
                  <a:latin typeface="Times New Roman"/>
                  <a:cs typeface="Times New Roman"/>
                </a:rPr>
                <a:t>of</a:t>
              </a:r>
              <a:r>
                <a:rPr sz="500" spc="4" dirty="0">
                  <a:latin typeface="Times New Roman"/>
                  <a:cs typeface="Times New Roman"/>
                </a:rPr>
                <a:t> </a:t>
              </a:r>
              <a:r>
                <a:rPr sz="500" spc="9" dirty="0">
                  <a:latin typeface="Times New Roman"/>
                  <a:cs typeface="Times New Roman"/>
                </a:rPr>
                <a:t>an</a:t>
              </a:r>
              <a:r>
                <a:rPr sz="500" spc="4" dirty="0">
                  <a:latin typeface="Times New Roman"/>
                  <a:cs typeface="Times New Roman"/>
                </a:rPr>
                <a:t> absolute </a:t>
              </a:r>
              <a:r>
                <a:rPr sz="500" spc="9" dirty="0">
                  <a:latin typeface="Times New Roman"/>
                  <a:cs typeface="Times New Roman"/>
                </a:rPr>
                <a:t>tyranny</a:t>
              </a:r>
              <a:r>
                <a:rPr sz="500" spc="4" dirty="0">
                  <a:latin typeface="Times New Roman"/>
                  <a:cs typeface="Times New Roman"/>
                </a:rPr>
                <a:t> </a:t>
              </a:r>
              <a:r>
                <a:rPr sz="500" spc="9" dirty="0">
                  <a:latin typeface="Times New Roman"/>
                  <a:cs typeface="Times New Roman"/>
                </a:rPr>
                <a:t>over </a:t>
              </a:r>
              <a:r>
                <a:rPr sz="500" spc="4" dirty="0">
                  <a:latin typeface="Times New Roman"/>
                  <a:cs typeface="Times New Roman"/>
                </a:rPr>
                <a:t>these </a:t>
              </a:r>
              <a:r>
                <a:rPr sz="500" dirty="0">
                  <a:latin typeface="Times New Roman"/>
                  <a:cs typeface="Times New Roman"/>
                </a:rPr>
                <a:t>states</a:t>
              </a:r>
              <a:r>
                <a:rPr sz="500" spc="4" dirty="0">
                  <a:latin typeface="Times New Roman"/>
                  <a:cs typeface="Times New Roman"/>
                </a:rPr>
                <a:t>. </a:t>
              </a:r>
              <a:r>
                <a:rPr sz="500" spc="9" dirty="0">
                  <a:latin typeface="Times New Roman"/>
                  <a:cs typeface="Times New Roman"/>
                </a:rPr>
                <a:t>To</a:t>
              </a:r>
              <a:r>
                <a:rPr sz="500" spc="4" dirty="0">
                  <a:latin typeface="Times New Roman"/>
                  <a:cs typeface="Times New Roman"/>
                </a:rPr>
                <a:t> </a:t>
              </a:r>
              <a:r>
                <a:rPr sz="500" spc="9" dirty="0">
                  <a:latin typeface="Times New Roman"/>
                  <a:cs typeface="Times New Roman"/>
                </a:rPr>
                <a:t>prove</a:t>
              </a:r>
              <a:r>
                <a:rPr sz="500" spc="4" dirty="0">
                  <a:latin typeface="Times New Roman"/>
                  <a:cs typeface="Times New Roman"/>
                </a:rPr>
                <a:t> this, let facts </a:t>
              </a:r>
              <a:r>
                <a:rPr sz="500" spc="9" dirty="0">
                  <a:latin typeface="Times New Roman"/>
                  <a:cs typeface="Times New Roman"/>
                </a:rPr>
                <a:t>be</a:t>
              </a:r>
              <a:r>
                <a:rPr sz="500" spc="4" dirty="0">
                  <a:latin typeface="Times New Roman"/>
                  <a:cs typeface="Times New Roman"/>
                </a:rPr>
                <a:t> submitte</a:t>
              </a:r>
              <a:r>
                <a:rPr sz="500" spc="9" dirty="0">
                  <a:latin typeface="Times New Roman"/>
                  <a:cs typeface="Times New Roman"/>
                </a:rPr>
                <a:t>d</a:t>
              </a:r>
              <a:r>
                <a:rPr sz="500" spc="4" dirty="0">
                  <a:latin typeface="Times New Roman"/>
                  <a:cs typeface="Times New Roman"/>
                </a:rPr>
                <a:t> to </a:t>
              </a:r>
              <a:r>
                <a:rPr sz="500" spc="9" dirty="0">
                  <a:latin typeface="Times New Roman"/>
                  <a:cs typeface="Times New Roman"/>
                </a:rPr>
                <a:t>a</a:t>
              </a:r>
              <a:r>
                <a:rPr sz="500" spc="4" dirty="0">
                  <a:latin typeface="Times New Roman"/>
                  <a:cs typeface="Times New Roman"/>
                </a:rPr>
                <a:t> </a:t>
              </a:r>
              <a:r>
                <a:rPr sz="500" spc="9" dirty="0">
                  <a:latin typeface="Times New Roman"/>
                  <a:cs typeface="Times New Roman"/>
                </a:rPr>
                <a:t>candid</a:t>
              </a:r>
              <a:r>
                <a:rPr sz="500" spc="4" dirty="0">
                  <a:latin typeface="Times New Roman"/>
                  <a:cs typeface="Times New Roman"/>
                </a:rPr>
                <a:t> world,</a:t>
              </a:r>
              <a:r>
                <a:rPr sz="500" dirty="0">
                  <a:latin typeface="Times New Roman"/>
                  <a:cs typeface="Times New Roman"/>
                </a:rPr>
                <a:t> </a:t>
              </a:r>
              <a:r>
                <a:rPr sz="500" spc="4" dirty="0">
                  <a:latin typeface="Times New Roman"/>
                  <a:cs typeface="Times New Roman"/>
                </a:rPr>
                <a:t>for the truth </a:t>
              </a:r>
              <a:r>
                <a:rPr sz="500" spc="9" dirty="0">
                  <a:latin typeface="Times New Roman"/>
                  <a:cs typeface="Times New Roman"/>
                </a:rPr>
                <a:t>of</a:t>
              </a:r>
              <a:r>
                <a:rPr sz="500" spc="4" dirty="0">
                  <a:latin typeface="Times New Roman"/>
                  <a:cs typeface="Times New Roman"/>
                </a:rPr>
                <a:t> whic</a:t>
              </a:r>
              <a:r>
                <a:rPr sz="500" spc="9" dirty="0">
                  <a:latin typeface="Times New Roman"/>
                  <a:cs typeface="Times New Roman"/>
                </a:rPr>
                <a:t>h</a:t>
              </a:r>
              <a:r>
                <a:rPr sz="500" spc="4" dirty="0">
                  <a:latin typeface="Times New Roman"/>
                  <a:cs typeface="Times New Roman"/>
                </a:rPr>
                <a:t> </a:t>
              </a:r>
              <a:r>
                <a:rPr sz="500" spc="9" dirty="0">
                  <a:latin typeface="Times New Roman"/>
                  <a:cs typeface="Times New Roman"/>
                </a:rPr>
                <a:t>we</a:t>
              </a:r>
              <a:r>
                <a:rPr sz="500" spc="4" dirty="0">
                  <a:latin typeface="Times New Roman"/>
                  <a:cs typeface="Times New Roman"/>
                </a:rPr>
                <a:t> </a:t>
              </a:r>
              <a:r>
                <a:rPr sz="500" spc="9" dirty="0">
                  <a:latin typeface="Times New Roman"/>
                  <a:cs typeface="Times New Roman"/>
                </a:rPr>
                <a:t>pledge</a:t>
              </a:r>
              <a:r>
                <a:rPr sz="500" spc="4" dirty="0">
                  <a:latin typeface="Times New Roman"/>
                  <a:cs typeface="Times New Roman"/>
                </a:rPr>
                <a:t> </a:t>
              </a:r>
              <a:r>
                <a:rPr sz="500" spc="9" dirty="0">
                  <a:latin typeface="Times New Roman"/>
                  <a:cs typeface="Times New Roman"/>
                </a:rPr>
                <a:t>a</a:t>
              </a:r>
              <a:r>
                <a:rPr sz="500" spc="4" dirty="0">
                  <a:latin typeface="Times New Roman"/>
                  <a:cs typeface="Times New Roman"/>
                </a:rPr>
                <a:t> faith yet unsullied </a:t>
              </a:r>
              <a:r>
                <a:rPr sz="500" spc="9" dirty="0">
                  <a:latin typeface="Times New Roman"/>
                  <a:cs typeface="Times New Roman"/>
                </a:rPr>
                <a:t>by</a:t>
              </a:r>
              <a:r>
                <a:rPr sz="500" spc="4" dirty="0">
                  <a:latin typeface="Times New Roman"/>
                  <a:cs typeface="Times New Roman"/>
                </a:rPr>
                <a:t> </a:t>
              </a:r>
              <a:r>
                <a:rPr sz="500" spc="9" dirty="0">
                  <a:latin typeface="Times New Roman"/>
                  <a:cs typeface="Times New Roman"/>
                </a:rPr>
                <a:t>falsehood.</a:t>
              </a:r>
              <a:endParaRPr sz="500">
                <a:latin typeface="Times New Roman"/>
                <a:cs typeface="Times New Roman"/>
              </a:endParaRPr>
            </a:p>
          </p:txBody>
        </p:sp>
        <p:sp>
          <p:nvSpPr>
            <p:cNvPr id="49" name="object 49"/>
            <p:cNvSpPr txBox="1"/>
            <p:nvPr/>
          </p:nvSpPr>
          <p:spPr>
            <a:xfrm>
              <a:off x="752763" y="3859186"/>
              <a:ext cx="1085850" cy="209610"/>
            </a:xfrm>
            <a:prstGeom prst="rect">
              <a:avLst/>
            </a:prstGeom>
          </p:spPr>
          <p:txBody>
            <a:bodyPr vert="horz" wrap="square" lIns="0" tIns="0" rIns="0" bIns="0" rtlCol="0">
              <a:spAutoFit/>
            </a:bodyPr>
            <a:lstStyle/>
            <a:p>
              <a:pPr marL="11397"/>
              <a:r>
                <a:rPr sz="1600" b="1" dirty="0">
                  <a:latin typeface="Calibri" panose="020F0502020204030204" pitchFamily="34" charset="0"/>
                  <a:cs typeface="Calibri" panose="020F0502020204030204" pitchFamily="34" charset="0"/>
                </a:rPr>
                <a:t>Ma</a:t>
              </a:r>
              <a:r>
                <a:rPr sz="1600" b="1" spc="-13" dirty="0">
                  <a:latin typeface="Calibri" panose="020F0502020204030204" pitchFamily="34" charset="0"/>
                  <a:cs typeface="Calibri" panose="020F0502020204030204" pitchFamily="34" charset="0"/>
                </a:rPr>
                <a:t>p</a:t>
              </a:r>
              <a:r>
                <a:rPr sz="1600" b="1" spc="-4" dirty="0">
                  <a:latin typeface="Calibri" panose="020F0502020204030204" pitchFamily="34" charset="0"/>
                  <a:cs typeface="Calibri" panose="020F0502020204030204" pitchFamily="34" charset="0"/>
                </a:rPr>
                <a:t> </a:t>
              </a:r>
              <a:r>
                <a:rPr sz="1600" b="1" dirty="0">
                  <a:latin typeface="Calibri" panose="020F0502020204030204" pitchFamily="34" charset="0"/>
                  <a:cs typeface="Calibri" panose="020F0502020204030204" pitchFamily="34" charset="0"/>
                </a:rPr>
                <a:t>task</a:t>
              </a:r>
              <a:r>
                <a:rPr sz="1600" b="1" spc="-4" dirty="0">
                  <a:latin typeface="Calibri" panose="020F0502020204030204" pitchFamily="34" charset="0"/>
                  <a:cs typeface="Calibri" panose="020F0502020204030204" pitchFamily="34" charset="0"/>
                </a:rPr>
                <a:t> </a:t>
              </a:r>
              <a:r>
                <a:rPr sz="1600" b="1" dirty="0">
                  <a:latin typeface="Calibri" panose="020F0502020204030204" pitchFamily="34" charset="0"/>
                  <a:cs typeface="Calibri" panose="020F0502020204030204" pitchFamily="34" charset="0"/>
                </a:rPr>
                <a:t>2</a:t>
              </a:r>
              <a:endParaRPr sz="1600" dirty="0">
                <a:latin typeface="Calibri" panose="020F0502020204030204" pitchFamily="34" charset="0"/>
                <a:cs typeface="Calibri" panose="020F0502020204030204" pitchFamily="34" charset="0"/>
              </a:endParaRPr>
            </a:p>
          </p:txBody>
        </p:sp>
      </p:grpSp>
      <p:sp>
        <p:nvSpPr>
          <p:cNvPr id="50" name="object 50"/>
          <p:cNvSpPr txBox="1"/>
          <p:nvPr/>
        </p:nvSpPr>
        <p:spPr>
          <a:xfrm>
            <a:off x="6081798" y="1721614"/>
            <a:ext cx="1229998" cy="246221"/>
          </a:xfrm>
          <a:prstGeom prst="rect">
            <a:avLst/>
          </a:prstGeom>
        </p:spPr>
        <p:txBody>
          <a:bodyPr vert="horz" wrap="square" lIns="0" tIns="0" rIns="0" bIns="0" rtlCol="0">
            <a:spAutoFit/>
          </a:bodyPr>
          <a:lstStyle/>
          <a:p>
            <a:pPr marL="11397">
              <a:lnSpc>
                <a:spcPts val="1920"/>
              </a:lnSpc>
            </a:pPr>
            <a:r>
              <a:rPr sz="1600" b="1" spc="-9" dirty="0">
                <a:latin typeface="Calibri" panose="020F0502020204030204" pitchFamily="34" charset="0"/>
                <a:cs typeface="Calibri" panose="020F0502020204030204" pitchFamily="34" charset="0"/>
              </a:rPr>
              <a:t>Shuffle</a:t>
            </a:r>
            <a:r>
              <a:rPr sz="1600" b="1" spc="-4" dirty="0">
                <a:latin typeface="Calibri" panose="020F0502020204030204" pitchFamily="34" charset="0"/>
                <a:cs typeface="Calibri" panose="020F0502020204030204" pitchFamily="34" charset="0"/>
              </a:rPr>
              <a:t> </a:t>
            </a:r>
            <a:r>
              <a:rPr sz="1600" b="1" dirty="0">
                <a:latin typeface="Calibri" panose="020F0502020204030204" pitchFamily="34" charset="0"/>
                <a:cs typeface="Calibri" panose="020F0502020204030204" pitchFamily="34" charset="0"/>
              </a:rPr>
              <a:t>ste</a:t>
            </a:r>
            <a:r>
              <a:rPr sz="1600" b="1" spc="-13" dirty="0">
                <a:latin typeface="Calibri" panose="020F0502020204030204" pitchFamily="34" charset="0"/>
                <a:cs typeface="Calibri" panose="020F0502020204030204" pitchFamily="34" charset="0"/>
              </a:rPr>
              <a:t>p</a:t>
            </a:r>
            <a:endParaRPr sz="1600" dirty="0">
              <a:latin typeface="Calibri" panose="020F0502020204030204" pitchFamily="34" charset="0"/>
              <a:cs typeface="Calibri" panose="020F0502020204030204" pitchFamily="34" charset="0"/>
            </a:endParaRPr>
          </a:p>
        </p:txBody>
      </p:sp>
      <p:sp>
        <p:nvSpPr>
          <p:cNvPr id="51" name="object 51"/>
          <p:cNvSpPr txBox="1"/>
          <p:nvPr/>
        </p:nvSpPr>
        <p:spPr>
          <a:xfrm>
            <a:off x="7582024" y="4012700"/>
            <a:ext cx="1017155" cy="246221"/>
          </a:xfrm>
          <a:prstGeom prst="rect">
            <a:avLst/>
          </a:prstGeom>
        </p:spPr>
        <p:txBody>
          <a:bodyPr vert="horz" wrap="square" lIns="0" tIns="0" rIns="0" bIns="0" rtlCol="0">
            <a:spAutoFit/>
          </a:bodyPr>
          <a:lstStyle/>
          <a:p>
            <a:pPr marL="11397"/>
            <a:r>
              <a:rPr sz="1600" dirty="0">
                <a:latin typeface="Arial"/>
                <a:cs typeface="Arial"/>
              </a:rPr>
              <a:t>(blue</a:t>
            </a:r>
            <a:r>
              <a:rPr sz="1600" spc="-4" dirty="0">
                <a:latin typeface="Arial"/>
                <a:cs typeface="Arial"/>
              </a:rPr>
              <a:t>, </a:t>
            </a:r>
            <a:r>
              <a:rPr sz="1600" dirty="0">
                <a:latin typeface="Arial"/>
                <a:cs typeface="Arial"/>
              </a:rPr>
              <a:t>200)</a:t>
            </a:r>
          </a:p>
        </p:txBody>
      </p:sp>
      <p:sp>
        <p:nvSpPr>
          <p:cNvPr id="52" name="object 52"/>
          <p:cNvSpPr txBox="1"/>
          <p:nvPr/>
        </p:nvSpPr>
        <p:spPr>
          <a:xfrm>
            <a:off x="7587326" y="4845298"/>
            <a:ext cx="774123" cy="246221"/>
          </a:xfrm>
          <a:prstGeom prst="rect">
            <a:avLst/>
          </a:prstGeom>
        </p:spPr>
        <p:txBody>
          <a:bodyPr vert="horz" wrap="square" lIns="0" tIns="0" rIns="0" bIns="0" rtlCol="0">
            <a:spAutoFit/>
          </a:bodyPr>
          <a:lstStyle/>
          <a:p>
            <a:pPr marL="11397"/>
            <a:r>
              <a:rPr sz="1600" dirty="0">
                <a:latin typeface="Arial"/>
                <a:cs typeface="Arial"/>
              </a:rPr>
              <a:t>(pin</a:t>
            </a:r>
            <a:r>
              <a:rPr sz="1600" spc="-9" dirty="0">
                <a:latin typeface="Arial"/>
                <a:cs typeface="Arial"/>
              </a:rPr>
              <a:t>k,</a:t>
            </a:r>
            <a:r>
              <a:rPr sz="1600" spc="-4" dirty="0">
                <a:latin typeface="Arial"/>
                <a:cs typeface="Arial"/>
              </a:rPr>
              <a:t> </a:t>
            </a:r>
            <a:r>
              <a:rPr sz="1600" dirty="0">
                <a:latin typeface="Arial"/>
                <a:cs typeface="Arial"/>
              </a:rPr>
              <a:t>9)</a:t>
            </a:r>
          </a:p>
        </p:txBody>
      </p:sp>
      <p:sp>
        <p:nvSpPr>
          <p:cNvPr id="56" name="Rectangle 2">
            <a:extLst>
              <a:ext uri="{FF2B5EF4-FFF2-40B4-BE49-F238E27FC236}">
                <a16:creationId xmlns:a16="http://schemas.microsoft.com/office/drawing/2014/main" id="{293E64AF-9A48-1F46-937A-F92459C4D424}"/>
              </a:ext>
            </a:extLst>
          </p:cNvPr>
          <p:cNvSpPr txBox="1">
            <a:spLocks noChangeArrowheads="1"/>
          </p:cNvSpPr>
          <p:nvPr/>
        </p:nvSpPr>
        <p:spPr>
          <a:xfrm>
            <a:off x="685800" y="3048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 (with combiner)</a:t>
            </a:r>
          </a:p>
          <a:p>
            <a:r>
              <a:rPr lang="en-US" sz="3600" b="0" kern="0" dirty="0">
                <a:solidFill>
                  <a:srgbClr val="A01A06"/>
                </a:solidFill>
                <a:latin typeface="Calibri" panose="020F0502020204030204" pitchFamily="34" charset="0"/>
                <a:cs typeface="Calibri" panose="020F0502020204030204" pitchFamily="34" charset="0"/>
              </a:rPr>
              <a:t>Word length histogram</a:t>
            </a:r>
          </a:p>
        </p:txBody>
      </p:sp>
      <p:sp>
        <p:nvSpPr>
          <p:cNvPr id="26" name="object 26"/>
          <p:cNvSpPr/>
          <p:nvPr/>
        </p:nvSpPr>
        <p:spPr>
          <a:xfrm>
            <a:off x="4813789" y="5039934"/>
            <a:ext cx="1051719" cy="304434"/>
          </a:xfrm>
          <a:custGeom>
            <a:avLst/>
            <a:gdLst/>
            <a:ahLst/>
            <a:cxnLst/>
            <a:rect l="l" t="t" r="r" b="b"/>
            <a:pathLst>
              <a:path w="1146810" h="147954">
                <a:moveTo>
                  <a:pt x="0" y="147537"/>
                </a:moveTo>
                <a:lnTo>
                  <a:pt x="1146486" y="0"/>
                </a:lnTo>
              </a:path>
            </a:pathLst>
          </a:custGeom>
          <a:ln w="38099">
            <a:solidFill>
              <a:srgbClr val="D783FF"/>
            </a:solidFill>
          </a:ln>
        </p:spPr>
        <p:txBody>
          <a:bodyPr wrap="square" lIns="0" tIns="0" rIns="0" bIns="0" rtlCol="0"/>
          <a:lstStyle/>
          <a:p>
            <a:endParaRPr/>
          </a:p>
        </p:txBody>
      </p:sp>
      <p:sp>
        <p:nvSpPr>
          <p:cNvPr id="27" name="object 27"/>
          <p:cNvSpPr/>
          <p:nvPr/>
        </p:nvSpPr>
        <p:spPr>
          <a:xfrm>
            <a:off x="5789876" y="4998502"/>
            <a:ext cx="109682" cy="100292"/>
          </a:xfrm>
          <a:custGeom>
            <a:avLst/>
            <a:gdLst/>
            <a:ahLst/>
            <a:cxnLst/>
            <a:rect l="l" t="t" r="r" b="b"/>
            <a:pathLst>
              <a:path w="120650" h="113664">
                <a:moveTo>
                  <a:pt x="0" y="0"/>
                </a:moveTo>
                <a:lnTo>
                  <a:pt x="14587" y="113365"/>
                </a:lnTo>
                <a:lnTo>
                  <a:pt x="120658" y="42092"/>
                </a:lnTo>
                <a:lnTo>
                  <a:pt x="0" y="0"/>
                </a:lnTo>
                <a:close/>
              </a:path>
            </a:pathLst>
          </a:custGeom>
          <a:solidFill>
            <a:srgbClr val="D783FF"/>
          </a:solidFill>
        </p:spPr>
        <p:txBody>
          <a:bodyPr wrap="square" lIns="0" tIns="0" rIns="0" bIns="0" rtlCol="0"/>
          <a:lstStyle/>
          <a:p>
            <a:endParaRPr/>
          </a:p>
        </p:txBody>
      </p:sp>
      <p:sp>
        <p:nvSpPr>
          <p:cNvPr id="28" name="object 28"/>
          <p:cNvSpPr/>
          <p:nvPr/>
        </p:nvSpPr>
        <p:spPr>
          <a:xfrm>
            <a:off x="4602569" y="3340540"/>
            <a:ext cx="1278108" cy="1465945"/>
          </a:xfrm>
          <a:custGeom>
            <a:avLst/>
            <a:gdLst/>
            <a:ahLst/>
            <a:cxnLst/>
            <a:rect l="l" t="t" r="r" b="b"/>
            <a:pathLst>
              <a:path w="1233170" h="1797685">
                <a:moveTo>
                  <a:pt x="0" y="0"/>
                </a:moveTo>
                <a:lnTo>
                  <a:pt x="1232577" y="1797378"/>
                </a:lnTo>
              </a:path>
            </a:pathLst>
          </a:custGeom>
          <a:ln w="38099">
            <a:solidFill>
              <a:srgbClr val="D783FF"/>
            </a:solidFill>
          </a:ln>
        </p:spPr>
        <p:txBody>
          <a:bodyPr wrap="square" lIns="0" tIns="0" rIns="0" bIns="0" rtlCol="0"/>
          <a:lstStyle/>
          <a:p>
            <a:endParaRPr/>
          </a:p>
        </p:txBody>
      </p:sp>
      <p:sp>
        <p:nvSpPr>
          <p:cNvPr id="29" name="object 29"/>
          <p:cNvSpPr/>
          <p:nvPr/>
        </p:nvSpPr>
        <p:spPr>
          <a:xfrm>
            <a:off x="5798113" y="4722244"/>
            <a:ext cx="102177" cy="112059"/>
          </a:xfrm>
          <a:custGeom>
            <a:avLst/>
            <a:gdLst/>
            <a:ahLst/>
            <a:cxnLst/>
            <a:rect l="l" t="t" r="r" b="b"/>
            <a:pathLst>
              <a:path w="112395" h="127000">
                <a:moveTo>
                  <a:pt x="94264" y="0"/>
                </a:moveTo>
                <a:lnTo>
                  <a:pt x="0" y="64643"/>
                </a:lnTo>
                <a:lnTo>
                  <a:pt x="111775" y="126585"/>
                </a:lnTo>
                <a:lnTo>
                  <a:pt x="94264" y="0"/>
                </a:lnTo>
                <a:close/>
              </a:path>
            </a:pathLst>
          </a:custGeom>
          <a:solidFill>
            <a:srgbClr val="D783FF"/>
          </a:solidFill>
        </p:spPr>
        <p:txBody>
          <a:bodyPr wrap="square" lIns="0" tIns="0" rIns="0" bIns="0" rtlCol="0"/>
          <a:lstStyle/>
          <a:p>
            <a:endParaRPr/>
          </a:p>
        </p:txBody>
      </p:sp>
      <p:sp>
        <p:nvSpPr>
          <p:cNvPr id="30" name="object 30"/>
          <p:cNvSpPr/>
          <p:nvPr/>
        </p:nvSpPr>
        <p:spPr>
          <a:xfrm>
            <a:off x="4818216" y="4378675"/>
            <a:ext cx="1050755" cy="696751"/>
          </a:xfrm>
          <a:custGeom>
            <a:avLst/>
            <a:gdLst/>
            <a:ahLst/>
            <a:cxnLst/>
            <a:rect l="l" t="t" r="r" b="b"/>
            <a:pathLst>
              <a:path w="1150620" h="592454">
                <a:moveTo>
                  <a:pt x="0" y="592162"/>
                </a:moveTo>
                <a:lnTo>
                  <a:pt x="1150399" y="0"/>
                </a:lnTo>
              </a:path>
            </a:pathLst>
          </a:custGeom>
          <a:ln w="38099">
            <a:solidFill>
              <a:srgbClr val="0433FF"/>
            </a:solidFill>
          </a:ln>
        </p:spPr>
        <p:txBody>
          <a:bodyPr wrap="square" lIns="0" tIns="0" rIns="0" bIns="0" rtlCol="0"/>
          <a:lstStyle/>
          <a:p>
            <a:endParaRPr/>
          </a:p>
        </p:txBody>
      </p:sp>
      <p:sp>
        <p:nvSpPr>
          <p:cNvPr id="31" name="object 31"/>
          <p:cNvSpPr/>
          <p:nvPr/>
        </p:nvSpPr>
        <p:spPr>
          <a:xfrm>
            <a:off x="5783401" y="4363290"/>
            <a:ext cx="116609" cy="91328"/>
          </a:xfrm>
          <a:custGeom>
            <a:avLst/>
            <a:gdLst/>
            <a:ahLst/>
            <a:cxnLst/>
            <a:rect l="l" t="t" r="r" b="b"/>
            <a:pathLst>
              <a:path w="128270" h="103504">
                <a:moveTo>
                  <a:pt x="127782" y="0"/>
                </a:moveTo>
                <a:lnTo>
                  <a:pt x="0" y="1498"/>
                </a:lnTo>
                <a:lnTo>
                  <a:pt x="52311" y="103125"/>
                </a:lnTo>
                <a:lnTo>
                  <a:pt x="127782" y="0"/>
                </a:lnTo>
                <a:close/>
              </a:path>
            </a:pathLst>
          </a:custGeom>
          <a:solidFill>
            <a:srgbClr val="0433FF"/>
          </a:solidFill>
        </p:spPr>
        <p:txBody>
          <a:bodyPr wrap="square" lIns="0" tIns="0" rIns="0" bIns="0" rtlCol="0"/>
          <a:lstStyle/>
          <a:p>
            <a:endParaRPr/>
          </a:p>
        </p:txBody>
      </p:sp>
      <p:sp>
        <p:nvSpPr>
          <p:cNvPr id="32" name="object 32"/>
          <p:cNvSpPr/>
          <p:nvPr/>
        </p:nvSpPr>
        <p:spPr>
          <a:xfrm>
            <a:off x="4804527" y="3071598"/>
            <a:ext cx="1073520" cy="1064213"/>
          </a:xfrm>
          <a:custGeom>
            <a:avLst/>
            <a:gdLst/>
            <a:ahLst/>
            <a:cxnLst/>
            <a:rect l="l" t="t" r="r" b="b"/>
            <a:pathLst>
              <a:path w="1090929" h="1342389">
                <a:moveTo>
                  <a:pt x="0" y="0"/>
                </a:moveTo>
                <a:lnTo>
                  <a:pt x="1090399" y="1342029"/>
                </a:lnTo>
              </a:path>
            </a:pathLst>
          </a:custGeom>
          <a:ln w="38099">
            <a:solidFill>
              <a:srgbClr val="0433FF"/>
            </a:solidFill>
          </a:ln>
        </p:spPr>
        <p:txBody>
          <a:bodyPr wrap="square" lIns="0" tIns="0" rIns="0" bIns="0" rtlCol="0"/>
          <a:lstStyle/>
          <a:p>
            <a:endParaRPr/>
          </a:p>
        </p:txBody>
      </p:sp>
      <p:sp>
        <p:nvSpPr>
          <p:cNvPr id="33" name="object 33"/>
          <p:cNvSpPr/>
          <p:nvPr/>
        </p:nvSpPr>
        <p:spPr>
          <a:xfrm>
            <a:off x="5793559" y="4051514"/>
            <a:ext cx="106217" cy="110378"/>
          </a:xfrm>
          <a:custGeom>
            <a:avLst/>
            <a:gdLst/>
            <a:ahLst/>
            <a:cxnLst/>
            <a:rect l="l" t="t" r="r" b="b"/>
            <a:pathLst>
              <a:path w="116839" h="125095">
                <a:moveTo>
                  <a:pt x="88709" y="0"/>
                </a:moveTo>
                <a:lnTo>
                  <a:pt x="0" y="72076"/>
                </a:lnTo>
                <a:lnTo>
                  <a:pt x="116431" y="124748"/>
                </a:lnTo>
                <a:lnTo>
                  <a:pt x="88709" y="0"/>
                </a:lnTo>
                <a:close/>
              </a:path>
            </a:pathLst>
          </a:custGeom>
          <a:solidFill>
            <a:srgbClr val="0433FF"/>
          </a:solidFill>
        </p:spPr>
        <p:txBody>
          <a:bodyPr wrap="square" lIns="0" tIns="0" rIns="0" bIns="0" rtlCol="0"/>
          <a:lstStyle/>
          <a:p>
            <a:endParaRPr/>
          </a:p>
        </p:txBody>
      </p:sp>
      <p:sp>
        <p:nvSpPr>
          <p:cNvPr id="34" name="object 34"/>
          <p:cNvSpPr/>
          <p:nvPr/>
        </p:nvSpPr>
        <p:spPr>
          <a:xfrm>
            <a:off x="4791282" y="3513714"/>
            <a:ext cx="1084695" cy="1118907"/>
          </a:xfrm>
          <a:custGeom>
            <a:avLst/>
            <a:gdLst/>
            <a:ahLst/>
            <a:cxnLst/>
            <a:rect l="l" t="t" r="r" b="b"/>
            <a:pathLst>
              <a:path w="1193164" h="1268095">
                <a:moveTo>
                  <a:pt x="0" y="1267655"/>
                </a:moveTo>
                <a:lnTo>
                  <a:pt x="1193087" y="0"/>
                </a:lnTo>
              </a:path>
            </a:pathLst>
          </a:custGeom>
          <a:ln w="38099">
            <a:solidFill>
              <a:srgbClr val="FF2600"/>
            </a:solidFill>
          </a:ln>
        </p:spPr>
        <p:txBody>
          <a:bodyPr wrap="square" lIns="0" tIns="0" rIns="0" bIns="0" rtlCol="0"/>
          <a:lstStyle/>
          <a:p>
            <a:endParaRPr/>
          </a:p>
        </p:txBody>
      </p:sp>
      <p:sp>
        <p:nvSpPr>
          <p:cNvPr id="35" name="object 35"/>
          <p:cNvSpPr/>
          <p:nvPr/>
        </p:nvSpPr>
        <p:spPr>
          <a:xfrm>
            <a:off x="5790598" y="3489232"/>
            <a:ext cx="109104" cy="108137"/>
          </a:xfrm>
          <a:custGeom>
            <a:avLst/>
            <a:gdLst/>
            <a:ahLst/>
            <a:cxnLst/>
            <a:rect l="l" t="t" r="r" b="b"/>
            <a:pathLst>
              <a:path w="120014" h="122554">
                <a:moveTo>
                  <a:pt x="119952" y="0"/>
                </a:moveTo>
                <a:lnTo>
                  <a:pt x="0" y="44063"/>
                </a:lnTo>
                <a:lnTo>
                  <a:pt x="83233" y="122401"/>
                </a:lnTo>
                <a:lnTo>
                  <a:pt x="119952" y="0"/>
                </a:lnTo>
                <a:close/>
              </a:path>
            </a:pathLst>
          </a:custGeom>
          <a:solidFill>
            <a:srgbClr val="FF2600"/>
          </a:solidFill>
        </p:spPr>
        <p:txBody>
          <a:bodyPr wrap="square" lIns="0" tIns="0" rIns="0" bIns="0" rtlCol="0"/>
          <a:lstStyle/>
          <a:p>
            <a:endParaRPr/>
          </a:p>
        </p:txBody>
      </p:sp>
      <p:sp>
        <p:nvSpPr>
          <p:cNvPr id="36" name="object 36"/>
          <p:cNvSpPr/>
          <p:nvPr/>
        </p:nvSpPr>
        <p:spPr>
          <a:xfrm>
            <a:off x="4625128" y="2823201"/>
            <a:ext cx="1244500" cy="448077"/>
          </a:xfrm>
          <a:custGeom>
            <a:avLst/>
            <a:gdLst/>
            <a:ahLst/>
            <a:cxnLst/>
            <a:rect l="l" t="t" r="r" b="b"/>
            <a:pathLst>
              <a:path w="1186179" h="667385">
                <a:moveTo>
                  <a:pt x="0" y="0"/>
                </a:moveTo>
                <a:lnTo>
                  <a:pt x="1185992" y="667120"/>
                </a:lnTo>
              </a:path>
            </a:pathLst>
          </a:custGeom>
          <a:ln w="38099">
            <a:solidFill>
              <a:srgbClr val="FF2600"/>
            </a:solidFill>
          </a:ln>
        </p:spPr>
        <p:txBody>
          <a:bodyPr wrap="square" lIns="0" tIns="0" rIns="0" bIns="0" rtlCol="0"/>
          <a:lstStyle/>
          <a:p>
            <a:endParaRPr/>
          </a:p>
        </p:txBody>
      </p:sp>
      <p:sp>
        <p:nvSpPr>
          <p:cNvPr id="37" name="object 37"/>
          <p:cNvSpPr/>
          <p:nvPr/>
        </p:nvSpPr>
        <p:spPr>
          <a:xfrm>
            <a:off x="5783611" y="3194131"/>
            <a:ext cx="116032" cy="93569"/>
          </a:xfrm>
          <a:custGeom>
            <a:avLst/>
            <a:gdLst/>
            <a:ahLst/>
            <a:cxnLst/>
            <a:rect l="l" t="t" r="r" b="b"/>
            <a:pathLst>
              <a:path w="127635" h="106045">
                <a:moveTo>
                  <a:pt x="56036" y="0"/>
                </a:moveTo>
                <a:lnTo>
                  <a:pt x="0" y="99621"/>
                </a:lnTo>
                <a:lnTo>
                  <a:pt x="127638" y="105848"/>
                </a:lnTo>
                <a:lnTo>
                  <a:pt x="56036" y="0"/>
                </a:lnTo>
                <a:close/>
              </a:path>
            </a:pathLst>
          </a:custGeom>
          <a:solidFill>
            <a:srgbClr val="FF2600"/>
          </a:solidFill>
        </p:spPr>
        <p:txBody>
          <a:bodyPr wrap="square" lIns="0" tIns="0" rIns="0" bIns="0" rtlCol="0"/>
          <a:lstStyle/>
          <a:p>
            <a:endParaRPr/>
          </a:p>
        </p:txBody>
      </p:sp>
      <p:sp>
        <p:nvSpPr>
          <p:cNvPr id="40" name="object 40"/>
          <p:cNvSpPr/>
          <p:nvPr/>
        </p:nvSpPr>
        <p:spPr>
          <a:xfrm>
            <a:off x="4917962" y="2686812"/>
            <a:ext cx="951665" cy="1744179"/>
          </a:xfrm>
          <a:custGeom>
            <a:avLst/>
            <a:gdLst/>
            <a:ahLst/>
            <a:cxnLst/>
            <a:rect l="l" t="t" r="r" b="b"/>
            <a:pathLst>
              <a:path w="1057275" h="2012950">
                <a:moveTo>
                  <a:pt x="0" y="2012422"/>
                </a:moveTo>
                <a:lnTo>
                  <a:pt x="1056677" y="0"/>
                </a:lnTo>
              </a:path>
            </a:pathLst>
          </a:custGeom>
          <a:ln w="50799">
            <a:solidFill>
              <a:srgbClr val="FFFB00"/>
            </a:solidFill>
          </a:ln>
        </p:spPr>
        <p:txBody>
          <a:bodyPr wrap="square" lIns="0" tIns="0" rIns="0" bIns="0" rtlCol="0"/>
          <a:lstStyle/>
          <a:p>
            <a:endParaRPr/>
          </a:p>
        </p:txBody>
      </p:sp>
      <p:sp>
        <p:nvSpPr>
          <p:cNvPr id="41" name="object 41"/>
          <p:cNvSpPr/>
          <p:nvPr/>
        </p:nvSpPr>
        <p:spPr>
          <a:xfrm>
            <a:off x="5774307" y="2615174"/>
            <a:ext cx="125845" cy="150719"/>
          </a:xfrm>
          <a:custGeom>
            <a:avLst/>
            <a:gdLst/>
            <a:ahLst/>
            <a:cxnLst/>
            <a:rect l="l" t="t" r="r" b="b"/>
            <a:pathLst>
              <a:path w="138429" h="170814">
                <a:moveTo>
                  <a:pt x="138314" y="0"/>
                </a:moveTo>
                <a:lnTo>
                  <a:pt x="0" y="99505"/>
                </a:lnTo>
                <a:lnTo>
                  <a:pt x="134931" y="170353"/>
                </a:lnTo>
                <a:lnTo>
                  <a:pt x="138314" y="0"/>
                </a:lnTo>
                <a:close/>
              </a:path>
            </a:pathLst>
          </a:custGeom>
          <a:solidFill>
            <a:srgbClr val="FFFB00"/>
          </a:solidFill>
        </p:spPr>
        <p:txBody>
          <a:bodyPr wrap="square" lIns="0" tIns="0" rIns="0" bIns="0" rtlCol="0"/>
          <a:lstStyle/>
          <a:p>
            <a:endParaRPr/>
          </a:p>
        </p:txBody>
      </p:sp>
      <p:sp>
        <p:nvSpPr>
          <p:cNvPr id="57" name="object 40">
            <a:extLst>
              <a:ext uri="{FF2B5EF4-FFF2-40B4-BE49-F238E27FC236}">
                <a16:creationId xmlns:a16="http://schemas.microsoft.com/office/drawing/2014/main" id="{4781F815-4412-8C49-A1E5-A4F9D078F2C4}"/>
              </a:ext>
            </a:extLst>
          </p:cNvPr>
          <p:cNvSpPr/>
          <p:nvPr/>
        </p:nvSpPr>
        <p:spPr>
          <a:xfrm>
            <a:off x="4831107" y="2386582"/>
            <a:ext cx="1168197" cy="167577"/>
          </a:xfrm>
          <a:custGeom>
            <a:avLst/>
            <a:gdLst/>
            <a:ahLst/>
            <a:cxnLst/>
            <a:rect l="l" t="t" r="r" b="b"/>
            <a:pathLst>
              <a:path w="1057275" h="2012950">
                <a:moveTo>
                  <a:pt x="0" y="2012422"/>
                </a:moveTo>
                <a:lnTo>
                  <a:pt x="1056677" y="0"/>
                </a:lnTo>
              </a:path>
            </a:pathLst>
          </a:custGeom>
          <a:ln w="50799">
            <a:solidFill>
              <a:srgbClr val="FFFB00"/>
            </a:solidFill>
          </a:ln>
        </p:spPr>
        <p:txBody>
          <a:bodyPr wrap="square" lIns="0" tIns="0" rIns="0" bIns="0" rtlCol="0"/>
          <a:lstStyle/>
          <a:p>
            <a:endParaRPr/>
          </a:p>
        </p:txBody>
      </p:sp>
      <p:sp>
        <p:nvSpPr>
          <p:cNvPr id="58" name="Rectangle 57">
            <a:extLst>
              <a:ext uri="{FF2B5EF4-FFF2-40B4-BE49-F238E27FC236}">
                <a16:creationId xmlns:a16="http://schemas.microsoft.com/office/drawing/2014/main" id="{CDA398CB-F428-1B4A-8D8C-DC1C9FAC6338}"/>
              </a:ext>
            </a:extLst>
          </p:cNvPr>
          <p:cNvSpPr/>
          <p:nvPr/>
        </p:nvSpPr>
        <p:spPr>
          <a:xfrm>
            <a:off x="7447054" y="1679115"/>
            <a:ext cx="1289969" cy="338554"/>
          </a:xfrm>
          <a:prstGeom prst="rect">
            <a:avLst/>
          </a:prstGeom>
        </p:spPr>
        <p:txBody>
          <a:bodyPr wrap="none">
            <a:spAutoFit/>
          </a:bodyPr>
          <a:lstStyle/>
          <a:p>
            <a:pPr marL="11397"/>
            <a:r>
              <a:rPr lang="en-US" sz="1600" b="1" dirty="0">
                <a:latin typeface="Calibri" panose="020F0502020204030204" pitchFamily="34" charset="0"/>
                <a:cs typeface="Calibri" panose="020F0502020204030204" pitchFamily="34" charset="0"/>
              </a:rPr>
              <a:t>Re</a:t>
            </a:r>
            <a:r>
              <a:rPr lang="en-US" sz="1600" b="1" spc="-13" dirty="0">
                <a:latin typeface="Calibri" panose="020F0502020204030204" pitchFamily="34" charset="0"/>
                <a:cs typeface="Calibri" panose="020F0502020204030204" pitchFamily="34" charset="0"/>
              </a:rPr>
              <a:t>duce</a:t>
            </a:r>
            <a:r>
              <a:rPr lang="en-US" sz="1600" b="1" spc="-4" dirty="0">
                <a:latin typeface="Calibri" panose="020F0502020204030204" pitchFamily="34" charset="0"/>
                <a:cs typeface="Calibri" panose="020F0502020204030204" pitchFamily="34" charset="0"/>
              </a:rPr>
              <a:t> </a:t>
            </a:r>
            <a:r>
              <a:rPr lang="en-US" sz="1600" b="1" dirty="0">
                <a:latin typeface="Calibri" panose="020F0502020204030204" pitchFamily="34" charset="0"/>
                <a:cs typeface="Calibri" panose="020F0502020204030204" pitchFamily="34" charset="0"/>
              </a:rPr>
              <a:t>tasks</a:t>
            </a:r>
            <a:endParaRPr lang="en-US" sz="1600" dirty="0">
              <a:latin typeface="Calibri" panose="020F0502020204030204" pitchFamily="34" charset="0"/>
              <a:cs typeface="Calibri" panose="020F0502020204030204" pitchFamily="34" charset="0"/>
            </a:endParaRPr>
          </a:p>
        </p:txBody>
      </p:sp>
      <p:sp>
        <p:nvSpPr>
          <p:cNvPr id="60" name="object 51">
            <a:extLst>
              <a:ext uri="{FF2B5EF4-FFF2-40B4-BE49-F238E27FC236}">
                <a16:creationId xmlns:a16="http://schemas.microsoft.com/office/drawing/2014/main" id="{A91E658A-F15C-3F4D-A936-EB1C39FEBD02}"/>
              </a:ext>
            </a:extLst>
          </p:cNvPr>
          <p:cNvSpPr txBox="1"/>
          <p:nvPr/>
        </p:nvSpPr>
        <p:spPr>
          <a:xfrm>
            <a:off x="7579027" y="2358510"/>
            <a:ext cx="1217784" cy="246221"/>
          </a:xfrm>
          <a:prstGeom prst="rect">
            <a:avLst/>
          </a:prstGeom>
        </p:spPr>
        <p:txBody>
          <a:bodyPr vert="horz" wrap="square" lIns="0" tIns="0" rIns="0" bIns="0" rtlCol="0">
            <a:spAutoFit/>
          </a:bodyPr>
          <a:lstStyle/>
          <a:p>
            <a:pPr marL="11397"/>
            <a:r>
              <a:rPr sz="1600" dirty="0">
                <a:latin typeface="Arial"/>
                <a:cs typeface="Arial"/>
              </a:rPr>
              <a:t>(</a:t>
            </a:r>
            <a:r>
              <a:rPr lang="en-US" sz="1600" dirty="0">
                <a:latin typeface="Arial"/>
                <a:cs typeface="Arial"/>
              </a:rPr>
              <a:t>yellow</a:t>
            </a:r>
            <a:r>
              <a:rPr sz="1600" spc="-4" dirty="0">
                <a:latin typeface="Arial"/>
                <a:cs typeface="Arial"/>
              </a:rPr>
              <a:t>, </a:t>
            </a:r>
            <a:r>
              <a:rPr lang="en-US" sz="1600" dirty="0">
                <a:latin typeface="Arial"/>
                <a:cs typeface="Arial"/>
              </a:rPr>
              <a:t>37</a:t>
            </a:r>
            <a:r>
              <a:rPr sz="1600" dirty="0">
                <a:latin typeface="Arial"/>
                <a:cs typeface="Arial"/>
              </a:rPr>
              <a:t>)</a:t>
            </a:r>
          </a:p>
        </p:txBody>
      </p:sp>
      <p:sp>
        <p:nvSpPr>
          <p:cNvPr id="61" name="object 51">
            <a:extLst>
              <a:ext uri="{FF2B5EF4-FFF2-40B4-BE49-F238E27FC236}">
                <a16:creationId xmlns:a16="http://schemas.microsoft.com/office/drawing/2014/main" id="{1E00B9D5-F0C6-4249-B919-CC32DA522EAE}"/>
              </a:ext>
            </a:extLst>
          </p:cNvPr>
          <p:cNvSpPr txBox="1"/>
          <p:nvPr/>
        </p:nvSpPr>
        <p:spPr>
          <a:xfrm>
            <a:off x="7582024" y="3194131"/>
            <a:ext cx="1017155" cy="246221"/>
          </a:xfrm>
          <a:prstGeom prst="rect">
            <a:avLst/>
          </a:prstGeom>
        </p:spPr>
        <p:txBody>
          <a:bodyPr vert="horz" wrap="square" lIns="0" tIns="0" rIns="0" bIns="0" rtlCol="0">
            <a:spAutoFit/>
          </a:bodyPr>
          <a:lstStyle/>
          <a:p>
            <a:pPr marL="11397"/>
            <a:r>
              <a:rPr sz="1600" dirty="0">
                <a:latin typeface="Arial"/>
                <a:cs typeface="Arial"/>
              </a:rPr>
              <a:t>(</a:t>
            </a:r>
            <a:r>
              <a:rPr lang="en-US" sz="1600" dirty="0">
                <a:latin typeface="Arial"/>
                <a:cs typeface="Arial"/>
              </a:rPr>
              <a:t>red</a:t>
            </a:r>
            <a:r>
              <a:rPr sz="1600" spc="-4" dirty="0">
                <a:latin typeface="Arial"/>
                <a:cs typeface="Arial"/>
              </a:rPr>
              <a:t>, </a:t>
            </a:r>
            <a:r>
              <a:rPr lang="en-US" sz="1600" dirty="0">
                <a:latin typeface="Arial"/>
                <a:cs typeface="Arial"/>
              </a:rPr>
              <a:t>148</a:t>
            </a:r>
            <a:r>
              <a:rPr sz="1600" dirty="0">
                <a:latin typeface="Arial"/>
                <a:cs typeface="Arial"/>
              </a:rPr>
              <a:t>)</a:t>
            </a:r>
          </a:p>
        </p:txBody>
      </p:sp>
      <p:sp>
        <p:nvSpPr>
          <p:cNvPr id="62" name="object 43">
            <a:extLst>
              <a:ext uri="{FF2B5EF4-FFF2-40B4-BE49-F238E27FC236}">
                <a16:creationId xmlns:a16="http://schemas.microsoft.com/office/drawing/2014/main" id="{F9392B6A-FD36-9A4A-9B4D-D7A72B420A51}"/>
              </a:ext>
            </a:extLst>
          </p:cNvPr>
          <p:cNvSpPr txBox="1"/>
          <p:nvPr/>
        </p:nvSpPr>
        <p:spPr>
          <a:xfrm>
            <a:off x="6120271" y="2308781"/>
            <a:ext cx="1153053" cy="487313"/>
          </a:xfrm>
          <a:prstGeom prst="rect">
            <a:avLst/>
          </a:prstGeom>
        </p:spPr>
        <p:txBody>
          <a:bodyPr vert="horz" wrap="square" lIns="0" tIns="0" rIns="0" bIns="0" rtlCol="0">
            <a:spAutoFit/>
          </a:bodyPr>
          <a:lstStyle/>
          <a:p>
            <a:pPr marL="11397">
              <a:lnSpc>
                <a:spcPts val="1911"/>
              </a:lnSpc>
            </a:pPr>
            <a:r>
              <a:rPr lang="en-US" sz="1600" dirty="0">
                <a:latin typeface="Arial"/>
                <a:cs typeface="Arial"/>
              </a:rPr>
              <a:t>(yellow, 17) </a:t>
            </a:r>
          </a:p>
          <a:p>
            <a:pPr marL="11397">
              <a:lnSpc>
                <a:spcPts val="1911"/>
              </a:lnSpc>
            </a:pPr>
            <a:r>
              <a:rPr lang="en-US" sz="1600" dirty="0">
                <a:latin typeface="Arial"/>
                <a:cs typeface="Arial"/>
              </a:rPr>
              <a:t>(yellow, 20)</a:t>
            </a:r>
          </a:p>
        </p:txBody>
      </p:sp>
      <p:sp>
        <p:nvSpPr>
          <p:cNvPr id="63" name="object 43">
            <a:extLst>
              <a:ext uri="{FF2B5EF4-FFF2-40B4-BE49-F238E27FC236}">
                <a16:creationId xmlns:a16="http://schemas.microsoft.com/office/drawing/2014/main" id="{C26F57C0-E04A-DA41-8602-6614F5A6080A}"/>
              </a:ext>
            </a:extLst>
          </p:cNvPr>
          <p:cNvSpPr txBox="1"/>
          <p:nvPr/>
        </p:nvSpPr>
        <p:spPr>
          <a:xfrm>
            <a:off x="6188220" y="3128041"/>
            <a:ext cx="1017155" cy="489878"/>
          </a:xfrm>
          <a:prstGeom prst="rect">
            <a:avLst/>
          </a:prstGeom>
        </p:spPr>
        <p:txBody>
          <a:bodyPr vert="horz" wrap="square" lIns="0" tIns="0" rIns="0" bIns="0" rtlCol="0">
            <a:spAutoFit/>
          </a:bodyPr>
          <a:lstStyle/>
          <a:p>
            <a:pPr marL="11397">
              <a:lnSpc>
                <a:spcPts val="1911"/>
              </a:lnSpc>
            </a:pPr>
            <a:r>
              <a:rPr lang="en-US" sz="1600" dirty="0">
                <a:latin typeface="Arial"/>
                <a:cs typeface="Arial"/>
              </a:rPr>
              <a:t>(red, 77)	 </a:t>
            </a:r>
          </a:p>
          <a:p>
            <a:pPr marL="11397">
              <a:lnSpc>
                <a:spcPts val="1911"/>
              </a:lnSpc>
            </a:pPr>
            <a:r>
              <a:rPr lang="en-US" sz="1600" dirty="0">
                <a:latin typeface="Arial"/>
                <a:cs typeface="Arial"/>
              </a:rPr>
              <a:t>(red, 71)</a:t>
            </a:r>
          </a:p>
        </p:txBody>
      </p:sp>
    </p:spTree>
    <p:extLst>
      <p:ext uri="{BB962C8B-B14F-4D97-AF65-F5344CB8AC3E}">
        <p14:creationId xmlns:p14="http://schemas.microsoft.com/office/powerpoint/2010/main" val="17702453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5300" y="1143000"/>
            <a:ext cx="8115300" cy="4739759"/>
          </a:xfrm>
          <a:prstGeom prst="rect">
            <a:avLst/>
          </a:prstGeom>
          <a:noFill/>
        </p:spPr>
        <p:txBody>
          <a:bodyPr wrap="square" rtlCol="0">
            <a:spAutoFit/>
          </a:bodyPr>
          <a:lstStyle/>
          <a:p>
            <a:pPr marL="342900" indent="-342900">
              <a:spcAft>
                <a:spcPts val="600"/>
              </a:spcAft>
              <a:buFont typeface="Arial"/>
              <a:buChar char="•"/>
            </a:pPr>
            <a:r>
              <a:rPr lang="en-US" b="1" dirty="0">
                <a:latin typeface="Calibri" panose="020F0502020204030204" pitchFamily="34" charset="0"/>
                <a:cs typeface="Calibri" panose="020F0502020204030204" pitchFamily="34" charset="0"/>
              </a:rPr>
              <a:t>Map tasks</a:t>
            </a:r>
          </a:p>
          <a:p>
            <a:pPr marL="800100" lvl="1" indent="-342900">
              <a:spcAft>
                <a:spcPts val="600"/>
              </a:spcAft>
              <a:buFont typeface="Arial"/>
              <a:buChar char="•"/>
            </a:pPr>
            <a:r>
              <a:rPr lang="en-US" sz="2000" dirty="0">
                <a:latin typeface="Calibri" panose="020F0502020204030204" pitchFamily="34" charset="0"/>
                <a:cs typeface="Calibri" panose="020F0502020204030204" pitchFamily="34" charset="0"/>
              </a:rPr>
              <a:t>Input is in “key-value” format, e.g., key = file locations, value = text</a:t>
            </a:r>
          </a:p>
          <a:p>
            <a:pPr marL="800100" lvl="1" indent="-342900">
              <a:spcAft>
                <a:spcPts val="600"/>
              </a:spcAft>
              <a:buFont typeface="Arial"/>
              <a:buChar char="•"/>
            </a:pPr>
            <a:r>
              <a:rPr lang="en-US" sz="2000" u="sng" dirty="0">
                <a:latin typeface="Calibri" panose="020F0502020204030204" pitchFamily="34" charset="0"/>
                <a:cs typeface="Calibri" panose="020F0502020204030204" pitchFamily="34" charset="0"/>
              </a:rPr>
              <a:t>Map code written by the user</a:t>
            </a:r>
          </a:p>
          <a:p>
            <a:pPr marL="800100" lvl="1" indent="-342900">
              <a:spcAft>
                <a:spcPts val="600"/>
              </a:spcAft>
              <a:buFont typeface="Arial"/>
              <a:buChar char="•"/>
            </a:pPr>
            <a:r>
              <a:rPr lang="en-US" sz="2000" dirty="0">
                <a:latin typeface="Calibri" panose="020F0502020204030204" pitchFamily="34" charset="0"/>
                <a:cs typeface="Calibri" panose="020F0502020204030204" pitchFamily="34" charset="0"/>
              </a:rPr>
              <a:t>Processes chunks and produces sequence of key-value pairs,    Notice: not the “key” in usual sense, do not have to be unique</a:t>
            </a:r>
          </a:p>
          <a:p>
            <a:pPr marL="342900" indent="-342900">
              <a:spcAft>
                <a:spcPts val="600"/>
              </a:spcAft>
              <a:buFont typeface="Arial"/>
              <a:buChar char="•"/>
            </a:pPr>
            <a:r>
              <a:rPr lang="en-US" b="1" dirty="0">
                <a:latin typeface="Calibri" panose="020F0502020204030204" pitchFamily="34" charset="0"/>
                <a:cs typeface="Calibri" panose="020F0502020204030204" pitchFamily="34" charset="0"/>
              </a:rPr>
              <a:t>Group by Key/Shuffle</a:t>
            </a:r>
          </a:p>
          <a:p>
            <a:pPr marL="800100" lvl="1" indent="-342900">
              <a:spcAft>
                <a:spcPts val="600"/>
              </a:spcAft>
              <a:buFont typeface="Arial"/>
              <a:buChar char="•"/>
            </a:pPr>
            <a:r>
              <a:rPr lang="en-US" sz="2000" dirty="0">
                <a:latin typeface="Calibri" panose="020F0502020204030204" pitchFamily="34" charset="0"/>
                <a:cs typeface="Calibri" panose="020F0502020204030204" pitchFamily="34" charset="0"/>
              </a:rPr>
              <a:t>Collects key-value pairs from each Map task</a:t>
            </a:r>
          </a:p>
          <a:p>
            <a:pPr marL="800100" lvl="1" indent="-342900">
              <a:spcAft>
                <a:spcPts val="600"/>
              </a:spcAft>
              <a:buFont typeface="Arial"/>
              <a:buChar char="•"/>
            </a:pPr>
            <a:r>
              <a:rPr lang="en-US" sz="2000" dirty="0">
                <a:latin typeface="Calibri" panose="020F0502020204030204" pitchFamily="34" charset="0"/>
                <a:cs typeface="Calibri" panose="020F0502020204030204" pitchFamily="34" charset="0"/>
              </a:rPr>
              <a:t>Values associated with each key are formed into </a:t>
            </a:r>
            <a:r>
              <a:rPr lang="en-US" sz="2000" u="sng" dirty="0">
                <a:latin typeface="Calibri" panose="020F0502020204030204" pitchFamily="34" charset="0"/>
                <a:cs typeface="Calibri" panose="020F0502020204030204" pitchFamily="34" charset="0"/>
              </a:rPr>
              <a:t>a list of values </a:t>
            </a:r>
          </a:p>
          <a:p>
            <a:pPr marL="800100" lvl="1" indent="-342900">
              <a:spcAft>
                <a:spcPts val="600"/>
              </a:spcAft>
              <a:buFont typeface="Arial"/>
              <a:buChar char="•"/>
            </a:pPr>
            <a:r>
              <a:rPr lang="en-US" sz="2000" u="sng" dirty="0">
                <a:latin typeface="Calibri" panose="020F0502020204030204" pitchFamily="34" charset="0"/>
                <a:cs typeface="Calibri" panose="020F0502020204030204" pitchFamily="34" charset="0"/>
              </a:rPr>
              <a:t>All key-value pairs with same key go to same Reduce task</a:t>
            </a:r>
          </a:p>
          <a:p>
            <a:pPr marL="342900" indent="-342900">
              <a:spcAft>
                <a:spcPts val="600"/>
              </a:spcAft>
              <a:buFont typeface="Arial"/>
              <a:buChar char="•"/>
            </a:pPr>
            <a:r>
              <a:rPr lang="en-US" b="1" dirty="0">
                <a:latin typeface="Calibri" panose="020F0502020204030204" pitchFamily="34" charset="0"/>
                <a:cs typeface="Calibri" panose="020F0502020204030204" pitchFamily="34" charset="0"/>
              </a:rPr>
              <a:t>Reduce task</a:t>
            </a:r>
          </a:p>
          <a:p>
            <a:pPr marL="800100" lvl="1" indent="-342900">
              <a:spcAft>
                <a:spcPts val="600"/>
              </a:spcAft>
              <a:buFont typeface="Arial"/>
              <a:buChar char="•"/>
            </a:pPr>
            <a:r>
              <a:rPr lang="en-US" sz="2000" u="sng" dirty="0">
                <a:latin typeface="Calibri" panose="020F0502020204030204" pitchFamily="34" charset="0"/>
                <a:cs typeface="Calibri" panose="020F0502020204030204" pitchFamily="34" charset="0"/>
              </a:rPr>
              <a:t>Reduce code written by user</a:t>
            </a:r>
            <a:endParaRPr lang="en-US" sz="2000" dirty="0">
              <a:latin typeface="Calibri" panose="020F0502020204030204" pitchFamily="34" charset="0"/>
              <a:cs typeface="Calibri" panose="020F0502020204030204" pitchFamily="34" charset="0"/>
            </a:endParaRPr>
          </a:p>
          <a:p>
            <a:pPr marL="800100" lvl="1" indent="-342900">
              <a:spcAft>
                <a:spcPts val="600"/>
              </a:spcAft>
              <a:buFont typeface="Arial"/>
              <a:buChar char="•"/>
            </a:pPr>
            <a:r>
              <a:rPr lang="en-US" sz="2000" dirty="0">
                <a:latin typeface="Calibri" panose="020F0502020204030204" pitchFamily="34" charset="0"/>
                <a:cs typeface="Calibri" panose="020F0502020204030204" pitchFamily="34" charset="0"/>
              </a:rPr>
              <a:t>Produces output key-value pairs</a:t>
            </a:r>
          </a:p>
        </p:txBody>
      </p:sp>
      <p:sp>
        <p:nvSpPr>
          <p:cNvPr id="8" name="Rectangle 2">
            <a:extLst>
              <a:ext uri="{FF2B5EF4-FFF2-40B4-BE49-F238E27FC236}">
                <a16:creationId xmlns:a16="http://schemas.microsoft.com/office/drawing/2014/main" id="{D48F81E1-6799-8E45-BF7A-084CEFA24042}"/>
              </a:ext>
            </a:extLst>
          </p:cNvPr>
          <p:cNvSpPr txBox="1">
            <a:spLocks noChangeArrowheads="1"/>
          </p:cNvSpPr>
          <p:nvPr/>
        </p:nvSpPr>
        <p:spPr>
          <a:xfrm>
            <a:off x="685800" y="3048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Summary</a:t>
            </a:r>
            <a:endParaRPr lang="en-US" sz="3600" b="0" kern="0" dirty="0">
              <a:solidFill>
                <a:srgbClr val="A01A06"/>
              </a:solidFill>
              <a:latin typeface="Calibri" panose="020F0502020204030204" pitchFamily="34" charset="0"/>
              <a:cs typeface="Calibri" panose="020F0502020204030204" pitchFamily="34" charset="0"/>
            </a:endParaRPr>
          </a:p>
        </p:txBody>
      </p:sp>
      <p:pic>
        <p:nvPicPr>
          <p:cNvPr id="9" name="Picture 8" descr="mapReducePic.tiff">
            <a:extLst>
              <a:ext uri="{FF2B5EF4-FFF2-40B4-BE49-F238E27FC236}">
                <a16:creationId xmlns:a16="http://schemas.microsoft.com/office/drawing/2014/main" id="{0F2A4578-DC92-984B-B4B7-9F3F038215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0" y="4685204"/>
            <a:ext cx="3352800" cy="2172796"/>
          </a:xfrm>
          <a:prstGeom prst="rect">
            <a:avLst/>
          </a:prstGeom>
        </p:spPr>
      </p:pic>
    </p:spTree>
    <p:extLst>
      <p:ext uri="{BB962C8B-B14F-4D97-AF65-F5344CB8AC3E}">
        <p14:creationId xmlns:p14="http://schemas.microsoft.com/office/powerpoint/2010/main" val="1256917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Cluster Architecture</a:t>
            </a:r>
          </a:p>
        </p:txBody>
      </p:sp>
      <p:sp>
        <p:nvSpPr>
          <p:cNvPr id="26" name="object 17">
            <a:extLst>
              <a:ext uri="{FF2B5EF4-FFF2-40B4-BE49-F238E27FC236}">
                <a16:creationId xmlns:a16="http://schemas.microsoft.com/office/drawing/2014/main" id="{EEA50334-E34C-0A47-8DD1-6D477BB76ADB}"/>
              </a:ext>
            </a:extLst>
          </p:cNvPr>
          <p:cNvSpPr txBox="1"/>
          <p:nvPr/>
        </p:nvSpPr>
        <p:spPr>
          <a:xfrm>
            <a:off x="477551" y="2093373"/>
            <a:ext cx="3408650" cy="615553"/>
          </a:xfrm>
          <a:prstGeom prst="rect">
            <a:avLst/>
          </a:prstGeom>
        </p:spPr>
        <p:txBody>
          <a:bodyPr vert="horz" wrap="square" lIns="0" tIns="0" rIns="0" bIns="0" rtlCol="0">
            <a:spAutoFit/>
          </a:bodyPr>
          <a:lstStyle/>
          <a:p>
            <a:pPr marL="28575">
              <a:lnSpc>
                <a:spcPct val="100000"/>
              </a:lnSpc>
            </a:pPr>
            <a:r>
              <a:rPr sz="2000" spc="-10" dirty="0">
                <a:latin typeface="Calibri" panose="020F0502020204030204" pitchFamily="34" charset="0"/>
                <a:cs typeface="Calibri" panose="020F0502020204030204" pitchFamily="34" charset="0"/>
              </a:rPr>
              <a:t>E</a:t>
            </a:r>
            <a:r>
              <a:rPr sz="2000" spc="-5" dirty="0">
                <a:latin typeface="Calibri" panose="020F0502020204030204" pitchFamily="34" charset="0"/>
                <a:cs typeface="Calibri" panose="020F0502020204030204" pitchFamily="34" charset="0"/>
              </a:rPr>
              <a:t>a</a:t>
            </a:r>
            <a:r>
              <a:rPr sz="2000" dirty="0">
                <a:latin typeface="Calibri" panose="020F0502020204030204" pitchFamily="34" charset="0"/>
                <a:cs typeface="Calibri" panose="020F0502020204030204" pitchFamily="34" charset="0"/>
              </a:rPr>
              <a:t>ch </a:t>
            </a:r>
            <a:r>
              <a:rPr sz="2000" spc="-15" dirty="0">
                <a:latin typeface="Calibri" panose="020F0502020204030204" pitchFamily="34" charset="0"/>
                <a:cs typeface="Calibri" panose="020F0502020204030204" pitchFamily="34" charset="0"/>
              </a:rPr>
              <a:t>r</a:t>
            </a:r>
            <a:r>
              <a:rPr sz="2000" spc="-5" dirty="0">
                <a:latin typeface="Calibri" panose="020F0502020204030204" pitchFamily="34" charset="0"/>
                <a:cs typeface="Calibri" panose="020F0502020204030204" pitchFamily="34" charset="0"/>
              </a:rPr>
              <a:t>a</a:t>
            </a:r>
            <a:r>
              <a:rPr sz="2000" dirty="0">
                <a:latin typeface="Calibri" panose="020F0502020204030204" pitchFamily="34" charset="0"/>
                <a:cs typeface="Calibri" panose="020F0502020204030204" pitchFamily="34" charset="0"/>
              </a:rPr>
              <a:t>ck</a:t>
            </a:r>
            <a:r>
              <a:rPr sz="2000" spc="10" dirty="0">
                <a:latin typeface="Calibri" panose="020F0502020204030204" pitchFamily="34" charset="0"/>
                <a:cs typeface="Calibri" panose="020F0502020204030204" pitchFamily="34" charset="0"/>
              </a:rPr>
              <a:t> </a:t>
            </a:r>
            <a:r>
              <a:rPr sz="2000" dirty="0">
                <a:latin typeface="Calibri" panose="020F0502020204030204" pitchFamily="34" charset="0"/>
                <a:cs typeface="Calibri" panose="020F0502020204030204" pitchFamily="34" charset="0"/>
              </a:rPr>
              <a:t>co</a:t>
            </a:r>
            <a:r>
              <a:rPr sz="2000" spc="10" dirty="0">
                <a:latin typeface="Calibri" panose="020F0502020204030204" pitchFamily="34" charset="0"/>
                <a:cs typeface="Calibri" panose="020F0502020204030204" pitchFamily="34" charset="0"/>
              </a:rPr>
              <a:t>n</a:t>
            </a:r>
            <a:r>
              <a:rPr sz="2000" spc="-5" dirty="0">
                <a:latin typeface="Calibri" panose="020F0502020204030204" pitchFamily="34" charset="0"/>
                <a:cs typeface="Calibri" panose="020F0502020204030204" pitchFamily="34" charset="0"/>
              </a:rPr>
              <a:t>ta</a:t>
            </a:r>
            <a:r>
              <a:rPr sz="2000" spc="-15" dirty="0">
                <a:latin typeface="Calibri" panose="020F0502020204030204" pitchFamily="34" charset="0"/>
                <a:cs typeface="Calibri" panose="020F0502020204030204" pitchFamily="34" charset="0"/>
              </a:rPr>
              <a:t>i</a:t>
            </a:r>
            <a:r>
              <a:rPr sz="2000" spc="10" dirty="0">
                <a:latin typeface="Calibri" panose="020F0502020204030204" pitchFamily="34" charset="0"/>
                <a:cs typeface="Calibri" panose="020F0502020204030204" pitchFamily="34" charset="0"/>
              </a:rPr>
              <a:t>n</a:t>
            </a:r>
            <a:r>
              <a:rPr sz="2000" dirty="0">
                <a:latin typeface="Calibri" panose="020F0502020204030204" pitchFamily="34" charset="0"/>
                <a:cs typeface="Calibri" panose="020F0502020204030204" pitchFamily="34" charset="0"/>
              </a:rPr>
              <a:t>s</a:t>
            </a:r>
            <a:r>
              <a:rPr sz="2000" spc="-35" dirty="0">
                <a:latin typeface="Calibri" panose="020F0502020204030204" pitchFamily="34" charset="0"/>
                <a:cs typeface="Calibri" panose="020F0502020204030204" pitchFamily="34" charset="0"/>
              </a:rPr>
              <a:t> </a:t>
            </a:r>
            <a:r>
              <a:rPr sz="2000" spc="5" dirty="0">
                <a:latin typeface="Calibri" panose="020F0502020204030204" pitchFamily="34" charset="0"/>
                <a:cs typeface="Calibri" panose="020F0502020204030204" pitchFamily="34" charset="0"/>
              </a:rPr>
              <a:t>1</a:t>
            </a:r>
            <a:r>
              <a:rPr sz="2000" spc="-10" dirty="0">
                <a:latin typeface="Calibri" panose="020F0502020204030204" pitchFamily="34" charset="0"/>
                <a:cs typeface="Calibri" panose="020F0502020204030204" pitchFamily="34" charset="0"/>
              </a:rPr>
              <a:t>6-6</a:t>
            </a:r>
            <a:r>
              <a:rPr sz="2000" dirty="0">
                <a:latin typeface="Calibri" panose="020F0502020204030204" pitchFamily="34" charset="0"/>
                <a:cs typeface="Calibri" panose="020F0502020204030204" pitchFamily="34" charset="0"/>
              </a:rPr>
              <a:t>4</a:t>
            </a:r>
            <a:r>
              <a:rPr sz="2000" spc="30" dirty="0">
                <a:latin typeface="Calibri" panose="020F0502020204030204" pitchFamily="34" charset="0"/>
                <a:cs typeface="Calibri" panose="020F0502020204030204" pitchFamily="34" charset="0"/>
              </a:rPr>
              <a:t> </a:t>
            </a:r>
            <a:r>
              <a:rPr sz="2000" spc="10" dirty="0">
                <a:latin typeface="Calibri" panose="020F0502020204030204" pitchFamily="34" charset="0"/>
                <a:cs typeface="Calibri" panose="020F0502020204030204" pitchFamily="34" charset="0"/>
              </a:rPr>
              <a:t>n</a:t>
            </a:r>
            <a:r>
              <a:rPr sz="2000" dirty="0">
                <a:latin typeface="Calibri" panose="020F0502020204030204" pitchFamily="34" charset="0"/>
                <a:cs typeface="Calibri" panose="020F0502020204030204" pitchFamily="34" charset="0"/>
              </a:rPr>
              <a:t>o</a:t>
            </a:r>
            <a:r>
              <a:rPr sz="2000" spc="-15" dirty="0">
                <a:latin typeface="Calibri" panose="020F0502020204030204" pitchFamily="34" charset="0"/>
                <a:cs typeface="Calibri" panose="020F0502020204030204" pitchFamily="34" charset="0"/>
              </a:rPr>
              <a:t>d</a:t>
            </a:r>
            <a:r>
              <a:rPr sz="2000" spc="-20" dirty="0">
                <a:latin typeface="Calibri" panose="020F0502020204030204" pitchFamily="34" charset="0"/>
                <a:cs typeface="Calibri" panose="020F0502020204030204" pitchFamily="34" charset="0"/>
              </a:rPr>
              <a:t>e</a:t>
            </a:r>
            <a:r>
              <a:rPr sz="2000" dirty="0">
                <a:latin typeface="Calibri" panose="020F0502020204030204" pitchFamily="34" charset="0"/>
                <a:cs typeface="Calibri" panose="020F0502020204030204" pitchFamily="34" charset="0"/>
              </a:rPr>
              <a:t>s</a:t>
            </a:r>
            <a:endParaRPr lang="en-US" sz="2000" dirty="0">
              <a:latin typeface="Calibri" panose="020F0502020204030204" pitchFamily="34" charset="0"/>
              <a:cs typeface="Calibri" panose="020F0502020204030204" pitchFamily="34" charset="0"/>
            </a:endParaRPr>
          </a:p>
          <a:p>
            <a:pPr marL="28575">
              <a:lnSpc>
                <a:spcPct val="100000"/>
              </a:lnSpc>
            </a:pPr>
            <a:r>
              <a:rPr lang="en-US" sz="2000" dirty="0">
                <a:latin typeface="Calibri" panose="020F0502020204030204" pitchFamily="34" charset="0"/>
                <a:cs typeface="Calibri" panose="020F0502020204030204" pitchFamily="34" charset="0"/>
              </a:rPr>
              <a:t>e.g., commodity Linux nodes</a:t>
            </a:r>
            <a:endParaRPr sz="2000" dirty="0">
              <a:latin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753072B8-3264-3F44-B4FA-2FDF7E35B27E}"/>
              </a:ext>
            </a:extLst>
          </p:cNvPr>
          <p:cNvGrpSpPr/>
          <p:nvPr/>
        </p:nvGrpSpPr>
        <p:grpSpPr>
          <a:xfrm>
            <a:off x="4970780" y="2971800"/>
            <a:ext cx="3467100" cy="2958670"/>
            <a:chOff x="1028700" y="2790978"/>
            <a:chExt cx="3467100" cy="2958670"/>
          </a:xfrm>
        </p:grpSpPr>
        <p:sp>
          <p:nvSpPr>
            <p:cNvPr id="22" name="object 13">
              <a:extLst>
                <a:ext uri="{FF2B5EF4-FFF2-40B4-BE49-F238E27FC236}">
                  <a16:creationId xmlns:a16="http://schemas.microsoft.com/office/drawing/2014/main" id="{1C11975E-C81C-A543-A137-792F9813F14A}"/>
                </a:ext>
              </a:extLst>
            </p:cNvPr>
            <p:cNvSpPr txBox="1"/>
            <p:nvPr/>
          </p:nvSpPr>
          <p:spPr>
            <a:xfrm>
              <a:off x="2590800" y="4370664"/>
              <a:ext cx="338455" cy="382270"/>
            </a:xfrm>
            <a:prstGeom prst="rect">
              <a:avLst/>
            </a:prstGeom>
          </p:spPr>
          <p:txBody>
            <a:bodyPr vert="horz" wrap="square" lIns="0" tIns="0" rIns="0" bIns="0" rtlCol="0">
              <a:spAutoFit/>
            </a:bodyPr>
            <a:lstStyle/>
            <a:p>
              <a:pPr marL="12700">
                <a:lnSpc>
                  <a:spcPct val="100000"/>
                </a:lnSpc>
              </a:pPr>
              <a:r>
                <a:rPr sz="2800" b="1" dirty="0">
                  <a:latin typeface="Corbel"/>
                  <a:cs typeface="Corbel"/>
                </a:rPr>
                <a:t>…</a:t>
              </a:r>
              <a:endParaRPr sz="2800" dirty="0">
                <a:latin typeface="Corbel"/>
                <a:cs typeface="Corbel"/>
              </a:endParaRPr>
            </a:p>
          </p:txBody>
        </p:sp>
        <p:sp>
          <p:nvSpPr>
            <p:cNvPr id="23" name="object 14">
              <a:extLst>
                <a:ext uri="{FF2B5EF4-FFF2-40B4-BE49-F238E27FC236}">
                  <a16:creationId xmlns:a16="http://schemas.microsoft.com/office/drawing/2014/main" id="{06CD4AB7-80A0-3444-88E8-A42CACD4C512}"/>
                </a:ext>
              </a:extLst>
            </p:cNvPr>
            <p:cNvSpPr txBox="1"/>
            <p:nvPr/>
          </p:nvSpPr>
          <p:spPr>
            <a:xfrm>
              <a:off x="1971453" y="2790978"/>
              <a:ext cx="1600200" cy="307777"/>
            </a:xfrm>
            <a:prstGeom prst="rect">
              <a:avLst/>
            </a:prstGeom>
            <a:solidFill>
              <a:srgbClr val="F0AD00"/>
            </a:solidFill>
            <a:ln w="9525">
              <a:solidFill>
                <a:srgbClr val="000000"/>
              </a:solidFill>
            </a:ln>
          </p:spPr>
          <p:txBody>
            <a:bodyPr vert="horz" wrap="square" lIns="0" tIns="0" rIns="0" bIns="0" rtlCol="0">
              <a:spAutoFit/>
            </a:bodyPr>
            <a:lstStyle/>
            <a:p>
              <a:pPr marL="437515" algn="ctr">
                <a:lnSpc>
                  <a:spcPct val="100000"/>
                </a:lnSpc>
              </a:pPr>
              <a:r>
                <a:rPr lang="en-US" sz="2000" b="1" spc="-20" dirty="0">
                  <a:latin typeface="Corbel"/>
                  <a:cs typeface="Corbel"/>
                </a:rPr>
                <a:t>???</a:t>
              </a:r>
              <a:endParaRPr sz="2000" b="1" dirty="0">
                <a:latin typeface="Corbel"/>
                <a:cs typeface="Corbel"/>
              </a:endParaRPr>
            </a:p>
          </p:txBody>
        </p:sp>
        <p:sp>
          <p:nvSpPr>
            <p:cNvPr id="24" name="object 15">
              <a:extLst>
                <a:ext uri="{FF2B5EF4-FFF2-40B4-BE49-F238E27FC236}">
                  <a16:creationId xmlns:a16="http://schemas.microsoft.com/office/drawing/2014/main" id="{235EF377-7ADC-4B48-821F-948B613FA831}"/>
                </a:ext>
              </a:extLst>
            </p:cNvPr>
            <p:cNvSpPr/>
            <p:nvPr/>
          </p:nvSpPr>
          <p:spPr>
            <a:xfrm>
              <a:off x="1600200" y="3097753"/>
              <a:ext cx="762000" cy="661877"/>
            </a:xfrm>
            <a:custGeom>
              <a:avLst/>
              <a:gdLst/>
              <a:ahLst/>
              <a:cxnLst/>
              <a:rect l="l" t="t" r="r" b="b"/>
              <a:pathLst>
                <a:path w="685800" h="609600">
                  <a:moveTo>
                    <a:pt x="685800" y="0"/>
                  </a:moveTo>
                  <a:lnTo>
                    <a:pt x="0" y="609600"/>
                  </a:lnTo>
                </a:path>
              </a:pathLst>
            </a:custGeom>
            <a:ln w="9525">
              <a:solidFill>
                <a:srgbClr val="000000"/>
              </a:solidFill>
            </a:ln>
          </p:spPr>
          <p:txBody>
            <a:bodyPr wrap="square" lIns="0" tIns="0" rIns="0" bIns="0" rtlCol="0"/>
            <a:lstStyle/>
            <a:p>
              <a:endParaRPr/>
            </a:p>
          </p:txBody>
        </p:sp>
        <p:sp>
          <p:nvSpPr>
            <p:cNvPr id="25" name="object 16">
              <a:extLst>
                <a:ext uri="{FF2B5EF4-FFF2-40B4-BE49-F238E27FC236}">
                  <a16:creationId xmlns:a16="http://schemas.microsoft.com/office/drawing/2014/main" id="{AC8CFA19-4CAA-8F49-AB7F-E5F410D96D06}"/>
                </a:ext>
              </a:extLst>
            </p:cNvPr>
            <p:cNvSpPr/>
            <p:nvPr/>
          </p:nvSpPr>
          <p:spPr>
            <a:xfrm>
              <a:off x="3048000" y="3097754"/>
              <a:ext cx="838200" cy="632950"/>
            </a:xfrm>
            <a:custGeom>
              <a:avLst/>
              <a:gdLst/>
              <a:ahLst/>
              <a:cxnLst/>
              <a:rect l="l" t="t" r="r" b="b"/>
              <a:pathLst>
                <a:path w="762000" h="609600">
                  <a:moveTo>
                    <a:pt x="0" y="0"/>
                  </a:moveTo>
                  <a:lnTo>
                    <a:pt x="762000" y="609600"/>
                  </a:lnTo>
                </a:path>
              </a:pathLst>
            </a:custGeom>
            <a:ln w="9525">
              <a:solidFill>
                <a:srgbClr val="000000"/>
              </a:solidFill>
            </a:ln>
          </p:spPr>
          <p:txBody>
            <a:bodyPr wrap="square" lIns="0" tIns="0" rIns="0" bIns="0" rtlCol="0"/>
            <a:lstStyle/>
            <a:p>
              <a:endParaRPr/>
            </a:p>
          </p:txBody>
        </p:sp>
        <p:grpSp>
          <p:nvGrpSpPr>
            <p:cNvPr id="4" name="Group 3">
              <a:extLst>
                <a:ext uri="{FF2B5EF4-FFF2-40B4-BE49-F238E27FC236}">
                  <a16:creationId xmlns:a16="http://schemas.microsoft.com/office/drawing/2014/main" id="{A90F7243-509D-D240-961E-279403B2B2E7}"/>
                </a:ext>
              </a:extLst>
            </p:cNvPr>
            <p:cNvGrpSpPr/>
            <p:nvPr/>
          </p:nvGrpSpPr>
          <p:grpSpPr>
            <a:xfrm>
              <a:off x="1028700" y="3749398"/>
              <a:ext cx="1219200" cy="2000250"/>
              <a:chOff x="5715000" y="2896234"/>
              <a:chExt cx="1219200" cy="2000250"/>
            </a:xfrm>
          </p:grpSpPr>
          <p:sp>
            <p:nvSpPr>
              <p:cNvPr id="30" name="Rectangle 4">
                <a:extLst>
                  <a:ext uri="{FF2B5EF4-FFF2-40B4-BE49-F238E27FC236}">
                    <a16:creationId xmlns:a16="http://schemas.microsoft.com/office/drawing/2014/main" id="{24DAD84F-A2EF-2245-B58B-792E184EDA4E}"/>
                  </a:ext>
                </a:extLst>
              </p:cNvPr>
              <p:cNvSpPr>
                <a:spLocks noChangeArrowheads="1"/>
              </p:cNvSpPr>
              <p:nvPr/>
            </p:nvSpPr>
            <p:spPr bwMode="auto">
              <a:xfrm>
                <a:off x="5924550" y="3517500"/>
                <a:ext cx="844550" cy="48895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100" b="1" dirty="0"/>
                  <a:t>Memory</a:t>
                </a:r>
              </a:p>
            </p:txBody>
          </p:sp>
          <p:sp>
            <p:nvSpPr>
              <p:cNvPr id="31" name="Rectangle 30">
                <a:extLst>
                  <a:ext uri="{FF2B5EF4-FFF2-40B4-BE49-F238E27FC236}">
                    <a16:creationId xmlns:a16="http://schemas.microsoft.com/office/drawing/2014/main" id="{59247C8C-AAB9-B047-83DD-8D1B2DEDD0B1}"/>
                  </a:ext>
                </a:extLst>
              </p:cNvPr>
              <p:cNvSpPr>
                <a:spLocks noChangeArrowheads="1"/>
              </p:cNvSpPr>
              <p:nvPr/>
            </p:nvSpPr>
            <p:spPr bwMode="auto">
              <a:xfrm>
                <a:off x="5924550" y="3039817"/>
                <a:ext cx="844550" cy="3556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100" b="1" dirty="0"/>
                  <a:t>CPU</a:t>
                </a:r>
              </a:p>
            </p:txBody>
          </p:sp>
          <p:sp>
            <p:nvSpPr>
              <p:cNvPr id="33" name="AutoShape 6">
                <a:extLst>
                  <a:ext uri="{FF2B5EF4-FFF2-40B4-BE49-F238E27FC236}">
                    <a16:creationId xmlns:a16="http://schemas.microsoft.com/office/drawing/2014/main" id="{76306195-D9B8-844D-ACC8-86AC8DAE3DE4}"/>
                  </a:ext>
                </a:extLst>
              </p:cNvPr>
              <p:cNvSpPr>
                <a:spLocks noChangeArrowheads="1"/>
              </p:cNvSpPr>
              <p:nvPr/>
            </p:nvSpPr>
            <p:spPr bwMode="auto">
              <a:xfrm>
                <a:off x="5902325" y="4229734"/>
                <a:ext cx="889000" cy="533400"/>
              </a:xfrm>
              <a:prstGeom prst="can">
                <a:avLst>
                  <a:gd name="adj" fmla="val 25000"/>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100" b="1"/>
                  <a:t>Disk</a:t>
                </a:r>
              </a:p>
            </p:txBody>
          </p:sp>
          <p:sp>
            <p:nvSpPr>
              <p:cNvPr id="34" name="Rectangle 33">
                <a:extLst>
                  <a:ext uri="{FF2B5EF4-FFF2-40B4-BE49-F238E27FC236}">
                    <a16:creationId xmlns:a16="http://schemas.microsoft.com/office/drawing/2014/main" id="{C6BB7AB6-1E72-B44C-86B6-63BBE8776B3E}"/>
                  </a:ext>
                </a:extLst>
              </p:cNvPr>
              <p:cNvSpPr>
                <a:spLocks noChangeArrowheads="1"/>
              </p:cNvSpPr>
              <p:nvPr/>
            </p:nvSpPr>
            <p:spPr bwMode="auto">
              <a:xfrm>
                <a:off x="5715000" y="2896234"/>
                <a:ext cx="1219200" cy="200025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100" b="1"/>
              </a:p>
            </p:txBody>
          </p:sp>
        </p:grpSp>
        <p:grpSp>
          <p:nvGrpSpPr>
            <p:cNvPr id="35" name="Group 34">
              <a:extLst>
                <a:ext uri="{FF2B5EF4-FFF2-40B4-BE49-F238E27FC236}">
                  <a16:creationId xmlns:a16="http://schemas.microsoft.com/office/drawing/2014/main" id="{7A91A8B7-4313-264A-82BF-5739CAE96A59}"/>
                </a:ext>
              </a:extLst>
            </p:cNvPr>
            <p:cNvGrpSpPr/>
            <p:nvPr/>
          </p:nvGrpSpPr>
          <p:grpSpPr>
            <a:xfrm>
              <a:off x="3276600" y="3730703"/>
              <a:ext cx="1219200" cy="2000250"/>
              <a:chOff x="5715000" y="2896234"/>
              <a:chExt cx="1219200" cy="2000250"/>
            </a:xfrm>
          </p:grpSpPr>
          <p:sp>
            <p:nvSpPr>
              <p:cNvPr id="36" name="Rectangle 4">
                <a:extLst>
                  <a:ext uri="{FF2B5EF4-FFF2-40B4-BE49-F238E27FC236}">
                    <a16:creationId xmlns:a16="http://schemas.microsoft.com/office/drawing/2014/main" id="{1D4F3EC6-37FD-7D4E-8106-D439AC56C8B7}"/>
                  </a:ext>
                </a:extLst>
              </p:cNvPr>
              <p:cNvSpPr>
                <a:spLocks noChangeArrowheads="1"/>
              </p:cNvSpPr>
              <p:nvPr/>
            </p:nvSpPr>
            <p:spPr bwMode="auto">
              <a:xfrm>
                <a:off x="5924550" y="3517500"/>
                <a:ext cx="844550" cy="48895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100" b="1" dirty="0"/>
                  <a:t>Memory</a:t>
                </a:r>
              </a:p>
            </p:txBody>
          </p:sp>
          <p:sp>
            <p:nvSpPr>
              <p:cNvPr id="37" name="Rectangle 36">
                <a:extLst>
                  <a:ext uri="{FF2B5EF4-FFF2-40B4-BE49-F238E27FC236}">
                    <a16:creationId xmlns:a16="http://schemas.microsoft.com/office/drawing/2014/main" id="{0948FA33-ECED-DF45-9293-5D3104053D2E}"/>
                  </a:ext>
                </a:extLst>
              </p:cNvPr>
              <p:cNvSpPr>
                <a:spLocks noChangeArrowheads="1"/>
              </p:cNvSpPr>
              <p:nvPr/>
            </p:nvSpPr>
            <p:spPr bwMode="auto">
              <a:xfrm>
                <a:off x="5924550" y="3039817"/>
                <a:ext cx="844550" cy="3556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100" b="1" dirty="0"/>
                  <a:t>CPU</a:t>
                </a:r>
              </a:p>
            </p:txBody>
          </p:sp>
          <p:sp>
            <p:nvSpPr>
              <p:cNvPr id="38" name="AutoShape 6">
                <a:extLst>
                  <a:ext uri="{FF2B5EF4-FFF2-40B4-BE49-F238E27FC236}">
                    <a16:creationId xmlns:a16="http://schemas.microsoft.com/office/drawing/2014/main" id="{1A42D303-B721-084A-B747-8382A7B1D384}"/>
                  </a:ext>
                </a:extLst>
              </p:cNvPr>
              <p:cNvSpPr>
                <a:spLocks noChangeArrowheads="1"/>
              </p:cNvSpPr>
              <p:nvPr/>
            </p:nvSpPr>
            <p:spPr bwMode="auto">
              <a:xfrm>
                <a:off x="5902325" y="4229734"/>
                <a:ext cx="889000" cy="533400"/>
              </a:xfrm>
              <a:prstGeom prst="can">
                <a:avLst>
                  <a:gd name="adj" fmla="val 25000"/>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100" b="1"/>
                  <a:t>Disk</a:t>
                </a:r>
              </a:p>
            </p:txBody>
          </p:sp>
          <p:sp>
            <p:nvSpPr>
              <p:cNvPr id="39" name="Rectangle 38">
                <a:extLst>
                  <a:ext uri="{FF2B5EF4-FFF2-40B4-BE49-F238E27FC236}">
                    <a16:creationId xmlns:a16="http://schemas.microsoft.com/office/drawing/2014/main" id="{1E095545-01B4-2E42-AB4F-13513483E481}"/>
                  </a:ext>
                </a:extLst>
              </p:cNvPr>
              <p:cNvSpPr>
                <a:spLocks noChangeArrowheads="1"/>
              </p:cNvSpPr>
              <p:nvPr/>
            </p:nvSpPr>
            <p:spPr bwMode="auto">
              <a:xfrm>
                <a:off x="5715000" y="2896234"/>
                <a:ext cx="1219200" cy="200025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100" b="1"/>
              </a:p>
            </p:txBody>
          </p:sp>
        </p:grpSp>
      </p:grpSp>
      <p:pic>
        <p:nvPicPr>
          <p:cNvPr id="40" name="Picture 39">
            <a:extLst>
              <a:ext uri="{FF2B5EF4-FFF2-40B4-BE49-F238E27FC236}">
                <a16:creationId xmlns:a16="http://schemas.microsoft.com/office/drawing/2014/main" id="{71063AF5-FF0A-2842-A885-9A2925DB72EE}"/>
              </a:ext>
            </a:extLst>
          </p:cNvPr>
          <p:cNvPicPr>
            <a:picLocks noChangeAspect="1"/>
          </p:cNvPicPr>
          <p:nvPr/>
        </p:nvPicPr>
        <p:blipFill>
          <a:blip r:embed="rId3"/>
          <a:stretch>
            <a:fillRect/>
          </a:stretch>
        </p:blipFill>
        <p:spPr>
          <a:xfrm>
            <a:off x="728841" y="3143153"/>
            <a:ext cx="2779276" cy="2779276"/>
          </a:xfrm>
          <a:prstGeom prst="rect">
            <a:avLst/>
          </a:prstGeom>
        </p:spPr>
      </p:pic>
      <p:sp>
        <p:nvSpPr>
          <p:cNvPr id="43" name="TextBox 42">
            <a:extLst>
              <a:ext uri="{FF2B5EF4-FFF2-40B4-BE49-F238E27FC236}">
                <a16:creationId xmlns:a16="http://schemas.microsoft.com/office/drawing/2014/main" id="{862DA2F5-21EC-6148-9554-7A857262F6A1}"/>
              </a:ext>
            </a:extLst>
          </p:cNvPr>
          <p:cNvSpPr txBox="1"/>
          <p:nvPr/>
        </p:nvSpPr>
        <p:spPr>
          <a:xfrm>
            <a:off x="5246782" y="5965709"/>
            <a:ext cx="654346" cy="338554"/>
          </a:xfrm>
          <a:prstGeom prst="rect">
            <a:avLst/>
          </a:prstGeom>
          <a:noFill/>
        </p:spPr>
        <p:txBody>
          <a:bodyPr wrap="none" rtlCol="0">
            <a:spAutoFit/>
          </a:bodyPr>
          <a:lstStyle/>
          <a:p>
            <a:r>
              <a:rPr lang="en-US" sz="1600" dirty="0"/>
              <a:t>Node</a:t>
            </a:r>
          </a:p>
        </p:txBody>
      </p:sp>
      <p:sp>
        <p:nvSpPr>
          <p:cNvPr id="45" name="TextBox 44">
            <a:extLst>
              <a:ext uri="{FF2B5EF4-FFF2-40B4-BE49-F238E27FC236}">
                <a16:creationId xmlns:a16="http://schemas.microsoft.com/office/drawing/2014/main" id="{CF2BDEB2-9776-1D4E-8C5B-1263011CCA4A}"/>
              </a:ext>
            </a:extLst>
          </p:cNvPr>
          <p:cNvSpPr txBox="1"/>
          <p:nvPr/>
        </p:nvSpPr>
        <p:spPr>
          <a:xfrm>
            <a:off x="7523332" y="5933040"/>
            <a:ext cx="654346" cy="338554"/>
          </a:xfrm>
          <a:prstGeom prst="rect">
            <a:avLst/>
          </a:prstGeom>
          <a:noFill/>
        </p:spPr>
        <p:txBody>
          <a:bodyPr wrap="none" rtlCol="0">
            <a:spAutoFit/>
          </a:bodyPr>
          <a:lstStyle/>
          <a:p>
            <a:r>
              <a:rPr lang="en-US" sz="1600" dirty="0"/>
              <a:t>Node</a:t>
            </a:r>
          </a:p>
        </p:txBody>
      </p:sp>
    </p:spTree>
    <p:extLst>
      <p:ext uri="{BB962C8B-B14F-4D97-AF65-F5344CB8AC3E}">
        <p14:creationId xmlns:p14="http://schemas.microsoft.com/office/powerpoint/2010/main" val="3029289720"/>
      </p:ext>
    </p:extLst>
  </p:cSld>
  <p:clrMapOvr>
    <a:masterClrMapping/>
  </p:clrMapOvr>
</p:sld>
</file>

<file path=ppt/theme/theme1.xml><?xml version="1.0" encoding="utf-8"?>
<a:theme xmlns:a="http://schemas.openxmlformats.org/drawingml/2006/main" name="my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efault Design">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charset="0"/>
            <a:ea typeface="ＭＳ Ｐゴシック"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mytemplate.potm</Template>
  <TotalTime>49531</TotalTime>
  <Words>12496</Words>
  <Application>Microsoft Macintosh PowerPoint</Application>
  <PresentationFormat>On-screen Show (4:3)</PresentationFormat>
  <Paragraphs>1545</Paragraphs>
  <Slides>88</Slides>
  <Notes>80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88</vt:i4>
      </vt:variant>
    </vt:vector>
  </HeadingPairs>
  <TitlesOfParts>
    <vt:vector size="97" baseType="lpstr">
      <vt:lpstr>Arial</vt:lpstr>
      <vt:lpstr>Calibri</vt:lpstr>
      <vt:lpstr>Corbel</vt:lpstr>
      <vt:lpstr>Courier New</vt:lpstr>
      <vt:lpstr>Monotype Sorts</vt:lpstr>
      <vt:lpstr>Tahoma</vt:lpstr>
      <vt:lpstr>Times New Roman</vt:lpstr>
      <vt:lpstr>Wingdings</vt:lpstr>
      <vt:lpstr>mytemplate</vt:lpstr>
      <vt:lpstr>Map-Reduce (Part I)</vt:lpstr>
      <vt:lpstr>Single Node Architecture</vt:lpstr>
      <vt:lpstr>Single Node Architecture</vt:lpstr>
      <vt:lpstr>Single Node Architecture</vt:lpstr>
      <vt:lpstr>Single Node Architecture</vt:lpstr>
      <vt:lpstr>Motivation: Google Example</vt:lpstr>
      <vt:lpstr>Motivation: Google Example</vt:lpstr>
      <vt:lpstr>Motivation: Google Example</vt:lpstr>
      <vt:lpstr>Cluster Architecture</vt:lpstr>
      <vt:lpstr>Cluster Architecture</vt:lpstr>
      <vt:lpstr>Cluster Architecture</vt:lpstr>
      <vt:lpstr>PowerPoint Presentation</vt:lpstr>
      <vt:lpstr>Cluster Computing Challenges</vt:lpstr>
      <vt:lpstr>Cluster Computing Challenges I</vt:lpstr>
      <vt:lpstr>Cluster Computing Challenges II</vt:lpstr>
      <vt:lpstr>Cluster Computing Challenges III</vt:lpstr>
      <vt:lpstr>Map-Reduce</vt:lpstr>
      <vt:lpstr>Redundant Storage Infrastructure</vt:lpstr>
      <vt:lpstr>Distributed File System</vt:lpstr>
      <vt:lpstr>Distributed File System</vt:lpstr>
      <vt:lpstr>Distributed File System</vt:lpstr>
      <vt:lpstr>Distributed File System</vt:lpstr>
      <vt:lpstr>Distributed File System</vt:lpstr>
      <vt:lpstr>Distributed File System</vt:lpstr>
      <vt:lpstr>Components of Distributed File System</vt:lpstr>
      <vt:lpstr>Components of Distributed File System</vt:lpstr>
      <vt:lpstr>Components of Distributed File System</vt:lpstr>
      <vt:lpstr>Components of Distributed File System</vt:lpstr>
      <vt:lpstr>PowerPoint Presentation</vt:lpstr>
      <vt:lpstr>Programming Model: Map-Reduce</vt:lpstr>
      <vt:lpstr>Task: Word Count</vt:lpstr>
      <vt:lpstr>Task: Word Count</vt:lpstr>
      <vt:lpstr>Task: Word Count</vt:lpstr>
      <vt:lpstr>Map-Reduce: Overview</vt:lpstr>
      <vt:lpstr>Map-Reduce: Overview</vt:lpstr>
      <vt:lpstr>Map-Reduce: Word Count</vt:lpstr>
      <vt:lpstr>Map-Reduce: Word Count</vt:lpstr>
      <vt:lpstr>Map-Reduce: Word Count</vt:lpstr>
      <vt:lpstr>Map-Reduce: Word Count</vt:lpstr>
      <vt:lpstr>Map-Reduce: Word Count</vt:lpstr>
      <vt:lpstr>Map-Reduce: Word Count</vt:lpstr>
      <vt:lpstr>Map-Reduce: Word Count</vt:lpstr>
      <vt:lpstr>More formally…</vt:lpstr>
      <vt:lpstr>PowerPoint Presentation</vt:lpstr>
      <vt:lpstr>Map-Reduce: The Map Step</vt:lpstr>
      <vt:lpstr>Map-Reduce: The Map Step</vt:lpstr>
      <vt:lpstr>Map-Reduce: The Map Step</vt:lpstr>
      <vt:lpstr>Map-Reduce: The Map Step</vt:lpstr>
      <vt:lpstr>Map-Reduce: The Reduce Step</vt:lpstr>
      <vt:lpstr>Map-Reduce: The Reduce Step</vt:lpstr>
      <vt:lpstr>Map-Reduce: The Reduce Step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Stanford University, CS Dept.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CS206 --- Electronic Commerce</dc:title>
  <dc:creator>Jeff Ullman</dc:creator>
  <cp:lastModifiedBy>Yao-Yi Chiang</cp:lastModifiedBy>
  <cp:revision>774</cp:revision>
  <cp:lastPrinted>2021-01-26T01:55:26Z</cp:lastPrinted>
  <dcterms:created xsi:type="dcterms:W3CDTF">2002-03-23T20:14:09Z</dcterms:created>
  <dcterms:modified xsi:type="dcterms:W3CDTF">2022-01-21T03:48:46Z</dcterms:modified>
</cp:coreProperties>
</file>